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85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4264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2106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9797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6876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8210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5314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3000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7064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4361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5695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650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3FB5A-F5D1-4309-B671-CB2264C3E49F}" type="datetimeFigureOut">
              <a:rPr lang="et-EE" smtClean="0"/>
              <a:t>09.11.2023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24554-B390-44B9-A3A6-839EAFCA8F0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7223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Alad kooskõlastamiseks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smtClean="0"/>
              <a:t>13-16NOV2023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70770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90773"/>
            <a:ext cx="9829800" cy="6948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Kadila</a:t>
            </a:r>
            <a:r>
              <a:rPr lang="et-EE" dirty="0" smtClean="0"/>
              <a:t> raketibaas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Snip Diagonal Corner Rectangle 6"/>
          <p:cNvSpPr/>
          <p:nvPr/>
        </p:nvSpPr>
        <p:spPr>
          <a:xfrm>
            <a:off x="4175761" y="2138969"/>
            <a:ext cx="2560320" cy="2491734"/>
          </a:xfrm>
          <a:custGeom>
            <a:avLst/>
            <a:gdLst>
              <a:gd name="connsiteX0" fmla="*/ 0 w 914400"/>
              <a:gd name="connsiteY0" fmla="*/ 0 h 914400"/>
              <a:gd name="connsiteX1" fmla="*/ 761997 w 914400"/>
              <a:gd name="connsiteY1" fmla="*/ 0 h 914400"/>
              <a:gd name="connsiteX2" fmla="*/ 914400 w 914400"/>
              <a:gd name="connsiteY2" fmla="*/ 152403 h 914400"/>
              <a:gd name="connsiteX3" fmla="*/ 914400 w 914400"/>
              <a:gd name="connsiteY3" fmla="*/ 914400 h 914400"/>
              <a:gd name="connsiteX4" fmla="*/ 914400 w 914400"/>
              <a:gd name="connsiteY4" fmla="*/ 914400 h 914400"/>
              <a:gd name="connsiteX5" fmla="*/ 152403 w 914400"/>
              <a:gd name="connsiteY5" fmla="*/ 914400 h 914400"/>
              <a:gd name="connsiteX6" fmla="*/ 0 w 914400"/>
              <a:gd name="connsiteY6" fmla="*/ 761997 h 914400"/>
              <a:gd name="connsiteX7" fmla="*/ 0 w 914400"/>
              <a:gd name="connsiteY7" fmla="*/ 0 h 914400"/>
              <a:gd name="connsiteX0" fmla="*/ 7620 w 922020"/>
              <a:gd name="connsiteY0" fmla="*/ 0 h 2484117"/>
              <a:gd name="connsiteX1" fmla="*/ 769617 w 922020"/>
              <a:gd name="connsiteY1" fmla="*/ 0 h 2484117"/>
              <a:gd name="connsiteX2" fmla="*/ 922020 w 922020"/>
              <a:gd name="connsiteY2" fmla="*/ 152403 h 2484117"/>
              <a:gd name="connsiteX3" fmla="*/ 922020 w 922020"/>
              <a:gd name="connsiteY3" fmla="*/ 914400 h 2484117"/>
              <a:gd name="connsiteX4" fmla="*/ 922020 w 922020"/>
              <a:gd name="connsiteY4" fmla="*/ 914400 h 2484117"/>
              <a:gd name="connsiteX5" fmla="*/ 160023 w 922020"/>
              <a:gd name="connsiteY5" fmla="*/ 914400 h 2484117"/>
              <a:gd name="connsiteX6" fmla="*/ 0 w 922020"/>
              <a:gd name="connsiteY6" fmla="*/ 2484117 h 2484117"/>
              <a:gd name="connsiteX7" fmla="*/ 7620 w 922020"/>
              <a:gd name="connsiteY7" fmla="*/ 0 h 2484117"/>
              <a:gd name="connsiteX0" fmla="*/ 7620 w 1821183"/>
              <a:gd name="connsiteY0" fmla="*/ 0 h 2484117"/>
              <a:gd name="connsiteX1" fmla="*/ 769617 w 1821183"/>
              <a:gd name="connsiteY1" fmla="*/ 0 h 2484117"/>
              <a:gd name="connsiteX2" fmla="*/ 922020 w 1821183"/>
              <a:gd name="connsiteY2" fmla="*/ 152403 h 2484117"/>
              <a:gd name="connsiteX3" fmla="*/ 922020 w 1821183"/>
              <a:gd name="connsiteY3" fmla="*/ 914400 h 2484117"/>
              <a:gd name="connsiteX4" fmla="*/ 922020 w 1821183"/>
              <a:gd name="connsiteY4" fmla="*/ 914400 h 2484117"/>
              <a:gd name="connsiteX5" fmla="*/ 1821183 w 1821183"/>
              <a:gd name="connsiteY5" fmla="*/ 2385060 h 2484117"/>
              <a:gd name="connsiteX6" fmla="*/ 0 w 1821183"/>
              <a:gd name="connsiteY6" fmla="*/ 2484117 h 2484117"/>
              <a:gd name="connsiteX7" fmla="*/ 7620 w 1821183"/>
              <a:gd name="connsiteY7" fmla="*/ 0 h 2484117"/>
              <a:gd name="connsiteX0" fmla="*/ 7620 w 1821183"/>
              <a:gd name="connsiteY0" fmla="*/ 0 h 2484117"/>
              <a:gd name="connsiteX1" fmla="*/ 769617 w 1821183"/>
              <a:gd name="connsiteY1" fmla="*/ 0 h 2484117"/>
              <a:gd name="connsiteX2" fmla="*/ 922020 w 1821183"/>
              <a:gd name="connsiteY2" fmla="*/ 152403 h 2484117"/>
              <a:gd name="connsiteX3" fmla="*/ 922020 w 1821183"/>
              <a:gd name="connsiteY3" fmla="*/ 914400 h 2484117"/>
              <a:gd name="connsiteX4" fmla="*/ 1645920 w 1821183"/>
              <a:gd name="connsiteY4" fmla="*/ 891540 h 2484117"/>
              <a:gd name="connsiteX5" fmla="*/ 1821183 w 1821183"/>
              <a:gd name="connsiteY5" fmla="*/ 2385060 h 2484117"/>
              <a:gd name="connsiteX6" fmla="*/ 0 w 1821183"/>
              <a:gd name="connsiteY6" fmla="*/ 2484117 h 2484117"/>
              <a:gd name="connsiteX7" fmla="*/ 7620 w 1821183"/>
              <a:gd name="connsiteY7" fmla="*/ 0 h 2484117"/>
              <a:gd name="connsiteX0" fmla="*/ 7620 w 2468880"/>
              <a:gd name="connsiteY0" fmla="*/ 7617 h 2491734"/>
              <a:gd name="connsiteX1" fmla="*/ 769617 w 2468880"/>
              <a:gd name="connsiteY1" fmla="*/ 7617 h 2491734"/>
              <a:gd name="connsiteX2" fmla="*/ 2468880 w 2468880"/>
              <a:gd name="connsiteY2" fmla="*/ 0 h 2491734"/>
              <a:gd name="connsiteX3" fmla="*/ 922020 w 2468880"/>
              <a:gd name="connsiteY3" fmla="*/ 922017 h 2491734"/>
              <a:gd name="connsiteX4" fmla="*/ 1645920 w 2468880"/>
              <a:gd name="connsiteY4" fmla="*/ 899157 h 2491734"/>
              <a:gd name="connsiteX5" fmla="*/ 1821183 w 2468880"/>
              <a:gd name="connsiteY5" fmla="*/ 2392677 h 2491734"/>
              <a:gd name="connsiteX6" fmla="*/ 0 w 2468880"/>
              <a:gd name="connsiteY6" fmla="*/ 2491734 h 2491734"/>
              <a:gd name="connsiteX7" fmla="*/ 7620 w 2468880"/>
              <a:gd name="connsiteY7" fmla="*/ 7617 h 2491734"/>
              <a:gd name="connsiteX0" fmla="*/ 7620 w 2644140"/>
              <a:gd name="connsiteY0" fmla="*/ 7617 h 2491734"/>
              <a:gd name="connsiteX1" fmla="*/ 769617 w 2644140"/>
              <a:gd name="connsiteY1" fmla="*/ 7617 h 2491734"/>
              <a:gd name="connsiteX2" fmla="*/ 2468880 w 2644140"/>
              <a:gd name="connsiteY2" fmla="*/ 0 h 2491734"/>
              <a:gd name="connsiteX3" fmla="*/ 2644140 w 2644140"/>
              <a:gd name="connsiteY3" fmla="*/ 701037 h 2491734"/>
              <a:gd name="connsiteX4" fmla="*/ 1645920 w 2644140"/>
              <a:gd name="connsiteY4" fmla="*/ 899157 h 2491734"/>
              <a:gd name="connsiteX5" fmla="*/ 1821183 w 2644140"/>
              <a:gd name="connsiteY5" fmla="*/ 2392677 h 2491734"/>
              <a:gd name="connsiteX6" fmla="*/ 0 w 2644140"/>
              <a:gd name="connsiteY6" fmla="*/ 2491734 h 2491734"/>
              <a:gd name="connsiteX7" fmla="*/ 7620 w 2644140"/>
              <a:gd name="connsiteY7" fmla="*/ 7617 h 2491734"/>
              <a:gd name="connsiteX0" fmla="*/ 7620 w 2644140"/>
              <a:gd name="connsiteY0" fmla="*/ 7617 h 2491734"/>
              <a:gd name="connsiteX1" fmla="*/ 769617 w 2644140"/>
              <a:gd name="connsiteY1" fmla="*/ 7617 h 2491734"/>
              <a:gd name="connsiteX2" fmla="*/ 2468880 w 2644140"/>
              <a:gd name="connsiteY2" fmla="*/ 0 h 2491734"/>
              <a:gd name="connsiteX3" fmla="*/ 2644140 w 2644140"/>
              <a:gd name="connsiteY3" fmla="*/ 701037 h 2491734"/>
              <a:gd name="connsiteX4" fmla="*/ 1630680 w 2644140"/>
              <a:gd name="connsiteY4" fmla="*/ 815337 h 2491734"/>
              <a:gd name="connsiteX5" fmla="*/ 1821183 w 2644140"/>
              <a:gd name="connsiteY5" fmla="*/ 2392677 h 2491734"/>
              <a:gd name="connsiteX6" fmla="*/ 0 w 2644140"/>
              <a:gd name="connsiteY6" fmla="*/ 2491734 h 2491734"/>
              <a:gd name="connsiteX7" fmla="*/ 7620 w 2644140"/>
              <a:gd name="connsiteY7" fmla="*/ 7617 h 2491734"/>
              <a:gd name="connsiteX0" fmla="*/ 7620 w 2560320"/>
              <a:gd name="connsiteY0" fmla="*/ 7617 h 2491734"/>
              <a:gd name="connsiteX1" fmla="*/ 769617 w 2560320"/>
              <a:gd name="connsiteY1" fmla="*/ 7617 h 2491734"/>
              <a:gd name="connsiteX2" fmla="*/ 2468880 w 2560320"/>
              <a:gd name="connsiteY2" fmla="*/ 0 h 2491734"/>
              <a:gd name="connsiteX3" fmla="*/ 2560320 w 2560320"/>
              <a:gd name="connsiteY3" fmla="*/ 731517 h 2491734"/>
              <a:gd name="connsiteX4" fmla="*/ 1630680 w 2560320"/>
              <a:gd name="connsiteY4" fmla="*/ 815337 h 2491734"/>
              <a:gd name="connsiteX5" fmla="*/ 1821183 w 2560320"/>
              <a:gd name="connsiteY5" fmla="*/ 2392677 h 2491734"/>
              <a:gd name="connsiteX6" fmla="*/ 0 w 2560320"/>
              <a:gd name="connsiteY6" fmla="*/ 2491734 h 2491734"/>
              <a:gd name="connsiteX7" fmla="*/ 7620 w 2560320"/>
              <a:gd name="connsiteY7" fmla="*/ 7617 h 249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2491734">
                <a:moveTo>
                  <a:pt x="7620" y="7617"/>
                </a:moveTo>
                <a:lnTo>
                  <a:pt x="769617" y="7617"/>
                </a:lnTo>
                <a:lnTo>
                  <a:pt x="2468880" y="0"/>
                </a:lnTo>
                <a:lnTo>
                  <a:pt x="2560320" y="731517"/>
                </a:lnTo>
                <a:lnTo>
                  <a:pt x="1630680" y="815337"/>
                </a:lnTo>
                <a:lnTo>
                  <a:pt x="1821183" y="2392677"/>
                </a:lnTo>
                <a:lnTo>
                  <a:pt x="0" y="2491734"/>
                </a:lnTo>
                <a:lnTo>
                  <a:pt x="7620" y="7617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4190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-213699"/>
            <a:ext cx="10164097" cy="7185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Rohu raketibaas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nip Diagonal Corner Rectangle 6"/>
          <p:cNvSpPr/>
          <p:nvPr/>
        </p:nvSpPr>
        <p:spPr>
          <a:xfrm rot="20831005">
            <a:off x="4450407" y="2759069"/>
            <a:ext cx="2454662" cy="2266469"/>
          </a:xfrm>
          <a:custGeom>
            <a:avLst/>
            <a:gdLst>
              <a:gd name="connsiteX0" fmla="*/ 0 w 914400"/>
              <a:gd name="connsiteY0" fmla="*/ 0 h 914400"/>
              <a:gd name="connsiteX1" fmla="*/ 761997 w 914400"/>
              <a:gd name="connsiteY1" fmla="*/ 0 h 914400"/>
              <a:gd name="connsiteX2" fmla="*/ 914400 w 914400"/>
              <a:gd name="connsiteY2" fmla="*/ 152403 h 914400"/>
              <a:gd name="connsiteX3" fmla="*/ 914400 w 914400"/>
              <a:gd name="connsiteY3" fmla="*/ 914400 h 914400"/>
              <a:gd name="connsiteX4" fmla="*/ 914400 w 914400"/>
              <a:gd name="connsiteY4" fmla="*/ 914400 h 914400"/>
              <a:gd name="connsiteX5" fmla="*/ 152403 w 914400"/>
              <a:gd name="connsiteY5" fmla="*/ 914400 h 914400"/>
              <a:gd name="connsiteX6" fmla="*/ 0 w 914400"/>
              <a:gd name="connsiteY6" fmla="*/ 761997 h 914400"/>
              <a:gd name="connsiteX7" fmla="*/ 0 w 914400"/>
              <a:gd name="connsiteY7" fmla="*/ 0 h 914400"/>
              <a:gd name="connsiteX0" fmla="*/ 7620 w 922020"/>
              <a:gd name="connsiteY0" fmla="*/ 0 h 2484117"/>
              <a:gd name="connsiteX1" fmla="*/ 769617 w 922020"/>
              <a:gd name="connsiteY1" fmla="*/ 0 h 2484117"/>
              <a:gd name="connsiteX2" fmla="*/ 922020 w 922020"/>
              <a:gd name="connsiteY2" fmla="*/ 152403 h 2484117"/>
              <a:gd name="connsiteX3" fmla="*/ 922020 w 922020"/>
              <a:gd name="connsiteY3" fmla="*/ 914400 h 2484117"/>
              <a:gd name="connsiteX4" fmla="*/ 922020 w 922020"/>
              <a:gd name="connsiteY4" fmla="*/ 914400 h 2484117"/>
              <a:gd name="connsiteX5" fmla="*/ 160023 w 922020"/>
              <a:gd name="connsiteY5" fmla="*/ 914400 h 2484117"/>
              <a:gd name="connsiteX6" fmla="*/ 0 w 922020"/>
              <a:gd name="connsiteY6" fmla="*/ 2484117 h 2484117"/>
              <a:gd name="connsiteX7" fmla="*/ 7620 w 922020"/>
              <a:gd name="connsiteY7" fmla="*/ 0 h 2484117"/>
              <a:gd name="connsiteX0" fmla="*/ 7620 w 1821183"/>
              <a:gd name="connsiteY0" fmla="*/ 0 h 2484117"/>
              <a:gd name="connsiteX1" fmla="*/ 769617 w 1821183"/>
              <a:gd name="connsiteY1" fmla="*/ 0 h 2484117"/>
              <a:gd name="connsiteX2" fmla="*/ 922020 w 1821183"/>
              <a:gd name="connsiteY2" fmla="*/ 152403 h 2484117"/>
              <a:gd name="connsiteX3" fmla="*/ 922020 w 1821183"/>
              <a:gd name="connsiteY3" fmla="*/ 914400 h 2484117"/>
              <a:gd name="connsiteX4" fmla="*/ 922020 w 1821183"/>
              <a:gd name="connsiteY4" fmla="*/ 914400 h 2484117"/>
              <a:gd name="connsiteX5" fmla="*/ 1821183 w 1821183"/>
              <a:gd name="connsiteY5" fmla="*/ 2385060 h 2484117"/>
              <a:gd name="connsiteX6" fmla="*/ 0 w 1821183"/>
              <a:gd name="connsiteY6" fmla="*/ 2484117 h 2484117"/>
              <a:gd name="connsiteX7" fmla="*/ 7620 w 1821183"/>
              <a:gd name="connsiteY7" fmla="*/ 0 h 2484117"/>
              <a:gd name="connsiteX0" fmla="*/ 7620 w 1821183"/>
              <a:gd name="connsiteY0" fmla="*/ 0 h 2484117"/>
              <a:gd name="connsiteX1" fmla="*/ 769617 w 1821183"/>
              <a:gd name="connsiteY1" fmla="*/ 0 h 2484117"/>
              <a:gd name="connsiteX2" fmla="*/ 922020 w 1821183"/>
              <a:gd name="connsiteY2" fmla="*/ 152403 h 2484117"/>
              <a:gd name="connsiteX3" fmla="*/ 922020 w 1821183"/>
              <a:gd name="connsiteY3" fmla="*/ 914400 h 2484117"/>
              <a:gd name="connsiteX4" fmla="*/ 1645920 w 1821183"/>
              <a:gd name="connsiteY4" fmla="*/ 891540 h 2484117"/>
              <a:gd name="connsiteX5" fmla="*/ 1821183 w 1821183"/>
              <a:gd name="connsiteY5" fmla="*/ 2385060 h 2484117"/>
              <a:gd name="connsiteX6" fmla="*/ 0 w 1821183"/>
              <a:gd name="connsiteY6" fmla="*/ 2484117 h 2484117"/>
              <a:gd name="connsiteX7" fmla="*/ 7620 w 1821183"/>
              <a:gd name="connsiteY7" fmla="*/ 0 h 2484117"/>
              <a:gd name="connsiteX0" fmla="*/ 7620 w 2468880"/>
              <a:gd name="connsiteY0" fmla="*/ 7617 h 2491734"/>
              <a:gd name="connsiteX1" fmla="*/ 769617 w 2468880"/>
              <a:gd name="connsiteY1" fmla="*/ 7617 h 2491734"/>
              <a:gd name="connsiteX2" fmla="*/ 2468880 w 2468880"/>
              <a:gd name="connsiteY2" fmla="*/ 0 h 2491734"/>
              <a:gd name="connsiteX3" fmla="*/ 922020 w 2468880"/>
              <a:gd name="connsiteY3" fmla="*/ 922017 h 2491734"/>
              <a:gd name="connsiteX4" fmla="*/ 1645920 w 2468880"/>
              <a:gd name="connsiteY4" fmla="*/ 899157 h 2491734"/>
              <a:gd name="connsiteX5" fmla="*/ 1821183 w 2468880"/>
              <a:gd name="connsiteY5" fmla="*/ 2392677 h 2491734"/>
              <a:gd name="connsiteX6" fmla="*/ 0 w 2468880"/>
              <a:gd name="connsiteY6" fmla="*/ 2491734 h 2491734"/>
              <a:gd name="connsiteX7" fmla="*/ 7620 w 2468880"/>
              <a:gd name="connsiteY7" fmla="*/ 7617 h 2491734"/>
              <a:gd name="connsiteX0" fmla="*/ 7620 w 2644140"/>
              <a:gd name="connsiteY0" fmla="*/ 7617 h 2491734"/>
              <a:gd name="connsiteX1" fmla="*/ 769617 w 2644140"/>
              <a:gd name="connsiteY1" fmla="*/ 7617 h 2491734"/>
              <a:gd name="connsiteX2" fmla="*/ 2468880 w 2644140"/>
              <a:gd name="connsiteY2" fmla="*/ 0 h 2491734"/>
              <a:gd name="connsiteX3" fmla="*/ 2644140 w 2644140"/>
              <a:gd name="connsiteY3" fmla="*/ 701037 h 2491734"/>
              <a:gd name="connsiteX4" fmla="*/ 1645920 w 2644140"/>
              <a:gd name="connsiteY4" fmla="*/ 899157 h 2491734"/>
              <a:gd name="connsiteX5" fmla="*/ 1821183 w 2644140"/>
              <a:gd name="connsiteY5" fmla="*/ 2392677 h 2491734"/>
              <a:gd name="connsiteX6" fmla="*/ 0 w 2644140"/>
              <a:gd name="connsiteY6" fmla="*/ 2491734 h 2491734"/>
              <a:gd name="connsiteX7" fmla="*/ 7620 w 2644140"/>
              <a:gd name="connsiteY7" fmla="*/ 7617 h 2491734"/>
              <a:gd name="connsiteX0" fmla="*/ 7620 w 2644140"/>
              <a:gd name="connsiteY0" fmla="*/ 7617 h 2491734"/>
              <a:gd name="connsiteX1" fmla="*/ 769617 w 2644140"/>
              <a:gd name="connsiteY1" fmla="*/ 7617 h 2491734"/>
              <a:gd name="connsiteX2" fmla="*/ 2468880 w 2644140"/>
              <a:gd name="connsiteY2" fmla="*/ 0 h 2491734"/>
              <a:gd name="connsiteX3" fmla="*/ 2644140 w 2644140"/>
              <a:gd name="connsiteY3" fmla="*/ 701037 h 2491734"/>
              <a:gd name="connsiteX4" fmla="*/ 1630680 w 2644140"/>
              <a:gd name="connsiteY4" fmla="*/ 815337 h 2491734"/>
              <a:gd name="connsiteX5" fmla="*/ 1821183 w 2644140"/>
              <a:gd name="connsiteY5" fmla="*/ 2392677 h 2491734"/>
              <a:gd name="connsiteX6" fmla="*/ 0 w 2644140"/>
              <a:gd name="connsiteY6" fmla="*/ 2491734 h 2491734"/>
              <a:gd name="connsiteX7" fmla="*/ 7620 w 2644140"/>
              <a:gd name="connsiteY7" fmla="*/ 7617 h 2491734"/>
              <a:gd name="connsiteX0" fmla="*/ 7620 w 2560320"/>
              <a:gd name="connsiteY0" fmla="*/ 7617 h 2491734"/>
              <a:gd name="connsiteX1" fmla="*/ 769617 w 2560320"/>
              <a:gd name="connsiteY1" fmla="*/ 7617 h 2491734"/>
              <a:gd name="connsiteX2" fmla="*/ 2468880 w 2560320"/>
              <a:gd name="connsiteY2" fmla="*/ 0 h 2491734"/>
              <a:gd name="connsiteX3" fmla="*/ 2560320 w 2560320"/>
              <a:gd name="connsiteY3" fmla="*/ 731517 h 2491734"/>
              <a:gd name="connsiteX4" fmla="*/ 1630680 w 2560320"/>
              <a:gd name="connsiteY4" fmla="*/ 815337 h 2491734"/>
              <a:gd name="connsiteX5" fmla="*/ 1821183 w 2560320"/>
              <a:gd name="connsiteY5" fmla="*/ 2392677 h 2491734"/>
              <a:gd name="connsiteX6" fmla="*/ 0 w 2560320"/>
              <a:gd name="connsiteY6" fmla="*/ 2491734 h 2491734"/>
              <a:gd name="connsiteX7" fmla="*/ 7620 w 2560320"/>
              <a:gd name="connsiteY7" fmla="*/ 7617 h 2491734"/>
              <a:gd name="connsiteX0" fmla="*/ 0 w 2571331"/>
              <a:gd name="connsiteY0" fmla="*/ 261264 h 2491734"/>
              <a:gd name="connsiteX1" fmla="*/ 780628 w 2571331"/>
              <a:gd name="connsiteY1" fmla="*/ 7617 h 2491734"/>
              <a:gd name="connsiteX2" fmla="*/ 2479891 w 2571331"/>
              <a:gd name="connsiteY2" fmla="*/ 0 h 2491734"/>
              <a:gd name="connsiteX3" fmla="*/ 2571331 w 2571331"/>
              <a:gd name="connsiteY3" fmla="*/ 731517 h 2491734"/>
              <a:gd name="connsiteX4" fmla="*/ 1641691 w 2571331"/>
              <a:gd name="connsiteY4" fmla="*/ 815337 h 2491734"/>
              <a:gd name="connsiteX5" fmla="*/ 1832194 w 2571331"/>
              <a:gd name="connsiteY5" fmla="*/ 2392677 h 2491734"/>
              <a:gd name="connsiteX6" fmla="*/ 11011 w 2571331"/>
              <a:gd name="connsiteY6" fmla="*/ 2491734 h 2491734"/>
              <a:gd name="connsiteX7" fmla="*/ 0 w 2571331"/>
              <a:gd name="connsiteY7" fmla="*/ 261264 h 2491734"/>
              <a:gd name="connsiteX0" fmla="*/ 0 w 2571331"/>
              <a:gd name="connsiteY0" fmla="*/ 261264 h 2491734"/>
              <a:gd name="connsiteX1" fmla="*/ 2441637 w 2571331"/>
              <a:gd name="connsiteY1" fmla="*/ 229200 h 2491734"/>
              <a:gd name="connsiteX2" fmla="*/ 2479891 w 2571331"/>
              <a:gd name="connsiteY2" fmla="*/ 0 h 2491734"/>
              <a:gd name="connsiteX3" fmla="*/ 2571331 w 2571331"/>
              <a:gd name="connsiteY3" fmla="*/ 731517 h 2491734"/>
              <a:gd name="connsiteX4" fmla="*/ 1641691 w 2571331"/>
              <a:gd name="connsiteY4" fmla="*/ 815337 h 2491734"/>
              <a:gd name="connsiteX5" fmla="*/ 1832194 w 2571331"/>
              <a:gd name="connsiteY5" fmla="*/ 2392677 h 2491734"/>
              <a:gd name="connsiteX6" fmla="*/ 11011 w 2571331"/>
              <a:gd name="connsiteY6" fmla="*/ 2491734 h 2491734"/>
              <a:gd name="connsiteX7" fmla="*/ 0 w 2571331"/>
              <a:gd name="connsiteY7" fmla="*/ 261264 h 2491734"/>
              <a:gd name="connsiteX0" fmla="*/ 0 w 2571331"/>
              <a:gd name="connsiteY0" fmla="*/ 35293 h 2265763"/>
              <a:gd name="connsiteX1" fmla="*/ 2441637 w 2571331"/>
              <a:gd name="connsiteY1" fmla="*/ 3229 h 2265763"/>
              <a:gd name="connsiteX2" fmla="*/ 2545703 w 2571331"/>
              <a:gd name="connsiteY2" fmla="*/ 0 h 2265763"/>
              <a:gd name="connsiteX3" fmla="*/ 2571331 w 2571331"/>
              <a:gd name="connsiteY3" fmla="*/ 505546 h 2265763"/>
              <a:gd name="connsiteX4" fmla="*/ 1641691 w 2571331"/>
              <a:gd name="connsiteY4" fmla="*/ 589366 h 2265763"/>
              <a:gd name="connsiteX5" fmla="*/ 1832194 w 2571331"/>
              <a:gd name="connsiteY5" fmla="*/ 2166706 h 2265763"/>
              <a:gd name="connsiteX6" fmla="*/ 11011 w 2571331"/>
              <a:gd name="connsiteY6" fmla="*/ 2265763 h 2265763"/>
              <a:gd name="connsiteX7" fmla="*/ 0 w 2571331"/>
              <a:gd name="connsiteY7" fmla="*/ 35293 h 2265763"/>
              <a:gd name="connsiteX0" fmla="*/ 0 w 2571331"/>
              <a:gd name="connsiteY0" fmla="*/ 35293 h 2265763"/>
              <a:gd name="connsiteX1" fmla="*/ 2441637 w 2571331"/>
              <a:gd name="connsiteY1" fmla="*/ 3229 h 2265763"/>
              <a:gd name="connsiteX2" fmla="*/ 2545703 w 2571331"/>
              <a:gd name="connsiteY2" fmla="*/ 0 h 2265763"/>
              <a:gd name="connsiteX3" fmla="*/ 2571331 w 2571331"/>
              <a:gd name="connsiteY3" fmla="*/ 505546 h 2265763"/>
              <a:gd name="connsiteX4" fmla="*/ 2557663 w 2571331"/>
              <a:gd name="connsiteY4" fmla="*/ 2196580 h 2265763"/>
              <a:gd name="connsiteX5" fmla="*/ 1832194 w 2571331"/>
              <a:gd name="connsiteY5" fmla="*/ 2166706 h 2265763"/>
              <a:gd name="connsiteX6" fmla="*/ 11011 w 2571331"/>
              <a:gd name="connsiteY6" fmla="*/ 2265763 h 2265763"/>
              <a:gd name="connsiteX7" fmla="*/ 0 w 2571331"/>
              <a:gd name="connsiteY7" fmla="*/ 35293 h 2265763"/>
              <a:gd name="connsiteX0" fmla="*/ 0 w 2571331"/>
              <a:gd name="connsiteY0" fmla="*/ 35293 h 2265763"/>
              <a:gd name="connsiteX1" fmla="*/ 2199470 w 2571331"/>
              <a:gd name="connsiteY1" fmla="*/ 2839 h 2265763"/>
              <a:gd name="connsiteX2" fmla="*/ 2545703 w 2571331"/>
              <a:gd name="connsiteY2" fmla="*/ 0 h 2265763"/>
              <a:gd name="connsiteX3" fmla="*/ 2571331 w 2571331"/>
              <a:gd name="connsiteY3" fmla="*/ 505546 h 2265763"/>
              <a:gd name="connsiteX4" fmla="*/ 2557663 w 2571331"/>
              <a:gd name="connsiteY4" fmla="*/ 2196580 h 2265763"/>
              <a:gd name="connsiteX5" fmla="*/ 1832194 w 2571331"/>
              <a:gd name="connsiteY5" fmla="*/ 2166706 h 2265763"/>
              <a:gd name="connsiteX6" fmla="*/ 11011 w 2571331"/>
              <a:gd name="connsiteY6" fmla="*/ 2265763 h 2265763"/>
              <a:gd name="connsiteX7" fmla="*/ 0 w 2571331"/>
              <a:gd name="connsiteY7" fmla="*/ 35293 h 2265763"/>
              <a:gd name="connsiteX0" fmla="*/ 0 w 2571331"/>
              <a:gd name="connsiteY0" fmla="*/ 35999 h 2266469"/>
              <a:gd name="connsiteX1" fmla="*/ 2199470 w 2571331"/>
              <a:gd name="connsiteY1" fmla="*/ 3545 h 2266469"/>
              <a:gd name="connsiteX2" fmla="*/ 2405199 w 2571331"/>
              <a:gd name="connsiteY2" fmla="*/ 0 h 2266469"/>
              <a:gd name="connsiteX3" fmla="*/ 2571331 w 2571331"/>
              <a:gd name="connsiteY3" fmla="*/ 506252 h 2266469"/>
              <a:gd name="connsiteX4" fmla="*/ 2557663 w 2571331"/>
              <a:gd name="connsiteY4" fmla="*/ 2197286 h 2266469"/>
              <a:gd name="connsiteX5" fmla="*/ 1832194 w 2571331"/>
              <a:gd name="connsiteY5" fmla="*/ 2167412 h 2266469"/>
              <a:gd name="connsiteX6" fmla="*/ 11011 w 2571331"/>
              <a:gd name="connsiteY6" fmla="*/ 2266469 h 2266469"/>
              <a:gd name="connsiteX7" fmla="*/ 0 w 2571331"/>
              <a:gd name="connsiteY7" fmla="*/ 35999 h 2266469"/>
              <a:gd name="connsiteX0" fmla="*/ 0 w 2557663"/>
              <a:gd name="connsiteY0" fmla="*/ 35999 h 2266469"/>
              <a:gd name="connsiteX1" fmla="*/ 2199470 w 2557663"/>
              <a:gd name="connsiteY1" fmla="*/ 3545 h 2266469"/>
              <a:gd name="connsiteX2" fmla="*/ 2405199 w 2557663"/>
              <a:gd name="connsiteY2" fmla="*/ 0 h 2266469"/>
              <a:gd name="connsiteX3" fmla="*/ 2426388 w 2557663"/>
              <a:gd name="connsiteY3" fmla="*/ 731163 h 2266469"/>
              <a:gd name="connsiteX4" fmla="*/ 2557663 w 2557663"/>
              <a:gd name="connsiteY4" fmla="*/ 2197286 h 2266469"/>
              <a:gd name="connsiteX5" fmla="*/ 1832194 w 2557663"/>
              <a:gd name="connsiteY5" fmla="*/ 2167412 h 2266469"/>
              <a:gd name="connsiteX6" fmla="*/ 11011 w 2557663"/>
              <a:gd name="connsiteY6" fmla="*/ 2266469 h 2266469"/>
              <a:gd name="connsiteX7" fmla="*/ 0 w 2557663"/>
              <a:gd name="connsiteY7" fmla="*/ 35999 h 2266469"/>
              <a:gd name="connsiteX0" fmla="*/ 0 w 2454662"/>
              <a:gd name="connsiteY0" fmla="*/ 35999 h 2266469"/>
              <a:gd name="connsiteX1" fmla="*/ 2199470 w 2454662"/>
              <a:gd name="connsiteY1" fmla="*/ 3545 h 2266469"/>
              <a:gd name="connsiteX2" fmla="*/ 2405199 w 2454662"/>
              <a:gd name="connsiteY2" fmla="*/ 0 h 2266469"/>
              <a:gd name="connsiteX3" fmla="*/ 2426388 w 2454662"/>
              <a:gd name="connsiteY3" fmla="*/ 731163 h 2266469"/>
              <a:gd name="connsiteX4" fmla="*/ 2454662 w 2454662"/>
              <a:gd name="connsiteY4" fmla="*/ 2134780 h 2266469"/>
              <a:gd name="connsiteX5" fmla="*/ 1832194 w 2454662"/>
              <a:gd name="connsiteY5" fmla="*/ 2167412 h 2266469"/>
              <a:gd name="connsiteX6" fmla="*/ 11011 w 2454662"/>
              <a:gd name="connsiteY6" fmla="*/ 2266469 h 2266469"/>
              <a:gd name="connsiteX7" fmla="*/ 0 w 2454662"/>
              <a:gd name="connsiteY7" fmla="*/ 35999 h 226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4662" h="2266469">
                <a:moveTo>
                  <a:pt x="0" y="35999"/>
                </a:moveTo>
                <a:lnTo>
                  <a:pt x="2199470" y="3545"/>
                </a:lnTo>
                <a:lnTo>
                  <a:pt x="2405199" y="0"/>
                </a:lnTo>
                <a:lnTo>
                  <a:pt x="2426388" y="731163"/>
                </a:lnTo>
                <a:lnTo>
                  <a:pt x="2454662" y="2134780"/>
                </a:lnTo>
                <a:lnTo>
                  <a:pt x="1832194" y="2167412"/>
                </a:lnTo>
                <a:lnTo>
                  <a:pt x="11011" y="2266469"/>
                </a:lnTo>
                <a:cubicBezTo>
                  <a:pt x="7341" y="1522979"/>
                  <a:pt x="3670" y="779489"/>
                  <a:pt x="0" y="3599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7078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114300"/>
            <a:ext cx="10210800" cy="7218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Imastu</a:t>
            </a:r>
            <a:r>
              <a:rPr lang="et-EE" dirty="0" smtClean="0"/>
              <a:t> raketibaas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nip Diagonal Corner Rectangle 6"/>
          <p:cNvSpPr/>
          <p:nvPr/>
        </p:nvSpPr>
        <p:spPr>
          <a:xfrm rot="19102896">
            <a:off x="4752937" y="2471236"/>
            <a:ext cx="2121676" cy="2047031"/>
          </a:xfrm>
          <a:custGeom>
            <a:avLst/>
            <a:gdLst>
              <a:gd name="connsiteX0" fmla="*/ 0 w 914400"/>
              <a:gd name="connsiteY0" fmla="*/ 0 h 914400"/>
              <a:gd name="connsiteX1" fmla="*/ 761997 w 914400"/>
              <a:gd name="connsiteY1" fmla="*/ 0 h 914400"/>
              <a:gd name="connsiteX2" fmla="*/ 914400 w 914400"/>
              <a:gd name="connsiteY2" fmla="*/ 152403 h 914400"/>
              <a:gd name="connsiteX3" fmla="*/ 914400 w 914400"/>
              <a:gd name="connsiteY3" fmla="*/ 914400 h 914400"/>
              <a:gd name="connsiteX4" fmla="*/ 914400 w 914400"/>
              <a:gd name="connsiteY4" fmla="*/ 914400 h 914400"/>
              <a:gd name="connsiteX5" fmla="*/ 152403 w 914400"/>
              <a:gd name="connsiteY5" fmla="*/ 914400 h 914400"/>
              <a:gd name="connsiteX6" fmla="*/ 0 w 914400"/>
              <a:gd name="connsiteY6" fmla="*/ 761997 h 914400"/>
              <a:gd name="connsiteX7" fmla="*/ 0 w 914400"/>
              <a:gd name="connsiteY7" fmla="*/ 0 h 914400"/>
              <a:gd name="connsiteX0" fmla="*/ 7620 w 922020"/>
              <a:gd name="connsiteY0" fmla="*/ 0 h 2484117"/>
              <a:gd name="connsiteX1" fmla="*/ 769617 w 922020"/>
              <a:gd name="connsiteY1" fmla="*/ 0 h 2484117"/>
              <a:gd name="connsiteX2" fmla="*/ 922020 w 922020"/>
              <a:gd name="connsiteY2" fmla="*/ 152403 h 2484117"/>
              <a:gd name="connsiteX3" fmla="*/ 922020 w 922020"/>
              <a:gd name="connsiteY3" fmla="*/ 914400 h 2484117"/>
              <a:gd name="connsiteX4" fmla="*/ 922020 w 922020"/>
              <a:gd name="connsiteY4" fmla="*/ 914400 h 2484117"/>
              <a:gd name="connsiteX5" fmla="*/ 160023 w 922020"/>
              <a:gd name="connsiteY5" fmla="*/ 914400 h 2484117"/>
              <a:gd name="connsiteX6" fmla="*/ 0 w 922020"/>
              <a:gd name="connsiteY6" fmla="*/ 2484117 h 2484117"/>
              <a:gd name="connsiteX7" fmla="*/ 7620 w 922020"/>
              <a:gd name="connsiteY7" fmla="*/ 0 h 2484117"/>
              <a:gd name="connsiteX0" fmla="*/ 7620 w 1821183"/>
              <a:gd name="connsiteY0" fmla="*/ 0 h 2484117"/>
              <a:gd name="connsiteX1" fmla="*/ 769617 w 1821183"/>
              <a:gd name="connsiteY1" fmla="*/ 0 h 2484117"/>
              <a:gd name="connsiteX2" fmla="*/ 922020 w 1821183"/>
              <a:gd name="connsiteY2" fmla="*/ 152403 h 2484117"/>
              <a:gd name="connsiteX3" fmla="*/ 922020 w 1821183"/>
              <a:gd name="connsiteY3" fmla="*/ 914400 h 2484117"/>
              <a:gd name="connsiteX4" fmla="*/ 922020 w 1821183"/>
              <a:gd name="connsiteY4" fmla="*/ 914400 h 2484117"/>
              <a:gd name="connsiteX5" fmla="*/ 1821183 w 1821183"/>
              <a:gd name="connsiteY5" fmla="*/ 2385060 h 2484117"/>
              <a:gd name="connsiteX6" fmla="*/ 0 w 1821183"/>
              <a:gd name="connsiteY6" fmla="*/ 2484117 h 2484117"/>
              <a:gd name="connsiteX7" fmla="*/ 7620 w 1821183"/>
              <a:gd name="connsiteY7" fmla="*/ 0 h 2484117"/>
              <a:gd name="connsiteX0" fmla="*/ 7620 w 1821183"/>
              <a:gd name="connsiteY0" fmla="*/ 0 h 2484117"/>
              <a:gd name="connsiteX1" fmla="*/ 769617 w 1821183"/>
              <a:gd name="connsiteY1" fmla="*/ 0 h 2484117"/>
              <a:gd name="connsiteX2" fmla="*/ 922020 w 1821183"/>
              <a:gd name="connsiteY2" fmla="*/ 152403 h 2484117"/>
              <a:gd name="connsiteX3" fmla="*/ 922020 w 1821183"/>
              <a:gd name="connsiteY3" fmla="*/ 914400 h 2484117"/>
              <a:gd name="connsiteX4" fmla="*/ 1645920 w 1821183"/>
              <a:gd name="connsiteY4" fmla="*/ 891540 h 2484117"/>
              <a:gd name="connsiteX5" fmla="*/ 1821183 w 1821183"/>
              <a:gd name="connsiteY5" fmla="*/ 2385060 h 2484117"/>
              <a:gd name="connsiteX6" fmla="*/ 0 w 1821183"/>
              <a:gd name="connsiteY6" fmla="*/ 2484117 h 2484117"/>
              <a:gd name="connsiteX7" fmla="*/ 7620 w 1821183"/>
              <a:gd name="connsiteY7" fmla="*/ 0 h 2484117"/>
              <a:gd name="connsiteX0" fmla="*/ 7620 w 2468880"/>
              <a:gd name="connsiteY0" fmla="*/ 7617 h 2491734"/>
              <a:gd name="connsiteX1" fmla="*/ 769617 w 2468880"/>
              <a:gd name="connsiteY1" fmla="*/ 7617 h 2491734"/>
              <a:gd name="connsiteX2" fmla="*/ 2468880 w 2468880"/>
              <a:gd name="connsiteY2" fmla="*/ 0 h 2491734"/>
              <a:gd name="connsiteX3" fmla="*/ 922020 w 2468880"/>
              <a:gd name="connsiteY3" fmla="*/ 922017 h 2491734"/>
              <a:gd name="connsiteX4" fmla="*/ 1645920 w 2468880"/>
              <a:gd name="connsiteY4" fmla="*/ 899157 h 2491734"/>
              <a:gd name="connsiteX5" fmla="*/ 1821183 w 2468880"/>
              <a:gd name="connsiteY5" fmla="*/ 2392677 h 2491734"/>
              <a:gd name="connsiteX6" fmla="*/ 0 w 2468880"/>
              <a:gd name="connsiteY6" fmla="*/ 2491734 h 2491734"/>
              <a:gd name="connsiteX7" fmla="*/ 7620 w 2468880"/>
              <a:gd name="connsiteY7" fmla="*/ 7617 h 2491734"/>
              <a:gd name="connsiteX0" fmla="*/ 7620 w 2644140"/>
              <a:gd name="connsiteY0" fmla="*/ 7617 h 2491734"/>
              <a:gd name="connsiteX1" fmla="*/ 769617 w 2644140"/>
              <a:gd name="connsiteY1" fmla="*/ 7617 h 2491734"/>
              <a:gd name="connsiteX2" fmla="*/ 2468880 w 2644140"/>
              <a:gd name="connsiteY2" fmla="*/ 0 h 2491734"/>
              <a:gd name="connsiteX3" fmla="*/ 2644140 w 2644140"/>
              <a:gd name="connsiteY3" fmla="*/ 701037 h 2491734"/>
              <a:gd name="connsiteX4" fmla="*/ 1645920 w 2644140"/>
              <a:gd name="connsiteY4" fmla="*/ 899157 h 2491734"/>
              <a:gd name="connsiteX5" fmla="*/ 1821183 w 2644140"/>
              <a:gd name="connsiteY5" fmla="*/ 2392677 h 2491734"/>
              <a:gd name="connsiteX6" fmla="*/ 0 w 2644140"/>
              <a:gd name="connsiteY6" fmla="*/ 2491734 h 2491734"/>
              <a:gd name="connsiteX7" fmla="*/ 7620 w 2644140"/>
              <a:gd name="connsiteY7" fmla="*/ 7617 h 2491734"/>
              <a:gd name="connsiteX0" fmla="*/ 7620 w 2644140"/>
              <a:gd name="connsiteY0" fmla="*/ 7617 h 2491734"/>
              <a:gd name="connsiteX1" fmla="*/ 769617 w 2644140"/>
              <a:gd name="connsiteY1" fmla="*/ 7617 h 2491734"/>
              <a:gd name="connsiteX2" fmla="*/ 2468880 w 2644140"/>
              <a:gd name="connsiteY2" fmla="*/ 0 h 2491734"/>
              <a:gd name="connsiteX3" fmla="*/ 2644140 w 2644140"/>
              <a:gd name="connsiteY3" fmla="*/ 701037 h 2491734"/>
              <a:gd name="connsiteX4" fmla="*/ 1630680 w 2644140"/>
              <a:gd name="connsiteY4" fmla="*/ 815337 h 2491734"/>
              <a:gd name="connsiteX5" fmla="*/ 1821183 w 2644140"/>
              <a:gd name="connsiteY5" fmla="*/ 2392677 h 2491734"/>
              <a:gd name="connsiteX6" fmla="*/ 0 w 2644140"/>
              <a:gd name="connsiteY6" fmla="*/ 2491734 h 2491734"/>
              <a:gd name="connsiteX7" fmla="*/ 7620 w 2644140"/>
              <a:gd name="connsiteY7" fmla="*/ 7617 h 2491734"/>
              <a:gd name="connsiteX0" fmla="*/ 7620 w 2560320"/>
              <a:gd name="connsiteY0" fmla="*/ 7617 h 2491734"/>
              <a:gd name="connsiteX1" fmla="*/ 769617 w 2560320"/>
              <a:gd name="connsiteY1" fmla="*/ 7617 h 2491734"/>
              <a:gd name="connsiteX2" fmla="*/ 2468880 w 2560320"/>
              <a:gd name="connsiteY2" fmla="*/ 0 h 2491734"/>
              <a:gd name="connsiteX3" fmla="*/ 2560320 w 2560320"/>
              <a:gd name="connsiteY3" fmla="*/ 731517 h 2491734"/>
              <a:gd name="connsiteX4" fmla="*/ 1630680 w 2560320"/>
              <a:gd name="connsiteY4" fmla="*/ 815337 h 2491734"/>
              <a:gd name="connsiteX5" fmla="*/ 1821183 w 2560320"/>
              <a:gd name="connsiteY5" fmla="*/ 2392677 h 2491734"/>
              <a:gd name="connsiteX6" fmla="*/ 0 w 2560320"/>
              <a:gd name="connsiteY6" fmla="*/ 2491734 h 2491734"/>
              <a:gd name="connsiteX7" fmla="*/ 7620 w 2560320"/>
              <a:gd name="connsiteY7" fmla="*/ 7617 h 2491734"/>
              <a:gd name="connsiteX0" fmla="*/ 0 w 2571331"/>
              <a:gd name="connsiteY0" fmla="*/ 261264 h 2491734"/>
              <a:gd name="connsiteX1" fmla="*/ 780628 w 2571331"/>
              <a:gd name="connsiteY1" fmla="*/ 7617 h 2491734"/>
              <a:gd name="connsiteX2" fmla="*/ 2479891 w 2571331"/>
              <a:gd name="connsiteY2" fmla="*/ 0 h 2491734"/>
              <a:gd name="connsiteX3" fmla="*/ 2571331 w 2571331"/>
              <a:gd name="connsiteY3" fmla="*/ 731517 h 2491734"/>
              <a:gd name="connsiteX4" fmla="*/ 1641691 w 2571331"/>
              <a:gd name="connsiteY4" fmla="*/ 815337 h 2491734"/>
              <a:gd name="connsiteX5" fmla="*/ 1832194 w 2571331"/>
              <a:gd name="connsiteY5" fmla="*/ 2392677 h 2491734"/>
              <a:gd name="connsiteX6" fmla="*/ 11011 w 2571331"/>
              <a:gd name="connsiteY6" fmla="*/ 2491734 h 2491734"/>
              <a:gd name="connsiteX7" fmla="*/ 0 w 2571331"/>
              <a:gd name="connsiteY7" fmla="*/ 261264 h 2491734"/>
              <a:gd name="connsiteX0" fmla="*/ 0 w 2571331"/>
              <a:gd name="connsiteY0" fmla="*/ 261264 h 2491734"/>
              <a:gd name="connsiteX1" fmla="*/ 2441637 w 2571331"/>
              <a:gd name="connsiteY1" fmla="*/ 229200 h 2491734"/>
              <a:gd name="connsiteX2" fmla="*/ 2479891 w 2571331"/>
              <a:gd name="connsiteY2" fmla="*/ 0 h 2491734"/>
              <a:gd name="connsiteX3" fmla="*/ 2571331 w 2571331"/>
              <a:gd name="connsiteY3" fmla="*/ 731517 h 2491734"/>
              <a:gd name="connsiteX4" fmla="*/ 1641691 w 2571331"/>
              <a:gd name="connsiteY4" fmla="*/ 815337 h 2491734"/>
              <a:gd name="connsiteX5" fmla="*/ 1832194 w 2571331"/>
              <a:gd name="connsiteY5" fmla="*/ 2392677 h 2491734"/>
              <a:gd name="connsiteX6" fmla="*/ 11011 w 2571331"/>
              <a:gd name="connsiteY6" fmla="*/ 2491734 h 2491734"/>
              <a:gd name="connsiteX7" fmla="*/ 0 w 2571331"/>
              <a:gd name="connsiteY7" fmla="*/ 261264 h 2491734"/>
              <a:gd name="connsiteX0" fmla="*/ 0 w 2571331"/>
              <a:gd name="connsiteY0" fmla="*/ 35293 h 2265763"/>
              <a:gd name="connsiteX1" fmla="*/ 2441637 w 2571331"/>
              <a:gd name="connsiteY1" fmla="*/ 3229 h 2265763"/>
              <a:gd name="connsiteX2" fmla="*/ 2545703 w 2571331"/>
              <a:gd name="connsiteY2" fmla="*/ 0 h 2265763"/>
              <a:gd name="connsiteX3" fmla="*/ 2571331 w 2571331"/>
              <a:gd name="connsiteY3" fmla="*/ 505546 h 2265763"/>
              <a:gd name="connsiteX4" fmla="*/ 1641691 w 2571331"/>
              <a:gd name="connsiteY4" fmla="*/ 589366 h 2265763"/>
              <a:gd name="connsiteX5" fmla="*/ 1832194 w 2571331"/>
              <a:gd name="connsiteY5" fmla="*/ 2166706 h 2265763"/>
              <a:gd name="connsiteX6" fmla="*/ 11011 w 2571331"/>
              <a:gd name="connsiteY6" fmla="*/ 2265763 h 2265763"/>
              <a:gd name="connsiteX7" fmla="*/ 0 w 2571331"/>
              <a:gd name="connsiteY7" fmla="*/ 35293 h 2265763"/>
              <a:gd name="connsiteX0" fmla="*/ 0 w 2571331"/>
              <a:gd name="connsiteY0" fmla="*/ 35293 h 2265763"/>
              <a:gd name="connsiteX1" fmla="*/ 2441637 w 2571331"/>
              <a:gd name="connsiteY1" fmla="*/ 3229 h 2265763"/>
              <a:gd name="connsiteX2" fmla="*/ 2545703 w 2571331"/>
              <a:gd name="connsiteY2" fmla="*/ 0 h 2265763"/>
              <a:gd name="connsiteX3" fmla="*/ 2571331 w 2571331"/>
              <a:gd name="connsiteY3" fmla="*/ 505546 h 2265763"/>
              <a:gd name="connsiteX4" fmla="*/ 2557663 w 2571331"/>
              <a:gd name="connsiteY4" fmla="*/ 2196580 h 2265763"/>
              <a:gd name="connsiteX5" fmla="*/ 1832194 w 2571331"/>
              <a:gd name="connsiteY5" fmla="*/ 2166706 h 2265763"/>
              <a:gd name="connsiteX6" fmla="*/ 11011 w 2571331"/>
              <a:gd name="connsiteY6" fmla="*/ 2265763 h 2265763"/>
              <a:gd name="connsiteX7" fmla="*/ 0 w 2571331"/>
              <a:gd name="connsiteY7" fmla="*/ 35293 h 2265763"/>
              <a:gd name="connsiteX0" fmla="*/ 0 w 2571331"/>
              <a:gd name="connsiteY0" fmla="*/ 35293 h 2265763"/>
              <a:gd name="connsiteX1" fmla="*/ 2199470 w 2571331"/>
              <a:gd name="connsiteY1" fmla="*/ 2839 h 2265763"/>
              <a:gd name="connsiteX2" fmla="*/ 2545703 w 2571331"/>
              <a:gd name="connsiteY2" fmla="*/ 0 h 2265763"/>
              <a:gd name="connsiteX3" fmla="*/ 2571331 w 2571331"/>
              <a:gd name="connsiteY3" fmla="*/ 505546 h 2265763"/>
              <a:gd name="connsiteX4" fmla="*/ 2557663 w 2571331"/>
              <a:gd name="connsiteY4" fmla="*/ 2196580 h 2265763"/>
              <a:gd name="connsiteX5" fmla="*/ 1832194 w 2571331"/>
              <a:gd name="connsiteY5" fmla="*/ 2166706 h 2265763"/>
              <a:gd name="connsiteX6" fmla="*/ 11011 w 2571331"/>
              <a:gd name="connsiteY6" fmla="*/ 2265763 h 2265763"/>
              <a:gd name="connsiteX7" fmla="*/ 0 w 2571331"/>
              <a:gd name="connsiteY7" fmla="*/ 35293 h 2265763"/>
              <a:gd name="connsiteX0" fmla="*/ 0 w 2571331"/>
              <a:gd name="connsiteY0" fmla="*/ 35999 h 2266469"/>
              <a:gd name="connsiteX1" fmla="*/ 2199470 w 2571331"/>
              <a:gd name="connsiteY1" fmla="*/ 3545 h 2266469"/>
              <a:gd name="connsiteX2" fmla="*/ 2405199 w 2571331"/>
              <a:gd name="connsiteY2" fmla="*/ 0 h 2266469"/>
              <a:gd name="connsiteX3" fmla="*/ 2571331 w 2571331"/>
              <a:gd name="connsiteY3" fmla="*/ 506252 h 2266469"/>
              <a:gd name="connsiteX4" fmla="*/ 2557663 w 2571331"/>
              <a:gd name="connsiteY4" fmla="*/ 2197286 h 2266469"/>
              <a:gd name="connsiteX5" fmla="*/ 1832194 w 2571331"/>
              <a:gd name="connsiteY5" fmla="*/ 2167412 h 2266469"/>
              <a:gd name="connsiteX6" fmla="*/ 11011 w 2571331"/>
              <a:gd name="connsiteY6" fmla="*/ 2266469 h 2266469"/>
              <a:gd name="connsiteX7" fmla="*/ 0 w 2571331"/>
              <a:gd name="connsiteY7" fmla="*/ 35999 h 2266469"/>
              <a:gd name="connsiteX0" fmla="*/ 0 w 2557663"/>
              <a:gd name="connsiteY0" fmla="*/ 35999 h 2266469"/>
              <a:gd name="connsiteX1" fmla="*/ 2199470 w 2557663"/>
              <a:gd name="connsiteY1" fmla="*/ 3545 h 2266469"/>
              <a:gd name="connsiteX2" fmla="*/ 2405199 w 2557663"/>
              <a:gd name="connsiteY2" fmla="*/ 0 h 2266469"/>
              <a:gd name="connsiteX3" fmla="*/ 2426388 w 2557663"/>
              <a:gd name="connsiteY3" fmla="*/ 731163 h 2266469"/>
              <a:gd name="connsiteX4" fmla="*/ 2557663 w 2557663"/>
              <a:gd name="connsiteY4" fmla="*/ 2197286 h 2266469"/>
              <a:gd name="connsiteX5" fmla="*/ 1832194 w 2557663"/>
              <a:gd name="connsiteY5" fmla="*/ 2167412 h 2266469"/>
              <a:gd name="connsiteX6" fmla="*/ 11011 w 2557663"/>
              <a:gd name="connsiteY6" fmla="*/ 2266469 h 2266469"/>
              <a:gd name="connsiteX7" fmla="*/ 0 w 2557663"/>
              <a:gd name="connsiteY7" fmla="*/ 35999 h 2266469"/>
              <a:gd name="connsiteX0" fmla="*/ 0 w 2454662"/>
              <a:gd name="connsiteY0" fmla="*/ 35999 h 2266469"/>
              <a:gd name="connsiteX1" fmla="*/ 2199470 w 2454662"/>
              <a:gd name="connsiteY1" fmla="*/ 3545 h 2266469"/>
              <a:gd name="connsiteX2" fmla="*/ 2405199 w 2454662"/>
              <a:gd name="connsiteY2" fmla="*/ 0 h 2266469"/>
              <a:gd name="connsiteX3" fmla="*/ 2426388 w 2454662"/>
              <a:gd name="connsiteY3" fmla="*/ 731163 h 2266469"/>
              <a:gd name="connsiteX4" fmla="*/ 2454662 w 2454662"/>
              <a:gd name="connsiteY4" fmla="*/ 2134780 h 2266469"/>
              <a:gd name="connsiteX5" fmla="*/ 1832194 w 2454662"/>
              <a:gd name="connsiteY5" fmla="*/ 2167412 h 2266469"/>
              <a:gd name="connsiteX6" fmla="*/ 11011 w 2454662"/>
              <a:gd name="connsiteY6" fmla="*/ 2266469 h 2266469"/>
              <a:gd name="connsiteX7" fmla="*/ 0 w 2454662"/>
              <a:gd name="connsiteY7" fmla="*/ 35999 h 226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4662" h="2266469">
                <a:moveTo>
                  <a:pt x="0" y="35999"/>
                </a:moveTo>
                <a:lnTo>
                  <a:pt x="2199470" y="3545"/>
                </a:lnTo>
                <a:lnTo>
                  <a:pt x="2405199" y="0"/>
                </a:lnTo>
                <a:lnTo>
                  <a:pt x="2426388" y="731163"/>
                </a:lnTo>
                <a:lnTo>
                  <a:pt x="2454662" y="2134780"/>
                </a:lnTo>
                <a:lnTo>
                  <a:pt x="1832194" y="2167412"/>
                </a:lnTo>
                <a:lnTo>
                  <a:pt x="11011" y="2266469"/>
                </a:lnTo>
                <a:cubicBezTo>
                  <a:pt x="7341" y="1522979"/>
                  <a:pt x="3670" y="779489"/>
                  <a:pt x="0" y="3599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1681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Alad kooskõlastamiseks</vt:lpstr>
      <vt:lpstr>Kadila raketibaas</vt:lpstr>
      <vt:lpstr>Rohu raketibaas</vt:lpstr>
      <vt:lpstr>Imastu raketibaas</vt:lpstr>
    </vt:vector>
  </TitlesOfParts>
  <Company>EDF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Maksim Libert</dc:creator>
  <cp:lastModifiedBy>Maksim Libert</cp:lastModifiedBy>
  <cp:revision>2</cp:revision>
  <dcterms:created xsi:type="dcterms:W3CDTF">2023-11-09T10:09:51Z</dcterms:created>
  <dcterms:modified xsi:type="dcterms:W3CDTF">2023-11-09T10:14:06Z</dcterms:modified>
</cp:coreProperties>
</file>