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5"/>
  </p:sldMasterIdLst>
  <p:notesMasterIdLst>
    <p:notesMasterId r:id="rId11"/>
  </p:notesMasterIdLst>
  <p:sldIdLst>
    <p:sldId id="436" r:id="rId6"/>
    <p:sldId id="440" r:id="rId7"/>
    <p:sldId id="451" r:id="rId8"/>
    <p:sldId id="443" r:id="rId9"/>
    <p:sldId id="445" r:id="rId10"/>
  </p:sldIdLst>
  <p:sldSz cx="12192000" cy="6858000"/>
  <p:notesSz cx="6858000" cy="9144000"/>
  <p:embeddedFontLst>
    <p:embeddedFont>
      <p:font typeface="Atkinson Hyperlegible" pitchFamily="2" charset="-70"/>
      <p:regular r:id="rId12"/>
      <p:bold r:id="rId13"/>
      <p:italic r:id="rId14"/>
      <p:boldItalic r:id="rId15"/>
    </p:embeddedFont>
  </p:embeddedFontLst>
  <p:defaultTextStyle>
    <a:defPPr>
      <a:defRPr lang="et-E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18A8"/>
    <a:srgbClr val="0000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108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4" d="100"/>
          <a:sy n="44" d="100"/>
        </p:scale>
        <p:origin x="2301" y="6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1.xml"/><Relationship Id="rId15" Type="http://schemas.openxmlformats.org/officeDocument/2006/relationships/font" Target="fonts/font4.fntdata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font" Target="fonts/font3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5F90825-2621-4065-83C5-564A6D2892E2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1F7F8BD8-0578-49B1-AE06-F1B30183305B}">
      <dgm:prSet/>
      <dgm:spPr/>
      <dgm:t>
        <a:bodyPr/>
        <a:lstStyle/>
        <a:p>
          <a:r>
            <a:rPr lang="et-EE"/>
            <a:t>kas laoarvestuse andmed on korrektsed – varaobjektidel puuduvad kogus ja/või väärtus ning esineb negatiivse väärtusega varaobjekte; </a:t>
          </a:r>
          <a:endParaRPr lang="en-US"/>
        </a:p>
      </dgm:t>
    </dgm:pt>
    <dgm:pt modelId="{6996F07C-6834-43BC-9D42-2A1432ADAD20}" type="parTrans" cxnId="{7905C90D-5B09-47E9-80C8-BF1F6AE7EE0F}">
      <dgm:prSet/>
      <dgm:spPr/>
      <dgm:t>
        <a:bodyPr/>
        <a:lstStyle/>
        <a:p>
          <a:endParaRPr lang="en-US"/>
        </a:p>
      </dgm:t>
    </dgm:pt>
    <dgm:pt modelId="{576AC106-D20E-4051-9D75-6DD85F49CCBF}" type="sibTrans" cxnId="{7905C90D-5B09-47E9-80C8-BF1F6AE7EE0F}">
      <dgm:prSet/>
      <dgm:spPr/>
      <dgm:t>
        <a:bodyPr/>
        <a:lstStyle/>
        <a:p>
          <a:endParaRPr lang="en-US"/>
        </a:p>
      </dgm:t>
    </dgm:pt>
    <dgm:pt modelId="{A63F8B89-A526-4C42-B16A-BBB87EAD6F0E}">
      <dgm:prSet/>
      <dgm:spPr/>
      <dgm:t>
        <a:bodyPr/>
        <a:lstStyle/>
        <a:p>
          <a:r>
            <a:rPr lang="et-EE"/>
            <a:t>millised on jäetud bilansis põhjendamatult (raamatupidamise reegleid eirates) kajastamata;</a:t>
          </a:r>
          <a:endParaRPr lang="en-US"/>
        </a:p>
      </dgm:t>
    </dgm:pt>
    <dgm:pt modelId="{5C50E837-635D-4640-BF9A-782D713C2202}" type="parTrans" cxnId="{A986102D-F360-4FF2-B090-50F9746E5B79}">
      <dgm:prSet/>
      <dgm:spPr/>
      <dgm:t>
        <a:bodyPr/>
        <a:lstStyle/>
        <a:p>
          <a:endParaRPr lang="en-US"/>
        </a:p>
      </dgm:t>
    </dgm:pt>
    <dgm:pt modelId="{407F504D-D01D-4ACF-92B5-5FA1E435919D}" type="sibTrans" cxnId="{A986102D-F360-4FF2-B090-50F9746E5B79}">
      <dgm:prSet/>
      <dgm:spPr/>
      <dgm:t>
        <a:bodyPr/>
        <a:lstStyle/>
        <a:p>
          <a:endParaRPr lang="en-US"/>
        </a:p>
      </dgm:t>
    </dgm:pt>
    <dgm:pt modelId="{605C5707-01C0-4C29-BBF3-1A44BCC6CDC1}">
      <dgm:prSet/>
      <dgm:spPr/>
      <dgm:t>
        <a:bodyPr/>
        <a:lstStyle/>
        <a:p>
          <a:r>
            <a:rPr lang="et-EE"/>
            <a:t>millised varud on tagasiulatuvalt arvesse võetud (100 mln eurot)</a:t>
          </a:r>
          <a:endParaRPr lang="en-US"/>
        </a:p>
      </dgm:t>
    </dgm:pt>
    <dgm:pt modelId="{80786832-82C2-4B6F-9B21-6164C29A749A}" type="parTrans" cxnId="{A90E51AB-4B64-4E0C-8063-7FDBFFF13F75}">
      <dgm:prSet/>
      <dgm:spPr/>
      <dgm:t>
        <a:bodyPr/>
        <a:lstStyle/>
        <a:p>
          <a:endParaRPr lang="en-US"/>
        </a:p>
      </dgm:t>
    </dgm:pt>
    <dgm:pt modelId="{5724F506-5DA0-425A-B69F-58D0A645F104}" type="sibTrans" cxnId="{A90E51AB-4B64-4E0C-8063-7FDBFFF13F75}">
      <dgm:prSet/>
      <dgm:spPr/>
      <dgm:t>
        <a:bodyPr/>
        <a:lstStyle/>
        <a:p>
          <a:endParaRPr lang="en-US"/>
        </a:p>
      </dgm:t>
    </dgm:pt>
    <dgm:pt modelId="{28E5A710-7504-408F-BA6D-9EE82BCB21B4}">
      <dgm:prSet/>
      <dgm:spPr/>
      <dgm:t>
        <a:bodyPr/>
        <a:lstStyle/>
        <a:p>
          <a:r>
            <a:rPr lang="et-EE"/>
            <a:t>kui palju 2025. aastal soetatud varudest jäi 2025. aastal arvele võtmata</a:t>
          </a:r>
          <a:endParaRPr lang="en-US"/>
        </a:p>
      </dgm:t>
    </dgm:pt>
    <dgm:pt modelId="{326104DE-1E21-4D2B-946A-53423D2E360D}" type="parTrans" cxnId="{45E7681E-92C4-459F-AFB2-F2186FE5143B}">
      <dgm:prSet/>
      <dgm:spPr/>
      <dgm:t>
        <a:bodyPr/>
        <a:lstStyle/>
        <a:p>
          <a:endParaRPr lang="en-US"/>
        </a:p>
      </dgm:t>
    </dgm:pt>
    <dgm:pt modelId="{60DDAE18-6D43-4052-8E95-2577C3D7BF38}" type="sibTrans" cxnId="{45E7681E-92C4-459F-AFB2-F2186FE5143B}">
      <dgm:prSet/>
      <dgm:spPr/>
      <dgm:t>
        <a:bodyPr/>
        <a:lstStyle/>
        <a:p>
          <a:endParaRPr lang="en-US"/>
        </a:p>
      </dgm:t>
    </dgm:pt>
    <dgm:pt modelId="{6087B843-243F-454E-BEAB-5FD79569B744}">
      <dgm:prSet/>
      <dgm:spPr/>
      <dgm:t>
        <a:bodyPr/>
        <a:lstStyle/>
        <a:p>
          <a:r>
            <a:rPr lang="et-EE"/>
            <a:t>kui suur osa kõigist varudest aruandeaastal üle loeti, millised olid inventuuri tulemused ning millised puudu- või ülejäägid tuvastati.</a:t>
          </a:r>
          <a:endParaRPr lang="en-US"/>
        </a:p>
      </dgm:t>
    </dgm:pt>
    <dgm:pt modelId="{2BB33E0A-B603-40DC-AA50-F8608B063942}" type="parTrans" cxnId="{CB581A3C-F0DD-4664-919A-BB2294395B43}">
      <dgm:prSet/>
      <dgm:spPr/>
      <dgm:t>
        <a:bodyPr/>
        <a:lstStyle/>
        <a:p>
          <a:endParaRPr lang="en-US"/>
        </a:p>
      </dgm:t>
    </dgm:pt>
    <dgm:pt modelId="{3217EAAA-978F-4DC1-A004-8CFA235228A4}" type="sibTrans" cxnId="{CB581A3C-F0DD-4664-919A-BB2294395B43}">
      <dgm:prSet/>
      <dgm:spPr/>
      <dgm:t>
        <a:bodyPr/>
        <a:lstStyle/>
        <a:p>
          <a:endParaRPr lang="en-US"/>
        </a:p>
      </dgm:t>
    </dgm:pt>
    <dgm:pt modelId="{E1AFE318-1924-44C0-960F-60959D03D2EE}" type="pres">
      <dgm:prSet presAssocID="{85F90825-2621-4065-83C5-564A6D2892E2}" presName="diagram" presStyleCnt="0">
        <dgm:presLayoutVars>
          <dgm:dir/>
          <dgm:resizeHandles val="exact"/>
        </dgm:presLayoutVars>
      </dgm:prSet>
      <dgm:spPr/>
    </dgm:pt>
    <dgm:pt modelId="{B54987B4-3BAA-4B2D-9EDE-71254C31CFEF}" type="pres">
      <dgm:prSet presAssocID="{1F7F8BD8-0578-49B1-AE06-F1B30183305B}" presName="node" presStyleLbl="node1" presStyleIdx="0" presStyleCnt="5">
        <dgm:presLayoutVars>
          <dgm:bulletEnabled val="1"/>
        </dgm:presLayoutVars>
      </dgm:prSet>
      <dgm:spPr/>
    </dgm:pt>
    <dgm:pt modelId="{361BED70-842C-4BAE-BA0C-7913A785F5BD}" type="pres">
      <dgm:prSet presAssocID="{576AC106-D20E-4051-9D75-6DD85F49CCBF}" presName="sibTrans" presStyleCnt="0"/>
      <dgm:spPr/>
    </dgm:pt>
    <dgm:pt modelId="{6D3DA915-3420-4546-B188-3AB3CF24830E}" type="pres">
      <dgm:prSet presAssocID="{A63F8B89-A526-4C42-B16A-BBB87EAD6F0E}" presName="node" presStyleLbl="node1" presStyleIdx="1" presStyleCnt="5">
        <dgm:presLayoutVars>
          <dgm:bulletEnabled val="1"/>
        </dgm:presLayoutVars>
      </dgm:prSet>
      <dgm:spPr/>
    </dgm:pt>
    <dgm:pt modelId="{4F6A502C-20ED-402B-A0F9-530BF5711D68}" type="pres">
      <dgm:prSet presAssocID="{407F504D-D01D-4ACF-92B5-5FA1E435919D}" presName="sibTrans" presStyleCnt="0"/>
      <dgm:spPr/>
    </dgm:pt>
    <dgm:pt modelId="{B77F5A24-AABD-43FC-8EC5-54C862B59D41}" type="pres">
      <dgm:prSet presAssocID="{605C5707-01C0-4C29-BBF3-1A44BCC6CDC1}" presName="node" presStyleLbl="node1" presStyleIdx="2" presStyleCnt="5">
        <dgm:presLayoutVars>
          <dgm:bulletEnabled val="1"/>
        </dgm:presLayoutVars>
      </dgm:prSet>
      <dgm:spPr/>
    </dgm:pt>
    <dgm:pt modelId="{5D7F0547-5394-4A77-9623-880959BF5D77}" type="pres">
      <dgm:prSet presAssocID="{5724F506-5DA0-425A-B69F-58D0A645F104}" presName="sibTrans" presStyleCnt="0"/>
      <dgm:spPr/>
    </dgm:pt>
    <dgm:pt modelId="{38F59B00-8AB5-46C9-8A20-B0D00BAF3DF4}" type="pres">
      <dgm:prSet presAssocID="{28E5A710-7504-408F-BA6D-9EE82BCB21B4}" presName="node" presStyleLbl="node1" presStyleIdx="3" presStyleCnt="5">
        <dgm:presLayoutVars>
          <dgm:bulletEnabled val="1"/>
        </dgm:presLayoutVars>
      </dgm:prSet>
      <dgm:spPr/>
    </dgm:pt>
    <dgm:pt modelId="{BDC6EA22-EEE6-425D-A831-BE3CA4865916}" type="pres">
      <dgm:prSet presAssocID="{60DDAE18-6D43-4052-8E95-2577C3D7BF38}" presName="sibTrans" presStyleCnt="0"/>
      <dgm:spPr/>
    </dgm:pt>
    <dgm:pt modelId="{B5CBD7A8-759F-469F-B067-93FA6F92FE3C}" type="pres">
      <dgm:prSet presAssocID="{6087B843-243F-454E-BEAB-5FD79569B744}" presName="node" presStyleLbl="node1" presStyleIdx="4" presStyleCnt="5">
        <dgm:presLayoutVars>
          <dgm:bulletEnabled val="1"/>
        </dgm:presLayoutVars>
      </dgm:prSet>
      <dgm:spPr/>
    </dgm:pt>
  </dgm:ptLst>
  <dgm:cxnLst>
    <dgm:cxn modelId="{7905C90D-5B09-47E9-80C8-BF1F6AE7EE0F}" srcId="{85F90825-2621-4065-83C5-564A6D2892E2}" destId="{1F7F8BD8-0578-49B1-AE06-F1B30183305B}" srcOrd="0" destOrd="0" parTransId="{6996F07C-6834-43BC-9D42-2A1432ADAD20}" sibTransId="{576AC106-D20E-4051-9D75-6DD85F49CCBF}"/>
    <dgm:cxn modelId="{8B38CC15-0E03-4C33-8FFA-781F93D836D4}" type="presOf" srcId="{605C5707-01C0-4C29-BBF3-1A44BCC6CDC1}" destId="{B77F5A24-AABD-43FC-8EC5-54C862B59D41}" srcOrd="0" destOrd="0" presId="urn:microsoft.com/office/officeart/2005/8/layout/default"/>
    <dgm:cxn modelId="{45E7681E-92C4-459F-AFB2-F2186FE5143B}" srcId="{85F90825-2621-4065-83C5-564A6D2892E2}" destId="{28E5A710-7504-408F-BA6D-9EE82BCB21B4}" srcOrd="3" destOrd="0" parTransId="{326104DE-1E21-4D2B-946A-53423D2E360D}" sibTransId="{60DDAE18-6D43-4052-8E95-2577C3D7BF38}"/>
    <dgm:cxn modelId="{A986102D-F360-4FF2-B090-50F9746E5B79}" srcId="{85F90825-2621-4065-83C5-564A6D2892E2}" destId="{A63F8B89-A526-4C42-B16A-BBB87EAD6F0E}" srcOrd="1" destOrd="0" parTransId="{5C50E837-635D-4640-BF9A-782D713C2202}" sibTransId="{407F504D-D01D-4ACF-92B5-5FA1E435919D}"/>
    <dgm:cxn modelId="{CB581A3C-F0DD-4664-919A-BB2294395B43}" srcId="{85F90825-2621-4065-83C5-564A6D2892E2}" destId="{6087B843-243F-454E-BEAB-5FD79569B744}" srcOrd="4" destOrd="0" parTransId="{2BB33E0A-B603-40DC-AA50-F8608B063942}" sibTransId="{3217EAAA-978F-4DC1-A004-8CFA235228A4}"/>
    <dgm:cxn modelId="{BE896B43-D972-4AE8-95DE-46EE0D873CD7}" type="presOf" srcId="{6087B843-243F-454E-BEAB-5FD79569B744}" destId="{B5CBD7A8-759F-469F-B067-93FA6F92FE3C}" srcOrd="0" destOrd="0" presId="urn:microsoft.com/office/officeart/2005/8/layout/default"/>
    <dgm:cxn modelId="{B090E0A5-8434-4318-8D9D-A3499193BB65}" type="presOf" srcId="{28E5A710-7504-408F-BA6D-9EE82BCB21B4}" destId="{38F59B00-8AB5-46C9-8A20-B0D00BAF3DF4}" srcOrd="0" destOrd="0" presId="urn:microsoft.com/office/officeart/2005/8/layout/default"/>
    <dgm:cxn modelId="{A90E51AB-4B64-4E0C-8063-7FDBFFF13F75}" srcId="{85F90825-2621-4065-83C5-564A6D2892E2}" destId="{605C5707-01C0-4C29-BBF3-1A44BCC6CDC1}" srcOrd="2" destOrd="0" parTransId="{80786832-82C2-4B6F-9B21-6164C29A749A}" sibTransId="{5724F506-5DA0-425A-B69F-58D0A645F104}"/>
    <dgm:cxn modelId="{2798E9AB-0D21-4592-B691-A4EFAEB32C9C}" type="presOf" srcId="{1F7F8BD8-0578-49B1-AE06-F1B30183305B}" destId="{B54987B4-3BAA-4B2D-9EDE-71254C31CFEF}" srcOrd="0" destOrd="0" presId="urn:microsoft.com/office/officeart/2005/8/layout/default"/>
    <dgm:cxn modelId="{6B3044EA-78DF-41A8-9297-1B8953FB38DE}" type="presOf" srcId="{85F90825-2621-4065-83C5-564A6D2892E2}" destId="{E1AFE318-1924-44C0-960F-60959D03D2EE}" srcOrd="0" destOrd="0" presId="urn:microsoft.com/office/officeart/2005/8/layout/default"/>
    <dgm:cxn modelId="{49CD7EEF-8A4E-4E8B-B83C-AF0AC633827A}" type="presOf" srcId="{A63F8B89-A526-4C42-B16A-BBB87EAD6F0E}" destId="{6D3DA915-3420-4546-B188-3AB3CF24830E}" srcOrd="0" destOrd="0" presId="urn:microsoft.com/office/officeart/2005/8/layout/default"/>
    <dgm:cxn modelId="{F4A93CE0-9E64-4BDA-807F-62269D5C95A1}" type="presParOf" srcId="{E1AFE318-1924-44C0-960F-60959D03D2EE}" destId="{B54987B4-3BAA-4B2D-9EDE-71254C31CFEF}" srcOrd="0" destOrd="0" presId="urn:microsoft.com/office/officeart/2005/8/layout/default"/>
    <dgm:cxn modelId="{54F6F4EA-B437-440C-97E2-0DB706B7919A}" type="presParOf" srcId="{E1AFE318-1924-44C0-960F-60959D03D2EE}" destId="{361BED70-842C-4BAE-BA0C-7913A785F5BD}" srcOrd="1" destOrd="0" presId="urn:microsoft.com/office/officeart/2005/8/layout/default"/>
    <dgm:cxn modelId="{D6A5C30F-ED92-441C-A530-A5ADF04D52BD}" type="presParOf" srcId="{E1AFE318-1924-44C0-960F-60959D03D2EE}" destId="{6D3DA915-3420-4546-B188-3AB3CF24830E}" srcOrd="2" destOrd="0" presId="urn:microsoft.com/office/officeart/2005/8/layout/default"/>
    <dgm:cxn modelId="{A368F529-EF90-47F2-A5A7-D17B46D44A3B}" type="presParOf" srcId="{E1AFE318-1924-44C0-960F-60959D03D2EE}" destId="{4F6A502C-20ED-402B-A0F9-530BF5711D68}" srcOrd="3" destOrd="0" presId="urn:microsoft.com/office/officeart/2005/8/layout/default"/>
    <dgm:cxn modelId="{75BBE1AB-C8C1-4CFB-AAC2-FE94C31B665E}" type="presParOf" srcId="{E1AFE318-1924-44C0-960F-60959D03D2EE}" destId="{B77F5A24-AABD-43FC-8EC5-54C862B59D41}" srcOrd="4" destOrd="0" presId="urn:microsoft.com/office/officeart/2005/8/layout/default"/>
    <dgm:cxn modelId="{EAF13734-DA12-4107-A3B7-E346F9B06D88}" type="presParOf" srcId="{E1AFE318-1924-44C0-960F-60959D03D2EE}" destId="{5D7F0547-5394-4A77-9623-880959BF5D77}" srcOrd="5" destOrd="0" presId="urn:microsoft.com/office/officeart/2005/8/layout/default"/>
    <dgm:cxn modelId="{489FE6C6-50B0-4B8A-9039-8E4473C654AD}" type="presParOf" srcId="{E1AFE318-1924-44C0-960F-60959D03D2EE}" destId="{38F59B00-8AB5-46C9-8A20-B0D00BAF3DF4}" srcOrd="6" destOrd="0" presId="urn:microsoft.com/office/officeart/2005/8/layout/default"/>
    <dgm:cxn modelId="{C2945975-83F8-4BE1-8B06-418CFF2948F3}" type="presParOf" srcId="{E1AFE318-1924-44C0-960F-60959D03D2EE}" destId="{BDC6EA22-EEE6-425D-A831-BE3CA4865916}" srcOrd="7" destOrd="0" presId="urn:microsoft.com/office/officeart/2005/8/layout/default"/>
    <dgm:cxn modelId="{39032391-819B-48E5-ACA9-C5778445C0E8}" type="presParOf" srcId="{E1AFE318-1924-44C0-960F-60959D03D2EE}" destId="{B5CBD7A8-759F-469F-B067-93FA6F92FE3C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4987B4-3BAA-4B2D-9EDE-71254C31CFEF}">
      <dsp:nvSpPr>
        <dsp:cNvPr id="0" name=""/>
        <dsp:cNvSpPr/>
      </dsp:nvSpPr>
      <dsp:spPr>
        <a:xfrm>
          <a:off x="0" y="39687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t-EE" sz="1800" kern="1200"/>
            <a:t>kas laoarvestuse andmed on korrektsed – varaobjektidel puuduvad kogus ja/või väärtus ning esineb negatiivse väärtusega varaobjekte; </a:t>
          </a:r>
          <a:endParaRPr lang="en-US" sz="1800" kern="1200"/>
        </a:p>
      </dsp:txBody>
      <dsp:txXfrm>
        <a:off x="0" y="39687"/>
        <a:ext cx="3286125" cy="1971675"/>
      </dsp:txXfrm>
    </dsp:sp>
    <dsp:sp modelId="{6D3DA915-3420-4546-B188-3AB3CF24830E}">
      <dsp:nvSpPr>
        <dsp:cNvPr id="0" name=""/>
        <dsp:cNvSpPr/>
      </dsp:nvSpPr>
      <dsp:spPr>
        <a:xfrm>
          <a:off x="3614737" y="39687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t-EE" sz="1800" kern="1200"/>
            <a:t>millised on jäetud bilansis põhjendamatult (raamatupidamise reegleid eirates) kajastamata;</a:t>
          </a:r>
          <a:endParaRPr lang="en-US" sz="1800" kern="1200"/>
        </a:p>
      </dsp:txBody>
      <dsp:txXfrm>
        <a:off x="3614737" y="39687"/>
        <a:ext cx="3286125" cy="1971675"/>
      </dsp:txXfrm>
    </dsp:sp>
    <dsp:sp modelId="{B77F5A24-AABD-43FC-8EC5-54C862B59D41}">
      <dsp:nvSpPr>
        <dsp:cNvPr id="0" name=""/>
        <dsp:cNvSpPr/>
      </dsp:nvSpPr>
      <dsp:spPr>
        <a:xfrm>
          <a:off x="7229475" y="39687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t-EE" sz="1800" kern="1200"/>
            <a:t>millised varud on tagasiulatuvalt arvesse võetud (100 mln eurot)</a:t>
          </a:r>
          <a:endParaRPr lang="en-US" sz="1800" kern="1200"/>
        </a:p>
      </dsp:txBody>
      <dsp:txXfrm>
        <a:off x="7229475" y="39687"/>
        <a:ext cx="3286125" cy="1971675"/>
      </dsp:txXfrm>
    </dsp:sp>
    <dsp:sp modelId="{38F59B00-8AB5-46C9-8A20-B0D00BAF3DF4}">
      <dsp:nvSpPr>
        <dsp:cNvPr id="0" name=""/>
        <dsp:cNvSpPr/>
      </dsp:nvSpPr>
      <dsp:spPr>
        <a:xfrm>
          <a:off x="1807368" y="2339975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t-EE" sz="1800" kern="1200"/>
            <a:t>kui palju 2025. aastal soetatud varudest jäi 2025. aastal arvele võtmata</a:t>
          </a:r>
          <a:endParaRPr lang="en-US" sz="1800" kern="1200"/>
        </a:p>
      </dsp:txBody>
      <dsp:txXfrm>
        <a:off x="1807368" y="2339975"/>
        <a:ext cx="3286125" cy="1971675"/>
      </dsp:txXfrm>
    </dsp:sp>
    <dsp:sp modelId="{B5CBD7A8-759F-469F-B067-93FA6F92FE3C}">
      <dsp:nvSpPr>
        <dsp:cNvPr id="0" name=""/>
        <dsp:cNvSpPr/>
      </dsp:nvSpPr>
      <dsp:spPr>
        <a:xfrm>
          <a:off x="5422106" y="2339975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t-EE" sz="1800" kern="1200"/>
            <a:t>kui suur osa kõigist varudest aruandeaastal üle loeti, millised olid inventuuri tulemused ning millised puudu- või ülejäägid tuvastati.</a:t>
          </a:r>
          <a:endParaRPr lang="en-US" sz="1800" kern="1200"/>
        </a:p>
      </dsp:txBody>
      <dsp:txXfrm>
        <a:off x="5422106" y="2339975"/>
        <a:ext cx="3286125" cy="19716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1428BF-2851-46AC-87C8-204474984249}" type="datetimeFigureOut">
              <a:rPr lang="et-EE" smtClean="0"/>
              <a:t>17.09.2026</a:t>
            </a:fld>
            <a:endParaRPr lang="et-E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t-E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D96CC8-1466-46EC-86FB-62F0E1E40D04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1211940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D96CC8-1466-46EC-86FB-62F0E1E40D04}" type="slidenum">
              <a:rPr lang="et-EE" smtClean="0"/>
              <a:t>1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0797555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D5CD34-5576-9F69-A84D-DDE6D9FE304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et-EE" dirty="0"/>
              <a:t>Kliki, et muuta pealkirja stiili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22CF3E-3C07-6B0F-3AF7-2932D5016D4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t-EE" dirty="0"/>
              <a:t>Kliki, et muuta alapealkirja stiili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485928-13E0-9FA1-BEE1-2C9B235CB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F8480-D666-4603-AC58-F8659CFEC36C}" type="datetimeFigureOut">
              <a:rPr lang="et-EE" smtClean="0"/>
              <a:t>17.09.2026</a:t>
            </a:fld>
            <a:endParaRPr lang="et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4541DF-A1A1-BF8C-1029-4E5508A59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DD8583-D7E7-EA2D-B295-0BCDD9C60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C841E-AD42-4393-ABB3-E329D4AFA26C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3219807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8EB8E-F26D-782B-EC70-E08A3CC6B0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000E0"/>
                </a:solidFill>
              </a:defRPr>
            </a:lvl1pPr>
          </a:lstStyle>
          <a:p>
            <a:r>
              <a:rPr lang="et-EE" dirty="0"/>
              <a:t>Suur pealkiri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E37675-7071-D3F6-3EDA-2384EA126E85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2pPr>
              <a:defRPr/>
            </a:lvl2pPr>
          </a:lstStyle>
          <a:p>
            <a:pPr lvl="0"/>
            <a:r>
              <a:rPr lang="et-EE" dirty="0"/>
              <a:t>Alapealkiri</a:t>
            </a:r>
            <a:endParaRPr lang="en-US" dirty="0"/>
          </a:p>
          <a:p>
            <a:pPr lvl="1"/>
            <a:r>
              <a:rPr lang="et-EE" dirty="0"/>
              <a:t>Teise astme pealkiri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43A14C-4F3C-1A0C-C626-9ACB1BB02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F8480-D666-4603-AC58-F8659CFEC36C}" type="datetimeFigureOut">
              <a:rPr lang="et-EE" smtClean="0"/>
              <a:t>17.09.2026</a:t>
            </a:fld>
            <a:endParaRPr lang="et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6F363E-1B3B-DF26-A1F0-E86179DB1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4AB496-15A5-C5B8-A711-3AC6542CD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C841E-AD42-4393-ABB3-E329D4AFA26C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8756595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373BB7-CEB3-261E-A304-3975B7BEFE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t-EE" dirty="0"/>
              <a:t>Võrdlus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F55313-591B-2A61-4EF4-C8228960E74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t-EE" dirty="0"/>
              <a:t>1 aste</a:t>
            </a:r>
            <a:endParaRPr lang="en-US" dirty="0"/>
          </a:p>
          <a:p>
            <a:pPr lvl="1"/>
            <a:r>
              <a:rPr lang="et-EE" dirty="0"/>
              <a:t>2 aste</a:t>
            </a:r>
            <a:endParaRPr lang="en-US" dirty="0"/>
          </a:p>
          <a:p>
            <a:pPr lvl="2"/>
            <a:r>
              <a:rPr lang="et-EE" dirty="0"/>
              <a:t>3 aste</a:t>
            </a:r>
            <a:endParaRPr lang="en-US" dirty="0"/>
          </a:p>
          <a:p>
            <a:pPr lvl="3"/>
            <a:r>
              <a:rPr lang="et-EE" dirty="0"/>
              <a:t>4 aste</a:t>
            </a:r>
            <a:endParaRPr lang="en-US" dirty="0"/>
          </a:p>
          <a:p>
            <a:pPr lvl="4"/>
            <a:r>
              <a:rPr lang="et-EE" dirty="0"/>
              <a:t>5 aste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5B2CA7-D6C7-0AEF-0D39-D0B411BEF3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AFB7CC-4376-A887-C0AC-E62045E53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F8480-D666-4603-AC58-F8659CFEC36C}" type="datetimeFigureOut">
              <a:rPr lang="et-EE" smtClean="0"/>
              <a:t>17.09.2026</a:t>
            </a:fld>
            <a:endParaRPr lang="et-E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AC9DF5-C587-D51D-9D58-465140F69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41AF18-7F47-4774-8C7D-4576F9FF3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C841E-AD42-4393-ABB3-E329D4AFA26C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667756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15D6E-A746-6570-2C39-2FF74BC6E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818A8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t-EE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DC80EA-2F38-5C20-8EDB-AD04672EA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F8480-D666-4603-AC58-F8659CFEC36C}" type="datetimeFigureOut">
              <a:rPr lang="et-EE" smtClean="0"/>
              <a:t>17.09.2026</a:t>
            </a:fld>
            <a:endParaRPr lang="et-E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6378CB-1BAF-F7DE-782E-EEBB13F7C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90D551-71EE-943A-A9D5-403290602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C841E-AD42-4393-ABB3-E329D4AFA26C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6187031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1FE6FB0-FCF1-E9B9-E1C6-0DAC016732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F8480-D666-4603-AC58-F8659CFEC36C}" type="datetimeFigureOut">
              <a:rPr lang="et-EE" smtClean="0"/>
              <a:t>17.09.2026</a:t>
            </a:fld>
            <a:endParaRPr lang="et-E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CA6DB9-9F24-3688-4017-0CB92036F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D64804-2390-2705-C6A7-EF3547F04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C841E-AD42-4393-ABB3-E329D4AFA26C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2822872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3E9BB-4CAF-6034-8F6C-32F58A365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t-E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A8FEF5-892C-B730-CA17-AEB4AB3572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61A362-1531-81D7-9BD6-DE7A7AA64E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C25EDD-43C7-425C-CCEF-67A93C2569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F8480-D666-4603-AC58-F8659CFEC36C}" type="datetimeFigureOut">
              <a:rPr lang="et-EE" smtClean="0"/>
              <a:t>17.09.2026</a:t>
            </a:fld>
            <a:endParaRPr lang="et-E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878AB2-7B4F-2B5B-760A-E8D7CFB09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F437A3-0027-E2A4-7EA8-0D45CADA3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C841E-AD42-4393-ABB3-E329D4AFA26C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6924963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7F9DE-8D6D-CB5C-9D24-46DB4DF6D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0818A8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t-EE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30B2DD-B827-52A8-9DBF-B29AC749D6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t-EE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E95E3F-ADF5-28BB-72F8-B0E31CAC25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A15A3A-6887-A79E-4B5A-751D2F3F8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F8480-D666-4603-AC58-F8659CFEC36C}" type="datetimeFigureOut">
              <a:rPr lang="et-EE" smtClean="0"/>
              <a:t>17.09.2026</a:t>
            </a:fld>
            <a:endParaRPr lang="et-E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49DBA5-35E2-6767-39DD-027F4D98E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C628E0-83DC-A8DC-E90F-4768AF5F9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AC841E-AD42-4393-ABB3-E329D4AFA26C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4870801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19A060-9B9E-0C10-30CC-0041ED8486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t-EE" dirty="0"/>
              <a:t>Suur pealkiri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C47B92-24E6-879B-9A8B-4D901FCD07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t-EE" dirty="0"/>
              <a:t>Teise astme pealkiri</a:t>
            </a:r>
            <a:endParaRPr lang="en-US" dirty="0"/>
          </a:p>
          <a:p>
            <a:pPr lvl="1"/>
            <a:r>
              <a:rPr lang="et-EE" dirty="0"/>
              <a:t>Kolmanda astme pealkiri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A729DB-C823-6383-4EB0-069598C6CD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EF8480-D666-4603-AC58-F8659CFEC36C}" type="datetimeFigureOut">
              <a:rPr lang="et-EE" smtClean="0"/>
              <a:t>17.09.2026</a:t>
            </a:fld>
            <a:endParaRPr lang="et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339D3D-2D1E-4BD2-2E41-F58F6DF5C1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t-E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1BA0D9-ACDB-D39B-FEDB-433BF4C9D2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AC841E-AD42-4393-ABB3-E329D4AFA26C}" type="slidenum">
              <a:rPr lang="et-EE" smtClean="0"/>
              <a:t>‹#›</a:t>
            </a:fld>
            <a:endParaRPr lang="et-EE" dirty="0"/>
          </a:p>
        </p:txBody>
      </p:sp>
      <p:grpSp>
        <p:nvGrpSpPr>
          <p:cNvPr id="8" name="Graphic 6">
            <a:extLst>
              <a:ext uri="{FF2B5EF4-FFF2-40B4-BE49-F238E27FC236}">
                <a16:creationId xmlns:a16="http://schemas.microsoft.com/office/drawing/2014/main" id="{ACDA6E5F-6235-DF47-2200-637A5768E456}"/>
              </a:ext>
            </a:extLst>
          </p:cNvPr>
          <p:cNvGrpSpPr/>
          <p:nvPr/>
        </p:nvGrpSpPr>
        <p:grpSpPr>
          <a:xfrm>
            <a:off x="9774447" y="6120175"/>
            <a:ext cx="1807953" cy="472350"/>
            <a:chOff x="9746187" y="6103579"/>
            <a:chExt cx="1926281" cy="503265"/>
          </a:xfrm>
          <a:solidFill>
            <a:srgbClr val="0818A8"/>
          </a:soli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63829F85-A322-F9C9-9EAC-1B52FCC4166F}"/>
                </a:ext>
              </a:extLst>
            </p:cNvPr>
            <p:cNvSpPr/>
            <p:nvPr/>
          </p:nvSpPr>
          <p:spPr>
            <a:xfrm>
              <a:off x="9746187" y="6103579"/>
              <a:ext cx="403483" cy="447794"/>
            </a:xfrm>
            <a:custGeom>
              <a:avLst/>
              <a:gdLst>
                <a:gd name="connsiteX0" fmla="*/ 237847 w 403483"/>
                <a:gd name="connsiteY0" fmla="*/ 334615 h 447794"/>
                <a:gd name="connsiteX1" fmla="*/ 242470 w 403483"/>
                <a:gd name="connsiteY1" fmla="*/ 329396 h 447794"/>
                <a:gd name="connsiteX2" fmla="*/ 247540 w 403483"/>
                <a:gd name="connsiteY2" fmla="*/ 327309 h 447794"/>
                <a:gd name="connsiteX3" fmla="*/ 251566 w 403483"/>
                <a:gd name="connsiteY3" fmla="*/ 326563 h 447794"/>
                <a:gd name="connsiteX4" fmla="*/ 256039 w 403483"/>
                <a:gd name="connsiteY4" fmla="*/ 324774 h 447794"/>
                <a:gd name="connsiteX5" fmla="*/ 252162 w 403483"/>
                <a:gd name="connsiteY5" fmla="*/ 328203 h 447794"/>
                <a:gd name="connsiteX6" fmla="*/ 245005 w 403483"/>
                <a:gd name="connsiteY6" fmla="*/ 331782 h 447794"/>
                <a:gd name="connsiteX7" fmla="*/ 237847 w 403483"/>
                <a:gd name="connsiteY7" fmla="*/ 340878 h 447794"/>
                <a:gd name="connsiteX8" fmla="*/ 237996 w 403483"/>
                <a:gd name="connsiteY8" fmla="*/ 334765 h 447794"/>
                <a:gd name="connsiteX9" fmla="*/ 186253 w 403483"/>
                <a:gd name="connsiteY9" fmla="*/ 360412 h 447794"/>
                <a:gd name="connsiteX10" fmla="*/ 184762 w 403483"/>
                <a:gd name="connsiteY10" fmla="*/ 363544 h 447794"/>
                <a:gd name="connsiteX11" fmla="*/ 185508 w 403483"/>
                <a:gd name="connsiteY11" fmla="*/ 366526 h 447794"/>
                <a:gd name="connsiteX12" fmla="*/ 188490 w 403483"/>
                <a:gd name="connsiteY12" fmla="*/ 364140 h 447794"/>
                <a:gd name="connsiteX13" fmla="*/ 191920 w 403483"/>
                <a:gd name="connsiteY13" fmla="*/ 362649 h 447794"/>
                <a:gd name="connsiteX14" fmla="*/ 193709 w 403483"/>
                <a:gd name="connsiteY14" fmla="*/ 359369 h 447794"/>
                <a:gd name="connsiteX15" fmla="*/ 195946 w 403483"/>
                <a:gd name="connsiteY15" fmla="*/ 357281 h 447794"/>
                <a:gd name="connsiteX16" fmla="*/ 200270 w 403483"/>
                <a:gd name="connsiteY16" fmla="*/ 356237 h 447794"/>
                <a:gd name="connsiteX17" fmla="*/ 196989 w 403483"/>
                <a:gd name="connsiteY17" fmla="*/ 358325 h 447794"/>
                <a:gd name="connsiteX18" fmla="*/ 194007 w 403483"/>
                <a:gd name="connsiteY18" fmla="*/ 362947 h 447794"/>
                <a:gd name="connsiteX19" fmla="*/ 192367 w 403483"/>
                <a:gd name="connsiteY19" fmla="*/ 363991 h 447794"/>
                <a:gd name="connsiteX20" fmla="*/ 190876 w 403483"/>
                <a:gd name="connsiteY20" fmla="*/ 366675 h 447794"/>
                <a:gd name="connsiteX21" fmla="*/ 191472 w 403483"/>
                <a:gd name="connsiteY21" fmla="*/ 371000 h 447794"/>
                <a:gd name="connsiteX22" fmla="*/ 195051 w 403483"/>
                <a:gd name="connsiteY22" fmla="*/ 368166 h 447794"/>
                <a:gd name="connsiteX23" fmla="*/ 198331 w 403483"/>
                <a:gd name="connsiteY23" fmla="*/ 366824 h 447794"/>
                <a:gd name="connsiteX24" fmla="*/ 200419 w 403483"/>
                <a:gd name="connsiteY24" fmla="*/ 362500 h 447794"/>
                <a:gd name="connsiteX25" fmla="*/ 206235 w 403483"/>
                <a:gd name="connsiteY25" fmla="*/ 359369 h 447794"/>
                <a:gd name="connsiteX26" fmla="*/ 202805 w 403483"/>
                <a:gd name="connsiteY26" fmla="*/ 361754 h 447794"/>
                <a:gd name="connsiteX27" fmla="*/ 200419 w 403483"/>
                <a:gd name="connsiteY27" fmla="*/ 368316 h 447794"/>
                <a:gd name="connsiteX28" fmla="*/ 200866 w 403483"/>
                <a:gd name="connsiteY28" fmla="*/ 372342 h 447794"/>
                <a:gd name="connsiteX29" fmla="*/ 203401 w 403483"/>
                <a:gd name="connsiteY29" fmla="*/ 369807 h 447794"/>
                <a:gd name="connsiteX30" fmla="*/ 205936 w 403483"/>
                <a:gd name="connsiteY30" fmla="*/ 368763 h 447794"/>
                <a:gd name="connsiteX31" fmla="*/ 208173 w 403483"/>
                <a:gd name="connsiteY31" fmla="*/ 368763 h 447794"/>
                <a:gd name="connsiteX32" fmla="*/ 211155 w 403483"/>
                <a:gd name="connsiteY32" fmla="*/ 368763 h 447794"/>
                <a:gd name="connsiteX33" fmla="*/ 215778 w 403483"/>
                <a:gd name="connsiteY33" fmla="*/ 367123 h 447794"/>
                <a:gd name="connsiteX34" fmla="*/ 217716 w 403483"/>
                <a:gd name="connsiteY34" fmla="*/ 362649 h 447794"/>
                <a:gd name="connsiteX35" fmla="*/ 217269 w 403483"/>
                <a:gd name="connsiteY35" fmla="*/ 361158 h 447794"/>
                <a:gd name="connsiteX36" fmla="*/ 216673 w 403483"/>
                <a:gd name="connsiteY36" fmla="*/ 359816 h 447794"/>
                <a:gd name="connsiteX37" fmla="*/ 218909 w 403483"/>
                <a:gd name="connsiteY37" fmla="*/ 361009 h 447794"/>
                <a:gd name="connsiteX38" fmla="*/ 219804 w 403483"/>
                <a:gd name="connsiteY38" fmla="*/ 363693 h 447794"/>
                <a:gd name="connsiteX39" fmla="*/ 219059 w 403483"/>
                <a:gd name="connsiteY39" fmla="*/ 366079 h 447794"/>
                <a:gd name="connsiteX40" fmla="*/ 224725 w 403483"/>
                <a:gd name="connsiteY40" fmla="*/ 365333 h 447794"/>
                <a:gd name="connsiteX41" fmla="*/ 228602 w 403483"/>
                <a:gd name="connsiteY41" fmla="*/ 361904 h 447794"/>
                <a:gd name="connsiteX42" fmla="*/ 229646 w 403483"/>
                <a:gd name="connsiteY42" fmla="*/ 358921 h 447794"/>
                <a:gd name="connsiteX43" fmla="*/ 233374 w 403483"/>
                <a:gd name="connsiteY43" fmla="*/ 356237 h 447794"/>
                <a:gd name="connsiteX44" fmla="*/ 235909 w 403483"/>
                <a:gd name="connsiteY44" fmla="*/ 353702 h 447794"/>
                <a:gd name="connsiteX45" fmla="*/ 236952 w 403483"/>
                <a:gd name="connsiteY45" fmla="*/ 357430 h 447794"/>
                <a:gd name="connsiteX46" fmla="*/ 237102 w 403483"/>
                <a:gd name="connsiteY46" fmla="*/ 359667 h 447794"/>
                <a:gd name="connsiteX47" fmla="*/ 236803 w 403483"/>
                <a:gd name="connsiteY47" fmla="*/ 361456 h 447794"/>
                <a:gd name="connsiteX48" fmla="*/ 240084 w 403483"/>
                <a:gd name="connsiteY48" fmla="*/ 357579 h 447794"/>
                <a:gd name="connsiteX49" fmla="*/ 241277 w 403483"/>
                <a:gd name="connsiteY49" fmla="*/ 355492 h 447794"/>
                <a:gd name="connsiteX50" fmla="*/ 241277 w 403483"/>
                <a:gd name="connsiteY50" fmla="*/ 353702 h 447794"/>
                <a:gd name="connsiteX51" fmla="*/ 239636 w 403483"/>
                <a:gd name="connsiteY51" fmla="*/ 347290 h 447794"/>
                <a:gd name="connsiteX52" fmla="*/ 239636 w 403483"/>
                <a:gd name="connsiteY52" fmla="*/ 345053 h 447794"/>
                <a:gd name="connsiteX53" fmla="*/ 240531 w 403483"/>
                <a:gd name="connsiteY53" fmla="*/ 343413 h 447794"/>
                <a:gd name="connsiteX54" fmla="*/ 242022 w 403483"/>
                <a:gd name="connsiteY54" fmla="*/ 341773 h 447794"/>
                <a:gd name="connsiteX55" fmla="*/ 241724 w 403483"/>
                <a:gd name="connsiteY55" fmla="*/ 342966 h 447794"/>
                <a:gd name="connsiteX56" fmla="*/ 241724 w 403483"/>
                <a:gd name="connsiteY56" fmla="*/ 344457 h 447794"/>
                <a:gd name="connsiteX57" fmla="*/ 243215 w 403483"/>
                <a:gd name="connsiteY57" fmla="*/ 349974 h 447794"/>
                <a:gd name="connsiteX58" fmla="*/ 243364 w 403483"/>
                <a:gd name="connsiteY58" fmla="*/ 351913 h 447794"/>
                <a:gd name="connsiteX59" fmla="*/ 243066 w 403483"/>
                <a:gd name="connsiteY59" fmla="*/ 354000 h 447794"/>
                <a:gd name="connsiteX60" fmla="*/ 246347 w 403483"/>
                <a:gd name="connsiteY60" fmla="*/ 350123 h 447794"/>
                <a:gd name="connsiteX61" fmla="*/ 247540 w 403483"/>
                <a:gd name="connsiteY61" fmla="*/ 348036 h 447794"/>
                <a:gd name="connsiteX62" fmla="*/ 247540 w 403483"/>
                <a:gd name="connsiteY62" fmla="*/ 346246 h 447794"/>
                <a:gd name="connsiteX63" fmla="*/ 246048 w 403483"/>
                <a:gd name="connsiteY63" fmla="*/ 339834 h 447794"/>
                <a:gd name="connsiteX64" fmla="*/ 246048 w 403483"/>
                <a:gd name="connsiteY64" fmla="*/ 337747 h 447794"/>
                <a:gd name="connsiteX65" fmla="*/ 246943 w 403483"/>
                <a:gd name="connsiteY65" fmla="*/ 336107 h 447794"/>
                <a:gd name="connsiteX66" fmla="*/ 248434 w 403483"/>
                <a:gd name="connsiteY66" fmla="*/ 334466 h 447794"/>
                <a:gd name="connsiteX67" fmla="*/ 248136 w 403483"/>
                <a:gd name="connsiteY67" fmla="*/ 335659 h 447794"/>
                <a:gd name="connsiteX68" fmla="*/ 248136 w 403483"/>
                <a:gd name="connsiteY68" fmla="*/ 337001 h 447794"/>
                <a:gd name="connsiteX69" fmla="*/ 249627 w 403483"/>
                <a:gd name="connsiteY69" fmla="*/ 342668 h 447794"/>
                <a:gd name="connsiteX70" fmla="*/ 249776 w 403483"/>
                <a:gd name="connsiteY70" fmla="*/ 344755 h 447794"/>
                <a:gd name="connsiteX71" fmla="*/ 249478 w 403483"/>
                <a:gd name="connsiteY71" fmla="*/ 346694 h 447794"/>
                <a:gd name="connsiteX72" fmla="*/ 252311 w 403483"/>
                <a:gd name="connsiteY72" fmla="*/ 343413 h 447794"/>
                <a:gd name="connsiteX73" fmla="*/ 253206 w 403483"/>
                <a:gd name="connsiteY73" fmla="*/ 341475 h 447794"/>
                <a:gd name="connsiteX74" fmla="*/ 253206 w 403483"/>
                <a:gd name="connsiteY74" fmla="*/ 339387 h 447794"/>
                <a:gd name="connsiteX75" fmla="*/ 253206 w 403483"/>
                <a:gd name="connsiteY75" fmla="*/ 337449 h 447794"/>
                <a:gd name="connsiteX76" fmla="*/ 253206 w 403483"/>
                <a:gd name="connsiteY76" fmla="*/ 334914 h 447794"/>
                <a:gd name="connsiteX77" fmla="*/ 255294 w 403483"/>
                <a:gd name="connsiteY77" fmla="*/ 331931 h 447794"/>
                <a:gd name="connsiteX78" fmla="*/ 259916 w 403483"/>
                <a:gd name="connsiteY78" fmla="*/ 327905 h 447794"/>
                <a:gd name="connsiteX79" fmla="*/ 266328 w 403483"/>
                <a:gd name="connsiteY79" fmla="*/ 322835 h 447794"/>
                <a:gd name="connsiteX80" fmla="*/ 265583 w 403483"/>
                <a:gd name="connsiteY80" fmla="*/ 318064 h 447794"/>
                <a:gd name="connsiteX81" fmla="*/ 263346 w 403483"/>
                <a:gd name="connsiteY81" fmla="*/ 315379 h 447794"/>
                <a:gd name="connsiteX82" fmla="*/ 261258 w 403483"/>
                <a:gd name="connsiteY82" fmla="*/ 314187 h 447794"/>
                <a:gd name="connsiteX83" fmla="*/ 259171 w 403483"/>
                <a:gd name="connsiteY83" fmla="*/ 313590 h 447794"/>
                <a:gd name="connsiteX84" fmla="*/ 252610 w 403483"/>
                <a:gd name="connsiteY84" fmla="*/ 313441 h 447794"/>
                <a:gd name="connsiteX85" fmla="*/ 249776 w 403483"/>
                <a:gd name="connsiteY85" fmla="*/ 314187 h 447794"/>
                <a:gd name="connsiteX86" fmla="*/ 247540 w 403483"/>
                <a:gd name="connsiteY86" fmla="*/ 315230 h 447794"/>
                <a:gd name="connsiteX87" fmla="*/ 247689 w 403483"/>
                <a:gd name="connsiteY87" fmla="*/ 317616 h 447794"/>
                <a:gd name="connsiteX88" fmla="*/ 246496 w 403483"/>
                <a:gd name="connsiteY88" fmla="*/ 320002 h 447794"/>
                <a:gd name="connsiteX89" fmla="*/ 242917 w 403483"/>
                <a:gd name="connsiteY89" fmla="*/ 321493 h 447794"/>
                <a:gd name="connsiteX90" fmla="*/ 236356 w 403483"/>
                <a:gd name="connsiteY90" fmla="*/ 322388 h 447794"/>
                <a:gd name="connsiteX91" fmla="*/ 229944 w 403483"/>
                <a:gd name="connsiteY91" fmla="*/ 323879 h 447794"/>
                <a:gd name="connsiteX92" fmla="*/ 220997 w 403483"/>
                <a:gd name="connsiteY92" fmla="*/ 332975 h 447794"/>
                <a:gd name="connsiteX93" fmla="*/ 216225 w 403483"/>
                <a:gd name="connsiteY93" fmla="*/ 341922 h 447794"/>
                <a:gd name="connsiteX94" fmla="*/ 214734 w 403483"/>
                <a:gd name="connsiteY94" fmla="*/ 343562 h 447794"/>
                <a:gd name="connsiteX95" fmla="*/ 218760 w 403483"/>
                <a:gd name="connsiteY95" fmla="*/ 342966 h 447794"/>
                <a:gd name="connsiteX96" fmla="*/ 224874 w 403483"/>
                <a:gd name="connsiteY96" fmla="*/ 342817 h 447794"/>
                <a:gd name="connsiteX97" fmla="*/ 222041 w 403483"/>
                <a:gd name="connsiteY97" fmla="*/ 344010 h 447794"/>
                <a:gd name="connsiteX98" fmla="*/ 220401 w 403483"/>
                <a:gd name="connsiteY98" fmla="*/ 345053 h 447794"/>
                <a:gd name="connsiteX99" fmla="*/ 216822 w 403483"/>
                <a:gd name="connsiteY99" fmla="*/ 349974 h 447794"/>
                <a:gd name="connsiteX100" fmla="*/ 210857 w 403483"/>
                <a:gd name="connsiteY100" fmla="*/ 351913 h 447794"/>
                <a:gd name="connsiteX101" fmla="*/ 205340 w 403483"/>
                <a:gd name="connsiteY101" fmla="*/ 350571 h 447794"/>
                <a:gd name="connsiteX102" fmla="*/ 199077 w 403483"/>
                <a:gd name="connsiteY102" fmla="*/ 349080 h 447794"/>
                <a:gd name="connsiteX103" fmla="*/ 194902 w 403483"/>
                <a:gd name="connsiteY103" fmla="*/ 349974 h 447794"/>
                <a:gd name="connsiteX104" fmla="*/ 190428 w 403483"/>
                <a:gd name="connsiteY104" fmla="*/ 353404 h 447794"/>
                <a:gd name="connsiteX105" fmla="*/ 188192 w 403483"/>
                <a:gd name="connsiteY105" fmla="*/ 358623 h 447794"/>
                <a:gd name="connsiteX106" fmla="*/ 185209 w 403483"/>
                <a:gd name="connsiteY106" fmla="*/ 360562 h 447794"/>
                <a:gd name="connsiteX107" fmla="*/ 272740 w 403483"/>
                <a:gd name="connsiteY107" fmla="*/ 43094 h 447794"/>
                <a:gd name="connsiteX108" fmla="*/ 272591 w 403483"/>
                <a:gd name="connsiteY108" fmla="*/ 42051 h 447794"/>
                <a:gd name="connsiteX109" fmla="*/ 272591 w 403483"/>
                <a:gd name="connsiteY109" fmla="*/ 41007 h 447794"/>
                <a:gd name="connsiteX110" fmla="*/ 256039 w 403483"/>
                <a:gd name="connsiteY110" fmla="*/ 45331 h 447794"/>
                <a:gd name="connsiteX111" fmla="*/ 238742 w 403483"/>
                <a:gd name="connsiteY111" fmla="*/ 50699 h 447794"/>
                <a:gd name="connsiteX112" fmla="*/ 221892 w 403483"/>
                <a:gd name="connsiteY112" fmla="*/ 55471 h 447794"/>
                <a:gd name="connsiteX113" fmla="*/ 212945 w 403483"/>
                <a:gd name="connsiteY113" fmla="*/ 56813 h 447794"/>
                <a:gd name="connsiteX114" fmla="*/ 205787 w 403483"/>
                <a:gd name="connsiteY114" fmla="*/ 55769 h 447794"/>
                <a:gd name="connsiteX115" fmla="*/ 201463 w 403483"/>
                <a:gd name="connsiteY115" fmla="*/ 51147 h 447794"/>
                <a:gd name="connsiteX116" fmla="*/ 201761 w 403483"/>
                <a:gd name="connsiteY116" fmla="*/ 48313 h 447794"/>
                <a:gd name="connsiteX117" fmla="*/ 203998 w 403483"/>
                <a:gd name="connsiteY117" fmla="*/ 46971 h 447794"/>
                <a:gd name="connsiteX118" fmla="*/ 206831 w 403483"/>
                <a:gd name="connsiteY118" fmla="*/ 48761 h 447794"/>
                <a:gd name="connsiteX119" fmla="*/ 206085 w 403483"/>
                <a:gd name="connsiteY119" fmla="*/ 51594 h 447794"/>
                <a:gd name="connsiteX120" fmla="*/ 209217 w 403483"/>
                <a:gd name="connsiteY120" fmla="*/ 51594 h 447794"/>
                <a:gd name="connsiteX121" fmla="*/ 213690 w 403483"/>
                <a:gd name="connsiteY121" fmla="*/ 50252 h 447794"/>
                <a:gd name="connsiteX122" fmla="*/ 215331 w 403483"/>
                <a:gd name="connsiteY122" fmla="*/ 46822 h 447794"/>
                <a:gd name="connsiteX123" fmla="*/ 213094 w 403483"/>
                <a:gd name="connsiteY123" fmla="*/ 42796 h 447794"/>
                <a:gd name="connsiteX124" fmla="*/ 210261 w 403483"/>
                <a:gd name="connsiteY124" fmla="*/ 41901 h 447794"/>
                <a:gd name="connsiteX125" fmla="*/ 214734 w 403483"/>
                <a:gd name="connsiteY125" fmla="*/ 42200 h 447794"/>
                <a:gd name="connsiteX126" fmla="*/ 216673 w 403483"/>
                <a:gd name="connsiteY126" fmla="*/ 43691 h 447794"/>
                <a:gd name="connsiteX127" fmla="*/ 217418 w 403483"/>
                <a:gd name="connsiteY127" fmla="*/ 47717 h 447794"/>
                <a:gd name="connsiteX128" fmla="*/ 225769 w 403483"/>
                <a:gd name="connsiteY128" fmla="*/ 46971 h 447794"/>
                <a:gd name="connsiteX129" fmla="*/ 233970 w 403483"/>
                <a:gd name="connsiteY129" fmla="*/ 41901 h 447794"/>
                <a:gd name="connsiteX130" fmla="*/ 239935 w 403483"/>
                <a:gd name="connsiteY130" fmla="*/ 33849 h 447794"/>
                <a:gd name="connsiteX131" fmla="*/ 232479 w 403483"/>
                <a:gd name="connsiteY131" fmla="*/ 36533 h 447794"/>
                <a:gd name="connsiteX132" fmla="*/ 212497 w 403483"/>
                <a:gd name="connsiteY132" fmla="*/ 34744 h 447794"/>
                <a:gd name="connsiteX133" fmla="*/ 200717 w 403483"/>
                <a:gd name="connsiteY133" fmla="*/ 36682 h 447794"/>
                <a:gd name="connsiteX134" fmla="*/ 192069 w 403483"/>
                <a:gd name="connsiteY134" fmla="*/ 44138 h 447794"/>
                <a:gd name="connsiteX135" fmla="*/ 191770 w 403483"/>
                <a:gd name="connsiteY135" fmla="*/ 54278 h 447794"/>
                <a:gd name="connsiteX136" fmla="*/ 198033 w 403483"/>
                <a:gd name="connsiteY136" fmla="*/ 61137 h 447794"/>
                <a:gd name="connsiteX137" fmla="*/ 209813 w 403483"/>
                <a:gd name="connsiteY137" fmla="*/ 64120 h 447794"/>
                <a:gd name="connsiteX138" fmla="*/ 226962 w 403483"/>
                <a:gd name="connsiteY138" fmla="*/ 62181 h 447794"/>
                <a:gd name="connsiteX139" fmla="*/ 242321 w 403483"/>
                <a:gd name="connsiteY139" fmla="*/ 57708 h 447794"/>
                <a:gd name="connsiteX140" fmla="*/ 259171 w 403483"/>
                <a:gd name="connsiteY140" fmla="*/ 53234 h 447794"/>
                <a:gd name="connsiteX141" fmla="*/ 265732 w 403483"/>
                <a:gd name="connsiteY141" fmla="*/ 47121 h 447794"/>
                <a:gd name="connsiteX142" fmla="*/ 272591 w 403483"/>
                <a:gd name="connsiteY142" fmla="*/ 42796 h 447794"/>
                <a:gd name="connsiteX143" fmla="*/ 161202 w 403483"/>
                <a:gd name="connsiteY143" fmla="*/ 76496 h 447794"/>
                <a:gd name="connsiteX144" fmla="*/ 161798 w 403483"/>
                <a:gd name="connsiteY144" fmla="*/ 69935 h 447794"/>
                <a:gd name="connsiteX145" fmla="*/ 161798 w 403483"/>
                <a:gd name="connsiteY145" fmla="*/ 69041 h 447794"/>
                <a:gd name="connsiteX146" fmla="*/ 159561 w 403483"/>
                <a:gd name="connsiteY146" fmla="*/ 71725 h 447794"/>
                <a:gd name="connsiteX147" fmla="*/ 158965 w 403483"/>
                <a:gd name="connsiteY147" fmla="*/ 70532 h 447794"/>
                <a:gd name="connsiteX148" fmla="*/ 157772 w 403483"/>
                <a:gd name="connsiteY148" fmla="*/ 68593 h 447794"/>
                <a:gd name="connsiteX149" fmla="*/ 156132 w 403483"/>
                <a:gd name="connsiteY149" fmla="*/ 68891 h 447794"/>
                <a:gd name="connsiteX150" fmla="*/ 154641 w 403483"/>
                <a:gd name="connsiteY150" fmla="*/ 68593 h 447794"/>
                <a:gd name="connsiteX151" fmla="*/ 154641 w 403483"/>
                <a:gd name="connsiteY151" fmla="*/ 68593 h 447794"/>
                <a:gd name="connsiteX152" fmla="*/ 153000 w 403483"/>
                <a:gd name="connsiteY152" fmla="*/ 71725 h 447794"/>
                <a:gd name="connsiteX153" fmla="*/ 150764 w 403483"/>
                <a:gd name="connsiteY153" fmla="*/ 69041 h 447794"/>
                <a:gd name="connsiteX154" fmla="*/ 151360 w 403483"/>
                <a:gd name="connsiteY154" fmla="*/ 76645 h 447794"/>
                <a:gd name="connsiteX155" fmla="*/ 156430 w 403483"/>
                <a:gd name="connsiteY155" fmla="*/ 76198 h 447794"/>
                <a:gd name="connsiteX156" fmla="*/ 161500 w 403483"/>
                <a:gd name="connsiteY156" fmla="*/ 76645 h 447794"/>
                <a:gd name="connsiteX157" fmla="*/ 162693 w 403483"/>
                <a:gd name="connsiteY157" fmla="*/ 81417 h 447794"/>
                <a:gd name="connsiteX158" fmla="*/ 156430 w 403483"/>
                <a:gd name="connsiteY158" fmla="*/ 78584 h 447794"/>
                <a:gd name="connsiteX159" fmla="*/ 153448 w 403483"/>
                <a:gd name="connsiteY159" fmla="*/ 78733 h 447794"/>
                <a:gd name="connsiteX160" fmla="*/ 150167 w 403483"/>
                <a:gd name="connsiteY160" fmla="*/ 81417 h 447794"/>
                <a:gd name="connsiteX161" fmla="*/ 153597 w 403483"/>
                <a:gd name="connsiteY161" fmla="*/ 83356 h 447794"/>
                <a:gd name="connsiteX162" fmla="*/ 156430 w 403483"/>
                <a:gd name="connsiteY162" fmla="*/ 83356 h 447794"/>
                <a:gd name="connsiteX163" fmla="*/ 159263 w 403483"/>
                <a:gd name="connsiteY163" fmla="*/ 83356 h 447794"/>
                <a:gd name="connsiteX164" fmla="*/ 162544 w 403483"/>
                <a:gd name="connsiteY164" fmla="*/ 81417 h 447794"/>
                <a:gd name="connsiteX165" fmla="*/ 297792 w 403483"/>
                <a:gd name="connsiteY165" fmla="*/ 100355 h 447794"/>
                <a:gd name="connsiteX166" fmla="*/ 289143 w 403483"/>
                <a:gd name="connsiteY166" fmla="*/ 100355 h 447794"/>
                <a:gd name="connsiteX167" fmla="*/ 281985 w 403483"/>
                <a:gd name="connsiteY167" fmla="*/ 96776 h 447794"/>
                <a:gd name="connsiteX168" fmla="*/ 280345 w 403483"/>
                <a:gd name="connsiteY168" fmla="*/ 94390 h 447794"/>
                <a:gd name="connsiteX169" fmla="*/ 286906 w 403483"/>
                <a:gd name="connsiteY169" fmla="*/ 96776 h 447794"/>
                <a:gd name="connsiteX170" fmla="*/ 293020 w 403483"/>
                <a:gd name="connsiteY170" fmla="*/ 96776 h 447794"/>
                <a:gd name="connsiteX171" fmla="*/ 296897 w 403483"/>
                <a:gd name="connsiteY171" fmla="*/ 98715 h 447794"/>
                <a:gd name="connsiteX172" fmla="*/ 297941 w 403483"/>
                <a:gd name="connsiteY172" fmla="*/ 100355 h 447794"/>
                <a:gd name="connsiteX173" fmla="*/ 179543 w 403483"/>
                <a:gd name="connsiteY173" fmla="*/ 70084 h 447794"/>
                <a:gd name="connsiteX174" fmla="*/ 179096 w 403483"/>
                <a:gd name="connsiteY174" fmla="*/ 72023 h 447794"/>
                <a:gd name="connsiteX175" fmla="*/ 178797 w 403483"/>
                <a:gd name="connsiteY175" fmla="*/ 74110 h 447794"/>
                <a:gd name="connsiteX176" fmla="*/ 178201 w 403483"/>
                <a:gd name="connsiteY176" fmla="*/ 72619 h 447794"/>
                <a:gd name="connsiteX177" fmla="*/ 177455 w 403483"/>
                <a:gd name="connsiteY177" fmla="*/ 70830 h 447794"/>
                <a:gd name="connsiteX178" fmla="*/ 176859 w 403483"/>
                <a:gd name="connsiteY178" fmla="*/ 69935 h 447794"/>
                <a:gd name="connsiteX179" fmla="*/ 174920 w 403483"/>
                <a:gd name="connsiteY179" fmla="*/ 67251 h 447794"/>
                <a:gd name="connsiteX180" fmla="*/ 174026 w 403483"/>
                <a:gd name="connsiteY180" fmla="*/ 65164 h 447794"/>
                <a:gd name="connsiteX181" fmla="*/ 174771 w 403483"/>
                <a:gd name="connsiteY181" fmla="*/ 62479 h 447794"/>
                <a:gd name="connsiteX182" fmla="*/ 175964 w 403483"/>
                <a:gd name="connsiteY182" fmla="*/ 61137 h 447794"/>
                <a:gd name="connsiteX183" fmla="*/ 175964 w 403483"/>
                <a:gd name="connsiteY183" fmla="*/ 62330 h 447794"/>
                <a:gd name="connsiteX184" fmla="*/ 176561 w 403483"/>
                <a:gd name="connsiteY184" fmla="*/ 63971 h 447794"/>
                <a:gd name="connsiteX185" fmla="*/ 178946 w 403483"/>
                <a:gd name="connsiteY185" fmla="*/ 67251 h 447794"/>
                <a:gd name="connsiteX186" fmla="*/ 179841 w 403483"/>
                <a:gd name="connsiteY186" fmla="*/ 70233 h 447794"/>
                <a:gd name="connsiteX187" fmla="*/ 177754 w 403483"/>
                <a:gd name="connsiteY187" fmla="*/ 51445 h 447794"/>
                <a:gd name="connsiteX188" fmla="*/ 169403 w 403483"/>
                <a:gd name="connsiteY188" fmla="*/ 62479 h 447794"/>
                <a:gd name="connsiteX189" fmla="*/ 164780 w 403483"/>
                <a:gd name="connsiteY189" fmla="*/ 68444 h 447794"/>
                <a:gd name="connsiteX190" fmla="*/ 164482 w 403483"/>
                <a:gd name="connsiteY190" fmla="*/ 76347 h 447794"/>
                <a:gd name="connsiteX191" fmla="*/ 164482 w 403483"/>
                <a:gd name="connsiteY191" fmla="*/ 76347 h 447794"/>
                <a:gd name="connsiteX192" fmla="*/ 165526 w 403483"/>
                <a:gd name="connsiteY192" fmla="*/ 81268 h 447794"/>
                <a:gd name="connsiteX193" fmla="*/ 159860 w 403483"/>
                <a:gd name="connsiteY193" fmla="*/ 86040 h 447794"/>
                <a:gd name="connsiteX194" fmla="*/ 156728 w 403483"/>
                <a:gd name="connsiteY194" fmla="*/ 85741 h 447794"/>
                <a:gd name="connsiteX195" fmla="*/ 149422 w 403483"/>
                <a:gd name="connsiteY195" fmla="*/ 84549 h 447794"/>
                <a:gd name="connsiteX196" fmla="*/ 148080 w 403483"/>
                <a:gd name="connsiteY196" fmla="*/ 81268 h 447794"/>
                <a:gd name="connsiteX197" fmla="*/ 148974 w 403483"/>
                <a:gd name="connsiteY197" fmla="*/ 76347 h 447794"/>
                <a:gd name="connsiteX198" fmla="*/ 148676 w 403483"/>
                <a:gd name="connsiteY198" fmla="*/ 68444 h 447794"/>
                <a:gd name="connsiteX199" fmla="*/ 144053 w 403483"/>
                <a:gd name="connsiteY199" fmla="*/ 62479 h 447794"/>
                <a:gd name="connsiteX200" fmla="*/ 135703 w 403483"/>
                <a:gd name="connsiteY200" fmla="*/ 51445 h 447794"/>
                <a:gd name="connsiteX201" fmla="*/ 138089 w 403483"/>
                <a:gd name="connsiteY201" fmla="*/ 47270 h 447794"/>
                <a:gd name="connsiteX202" fmla="*/ 138089 w 403483"/>
                <a:gd name="connsiteY202" fmla="*/ 52041 h 447794"/>
                <a:gd name="connsiteX203" fmla="*/ 145246 w 403483"/>
                <a:gd name="connsiteY203" fmla="*/ 60094 h 447794"/>
                <a:gd name="connsiteX204" fmla="*/ 145992 w 403483"/>
                <a:gd name="connsiteY204" fmla="*/ 60094 h 447794"/>
                <a:gd name="connsiteX205" fmla="*/ 155535 w 403483"/>
                <a:gd name="connsiteY205" fmla="*/ 62032 h 447794"/>
                <a:gd name="connsiteX206" fmla="*/ 153000 w 403483"/>
                <a:gd name="connsiteY206" fmla="*/ 58752 h 447794"/>
                <a:gd name="connsiteX207" fmla="*/ 160456 w 403483"/>
                <a:gd name="connsiteY207" fmla="*/ 58752 h 447794"/>
                <a:gd name="connsiteX208" fmla="*/ 157921 w 403483"/>
                <a:gd name="connsiteY208" fmla="*/ 62032 h 447794"/>
                <a:gd name="connsiteX209" fmla="*/ 167465 w 403483"/>
                <a:gd name="connsiteY209" fmla="*/ 60094 h 447794"/>
                <a:gd name="connsiteX210" fmla="*/ 168210 w 403483"/>
                <a:gd name="connsiteY210" fmla="*/ 60094 h 447794"/>
                <a:gd name="connsiteX211" fmla="*/ 175368 w 403483"/>
                <a:gd name="connsiteY211" fmla="*/ 52041 h 447794"/>
                <a:gd name="connsiteX212" fmla="*/ 175368 w 403483"/>
                <a:gd name="connsiteY212" fmla="*/ 47270 h 447794"/>
                <a:gd name="connsiteX213" fmla="*/ 177754 w 403483"/>
                <a:gd name="connsiteY213" fmla="*/ 51445 h 447794"/>
                <a:gd name="connsiteX214" fmla="*/ 171491 w 403483"/>
                <a:gd name="connsiteY214" fmla="*/ 46226 h 447794"/>
                <a:gd name="connsiteX215" fmla="*/ 170447 w 403483"/>
                <a:gd name="connsiteY215" fmla="*/ 48463 h 447794"/>
                <a:gd name="connsiteX216" fmla="*/ 168210 w 403483"/>
                <a:gd name="connsiteY216" fmla="*/ 49655 h 447794"/>
                <a:gd name="connsiteX217" fmla="*/ 165228 w 403483"/>
                <a:gd name="connsiteY217" fmla="*/ 49655 h 447794"/>
                <a:gd name="connsiteX218" fmla="*/ 166272 w 403483"/>
                <a:gd name="connsiteY218" fmla="*/ 51743 h 447794"/>
                <a:gd name="connsiteX219" fmla="*/ 164035 w 403483"/>
                <a:gd name="connsiteY219" fmla="*/ 53980 h 447794"/>
                <a:gd name="connsiteX220" fmla="*/ 161798 w 403483"/>
                <a:gd name="connsiteY220" fmla="*/ 51743 h 447794"/>
                <a:gd name="connsiteX221" fmla="*/ 162544 w 403483"/>
                <a:gd name="connsiteY221" fmla="*/ 50103 h 447794"/>
                <a:gd name="connsiteX222" fmla="*/ 162991 w 403483"/>
                <a:gd name="connsiteY222" fmla="*/ 49655 h 447794"/>
                <a:gd name="connsiteX223" fmla="*/ 160456 w 403483"/>
                <a:gd name="connsiteY223" fmla="*/ 49655 h 447794"/>
                <a:gd name="connsiteX224" fmla="*/ 159114 w 403483"/>
                <a:gd name="connsiteY224" fmla="*/ 50401 h 447794"/>
                <a:gd name="connsiteX225" fmla="*/ 159114 w 403483"/>
                <a:gd name="connsiteY225" fmla="*/ 49805 h 447794"/>
                <a:gd name="connsiteX226" fmla="*/ 159114 w 403483"/>
                <a:gd name="connsiteY226" fmla="*/ 48761 h 447794"/>
                <a:gd name="connsiteX227" fmla="*/ 160456 w 403483"/>
                <a:gd name="connsiteY227" fmla="*/ 47419 h 447794"/>
                <a:gd name="connsiteX228" fmla="*/ 168657 w 403483"/>
                <a:gd name="connsiteY228" fmla="*/ 47419 h 447794"/>
                <a:gd name="connsiteX229" fmla="*/ 171491 w 403483"/>
                <a:gd name="connsiteY229" fmla="*/ 46226 h 447794"/>
                <a:gd name="connsiteX230" fmla="*/ 168956 w 403483"/>
                <a:gd name="connsiteY230" fmla="*/ 41305 h 447794"/>
                <a:gd name="connsiteX231" fmla="*/ 166719 w 403483"/>
                <a:gd name="connsiteY231" fmla="*/ 41305 h 447794"/>
                <a:gd name="connsiteX232" fmla="*/ 164930 w 403483"/>
                <a:gd name="connsiteY232" fmla="*/ 40858 h 447794"/>
                <a:gd name="connsiteX233" fmla="*/ 163737 w 403483"/>
                <a:gd name="connsiteY233" fmla="*/ 39516 h 447794"/>
                <a:gd name="connsiteX234" fmla="*/ 161500 w 403483"/>
                <a:gd name="connsiteY234" fmla="*/ 36533 h 447794"/>
                <a:gd name="connsiteX235" fmla="*/ 160903 w 403483"/>
                <a:gd name="connsiteY235" fmla="*/ 35788 h 447794"/>
                <a:gd name="connsiteX236" fmla="*/ 160009 w 403483"/>
                <a:gd name="connsiteY236" fmla="*/ 35191 h 447794"/>
                <a:gd name="connsiteX237" fmla="*/ 162693 w 403483"/>
                <a:gd name="connsiteY237" fmla="*/ 35191 h 447794"/>
                <a:gd name="connsiteX238" fmla="*/ 163886 w 403483"/>
                <a:gd name="connsiteY238" fmla="*/ 35490 h 447794"/>
                <a:gd name="connsiteX239" fmla="*/ 164780 w 403483"/>
                <a:gd name="connsiteY239" fmla="*/ 36384 h 447794"/>
                <a:gd name="connsiteX240" fmla="*/ 167614 w 403483"/>
                <a:gd name="connsiteY240" fmla="*/ 40112 h 447794"/>
                <a:gd name="connsiteX241" fmla="*/ 168061 w 403483"/>
                <a:gd name="connsiteY241" fmla="*/ 40858 h 447794"/>
                <a:gd name="connsiteX242" fmla="*/ 168956 w 403483"/>
                <a:gd name="connsiteY242" fmla="*/ 41305 h 447794"/>
                <a:gd name="connsiteX243" fmla="*/ 160754 w 403483"/>
                <a:gd name="connsiteY243" fmla="*/ 40410 h 447794"/>
                <a:gd name="connsiteX244" fmla="*/ 161351 w 403483"/>
                <a:gd name="connsiteY244" fmla="*/ 41156 h 447794"/>
                <a:gd name="connsiteX245" fmla="*/ 162544 w 403483"/>
                <a:gd name="connsiteY245" fmla="*/ 41901 h 447794"/>
                <a:gd name="connsiteX246" fmla="*/ 159412 w 403483"/>
                <a:gd name="connsiteY246" fmla="*/ 41901 h 447794"/>
                <a:gd name="connsiteX247" fmla="*/ 157623 w 403483"/>
                <a:gd name="connsiteY247" fmla="*/ 41305 h 447794"/>
                <a:gd name="connsiteX248" fmla="*/ 156728 w 403483"/>
                <a:gd name="connsiteY248" fmla="*/ 40112 h 447794"/>
                <a:gd name="connsiteX249" fmla="*/ 153895 w 403483"/>
                <a:gd name="connsiteY249" fmla="*/ 35788 h 447794"/>
                <a:gd name="connsiteX250" fmla="*/ 153149 w 403483"/>
                <a:gd name="connsiteY250" fmla="*/ 34744 h 447794"/>
                <a:gd name="connsiteX251" fmla="*/ 151509 w 403483"/>
                <a:gd name="connsiteY251" fmla="*/ 33849 h 447794"/>
                <a:gd name="connsiteX252" fmla="*/ 154492 w 403483"/>
                <a:gd name="connsiteY252" fmla="*/ 33849 h 447794"/>
                <a:gd name="connsiteX253" fmla="*/ 156132 w 403483"/>
                <a:gd name="connsiteY253" fmla="*/ 34446 h 447794"/>
                <a:gd name="connsiteX254" fmla="*/ 157176 w 403483"/>
                <a:gd name="connsiteY254" fmla="*/ 35490 h 447794"/>
                <a:gd name="connsiteX255" fmla="*/ 160605 w 403483"/>
                <a:gd name="connsiteY255" fmla="*/ 40410 h 447794"/>
                <a:gd name="connsiteX256" fmla="*/ 150316 w 403483"/>
                <a:gd name="connsiteY256" fmla="*/ 36533 h 447794"/>
                <a:gd name="connsiteX257" fmla="*/ 153149 w 403483"/>
                <a:gd name="connsiteY257" fmla="*/ 40261 h 447794"/>
                <a:gd name="connsiteX258" fmla="*/ 153597 w 403483"/>
                <a:gd name="connsiteY258" fmla="*/ 41007 h 447794"/>
                <a:gd name="connsiteX259" fmla="*/ 154492 w 403483"/>
                <a:gd name="connsiteY259" fmla="*/ 41454 h 447794"/>
                <a:gd name="connsiteX260" fmla="*/ 152106 w 403483"/>
                <a:gd name="connsiteY260" fmla="*/ 41454 h 447794"/>
                <a:gd name="connsiteX261" fmla="*/ 150316 w 403483"/>
                <a:gd name="connsiteY261" fmla="*/ 41007 h 447794"/>
                <a:gd name="connsiteX262" fmla="*/ 148974 w 403483"/>
                <a:gd name="connsiteY262" fmla="*/ 39665 h 447794"/>
                <a:gd name="connsiteX263" fmla="*/ 146738 w 403483"/>
                <a:gd name="connsiteY263" fmla="*/ 36682 h 447794"/>
                <a:gd name="connsiteX264" fmla="*/ 146141 w 403483"/>
                <a:gd name="connsiteY264" fmla="*/ 35937 h 447794"/>
                <a:gd name="connsiteX265" fmla="*/ 145246 w 403483"/>
                <a:gd name="connsiteY265" fmla="*/ 35340 h 447794"/>
                <a:gd name="connsiteX266" fmla="*/ 147930 w 403483"/>
                <a:gd name="connsiteY266" fmla="*/ 35340 h 447794"/>
                <a:gd name="connsiteX267" fmla="*/ 149123 w 403483"/>
                <a:gd name="connsiteY267" fmla="*/ 35639 h 447794"/>
                <a:gd name="connsiteX268" fmla="*/ 150018 w 403483"/>
                <a:gd name="connsiteY268" fmla="*/ 36533 h 447794"/>
                <a:gd name="connsiteX269" fmla="*/ 144650 w 403483"/>
                <a:gd name="connsiteY269" fmla="*/ 47568 h 447794"/>
                <a:gd name="connsiteX270" fmla="*/ 152702 w 403483"/>
                <a:gd name="connsiteY270" fmla="*/ 47568 h 447794"/>
                <a:gd name="connsiteX271" fmla="*/ 153746 w 403483"/>
                <a:gd name="connsiteY271" fmla="*/ 48164 h 447794"/>
                <a:gd name="connsiteX272" fmla="*/ 154044 w 403483"/>
                <a:gd name="connsiteY272" fmla="*/ 49954 h 447794"/>
                <a:gd name="connsiteX273" fmla="*/ 154044 w 403483"/>
                <a:gd name="connsiteY273" fmla="*/ 50550 h 447794"/>
                <a:gd name="connsiteX274" fmla="*/ 152702 w 403483"/>
                <a:gd name="connsiteY274" fmla="*/ 49805 h 447794"/>
                <a:gd name="connsiteX275" fmla="*/ 150167 w 403483"/>
                <a:gd name="connsiteY275" fmla="*/ 49805 h 447794"/>
                <a:gd name="connsiteX276" fmla="*/ 151211 w 403483"/>
                <a:gd name="connsiteY276" fmla="*/ 51892 h 447794"/>
                <a:gd name="connsiteX277" fmla="*/ 148974 w 403483"/>
                <a:gd name="connsiteY277" fmla="*/ 54129 h 447794"/>
                <a:gd name="connsiteX278" fmla="*/ 146738 w 403483"/>
                <a:gd name="connsiteY278" fmla="*/ 51892 h 447794"/>
                <a:gd name="connsiteX279" fmla="*/ 147334 w 403483"/>
                <a:gd name="connsiteY279" fmla="*/ 50252 h 447794"/>
                <a:gd name="connsiteX280" fmla="*/ 147781 w 403483"/>
                <a:gd name="connsiteY280" fmla="*/ 49805 h 447794"/>
                <a:gd name="connsiteX281" fmla="*/ 144799 w 403483"/>
                <a:gd name="connsiteY281" fmla="*/ 49805 h 447794"/>
                <a:gd name="connsiteX282" fmla="*/ 142562 w 403483"/>
                <a:gd name="connsiteY282" fmla="*/ 48612 h 447794"/>
                <a:gd name="connsiteX283" fmla="*/ 141518 w 403483"/>
                <a:gd name="connsiteY283" fmla="*/ 46375 h 447794"/>
                <a:gd name="connsiteX284" fmla="*/ 144501 w 403483"/>
                <a:gd name="connsiteY284" fmla="*/ 47568 h 447794"/>
                <a:gd name="connsiteX285" fmla="*/ 136449 w 403483"/>
                <a:gd name="connsiteY285" fmla="*/ 64269 h 447794"/>
                <a:gd name="connsiteX286" fmla="*/ 137045 w 403483"/>
                <a:gd name="connsiteY286" fmla="*/ 62629 h 447794"/>
                <a:gd name="connsiteX287" fmla="*/ 137045 w 403483"/>
                <a:gd name="connsiteY287" fmla="*/ 61436 h 447794"/>
                <a:gd name="connsiteX288" fmla="*/ 138238 w 403483"/>
                <a:gd name="connsiteY288" fmla="*/ 62778 h 447794"/>
                <a:gd name="connsiteX289" fmla="*/ 138983 w 403483"/>
                <a:gd name="connsiteY289" fmla="*/ 65462 h 447794"/>
                <a:gd name="connsiteX290" fmla="*/ 138089 w 403483"/>
                <a:gd name="connsiteY290" fmla="*/ 67549 h 447794"/>
                <a:gd name="connsiteX291" fmla="*/ 136150 w 403483"/>
                <a:gd name="connsiteY291" fmla="*/ 70233 h 447794"/>
                <a:gd name="connsiteX292" fmla="*/ 135554 w 403483"/>
                <a:gd name="connsiteY292" fmla="*/ 71128 h 447794"/>
                <a:gd name="connsiteX293" fmla="*/ 134659 w 403483"/>
                <a:gd name="connsiteY293" fmla="*/ 72918 h 447794"/>
                <a:gd name="connsiteX294" fmla="*/ 134063 w 403483"/>
                <a:gd name="connsiteY294" fmla="*/ 74409 h 447794"/>
                <a:gd name="connsiteX295" fmla="*/ 133764 w 403483"/>
                <a:gd name="connsiteY295" fmla="*/ 72321 h 447794"/>
                <a:gd name="connsiteX296" fmla="*/ 133317 w 403483"/>
                <a:gd name="connsiteY296" fmla="*/ 70383 h 447794"/>
                <a:gd name="connsiteX297" fmla="*/ 134212 w 403483"/>
                <a:gd name="connsiteY297" fmla="*/ 67400 h 447794"/>
                <a:gd name="connsiteX298" fmla="*/ 136598 w 403483"/>
                <a:gd name="connsiteY298" fmla="*/ 64120 h 447794"/>
                <a:gd name="connsiteX299" fmla="*/ 135554 w 403483"/>
                <a:gd name="connsiteY299" fmla="*/ 78882 h 447794"/>
                <a:gd name="connsiteX300" fmla="*/ 136449 w 403483"/>
                <a:gd name="connsiteY300" fmla="*/ 76347 h 447794"/>
                <a:gd name="connsiteX301" fmla="*/ 137641 w 403483"/>
                <a:gd name="connsiteY301" fmla="*/ 74558 h 447794"/>
                <a:gd name="connsiteX302" fmla="*/ 138536 w 403483"/>
                <a:gd name="connsiteY302" fmla="*/ 72470 h 447794"/>
                <a:gd name="connsiteX303" fmla="*/ 138536 w 403483"/>
                <a:gd name="connsiteY303" fmla="*/ 70979 h 447794"/>
                <a:gd name="connsiteX304" fmla="*/ 139580 w 403483"/>
                <a:gd name="connsiteY304" fmla="*/ 73067 h 447794"/>
                <a:gd name="connsiteX305" fmla="*/ 140027 w 403483"/>
                <a:gd name="connsiteY305" fmla="*/ 75154 h 447794"/>
                <a:gd name="connsiteX306" fmla="*/ 139431 w 403483"/>
                <a:gd name="connsiteY306" fmla="*/ 77391 h 447794"/>
                <a:gd name="connsiteX307" fmla="*/ 138238 w 403483"/>
                <a:gd name="connsiteY307" fmla="*/ 79031 h 447794"/>
                <a:gd name="connsiteX308" fmla="*/ 137343 w 403483"/>
                <a:gd name="connsiteY308" fmla="*/ 81119 h 447794"/>
                <a:gd name="connsiteX309" fmla="*/ 137343 w 403483"/>
                <a:gd name="connsiteY309" fmla="*/ 83207 h 447794"/>
                <a:gd name="connsiteX310" fmla="*/ 136299 w 403483"/>
                <a:gd name="connsiteY310" fmla="*/ 81417 h 447794"/>
                <a:gd name="connsiteX311" fmla="*/ 135405 w 403483"/>
                <a:gd name="connsiteY311" fmla="*/ 78733 h 447794"/>
                <a:gd name="connsiteX312" fmla="*/ 139878 w 403483"/>
                <a:gd name="connsiteY312" fmla="*/ 84549 h 447794"/>
                <a:gd name="connsiteX313" fmla="*/ 140176 w 403483"/>
                <a:gd name="connsiteY313" fmla="*/ 83057 h 447794"/>
                <a:gd name="connsiteX314" fmla="*/ 140922 w 403483"/>
                <a:gd name="connsiteY314" fmla="*/ 81566 h 447794"/>
                <a:gd name="connsiteX315" fmla="*/ 141220 w 403483"/>
                <a:gd name="connsiteY315" fmla="*/ 80373 h 447794"/>
                <a:gd name="connsiteX316" fmla="*/ 141220 w 403483"/>
                <a:gd name="connsiteY316" fmla="*/ 79329 h 447794"/>
                <a:gd name="connsiteX317" fmla="*/ 142562 w 403483"/>
                <a:gd name="connsiteY317" fmla="*/ 81119 h 447794"/>
                <a:gd name="connsiteX318" fmla="*/ 142861 w 403483"/>
                <a:gd name="connsiteY318" fmla="*/ 82014 h 447794"/>
                <a:gd name="connsiteX319" fmla="*/ 142562 w 403483"/>
                <a:gd name="connsiteY319" fmla="*/ 83207 h 447794"/>
                <a:gd name="connsiteX320" fmla="*/ 142115 w 403483"/>
                <a:gd name="connsiteY320" fmla="*/ 84698 h 447794"/>
                <a:gd name="connsiteX321" fmla="*/ 142413 w 403483"/>
                <a:gd name="connsiteY321" fmla="*/ 85891 h 447794"/>
                <a:gd name="connsiteX322" fmla="*/ 143904 w 403483"/>
                <a:gd name="connsiteY322" fmla="*/ 87680 h 447794"/>
                <a:gd name="connsiteX323" fmla="*/ 144799 w 403483"/>
                <a:gd name="connsiteY323" fmla="*/ 87978 h 447794"/>
                <a:gd name="connsiteX324" fmla="*/ 145545 w 403483"/>
                <a:gd name="connsiteY324" fmla="*/ 86934 h 447794"/>
                <a:gd name="connsiteX325" fmla="*/ 145545 w 403483"/>
                <a:gd name="connsiteY325" fmla="*/ 85592 h 447794"/>
                <a:gd name="connsiteX326" fmla="*/ 146887 w 403483"/>
                <a:gd name="connsiteY326" fmla="*/ 87084 h 447794"/>
                <a:gd name="connsiteX327" fmla="*/ 147185 w 403483"/>
                <a:gd name="connsiteY327" fmla="*/ 88276 h 447794"/>
                <a:gd name="connsiteX328" fmla="*/ 147185 w 403483"/>
                <a:gd name="connsiteY328" fmla="*/ 89171 h 447794"/>
                <a:gd name="connsiteX329" fmla="*/ 146738 w 403483"/>
                <a:gd name="connsiteY329" fmla="*/ 90811 h 447794"/>
                <a:gd name="connsiteX330" fmla="*/ 146738 w 403483"/>
                <a:gd name="connsiteY330" fmla="*/ 91855 h 447794"/>
                <a:gd name="connsiteX331" fmla="*/ 147185 w 403483"/>
                <a:gd name="connsiteY331" fmla="*/ 92899 h 447794"/>
                <a:gd name="connsiteX332" fmla="*/ 148229 w 403483"/>
                <a:gd name="connsiteY332" fmla="*/ 93645 h 447794"/>
                <a:gd name="connsiteX333" fmla="*/ 148974 w 403483"/>
                <a:gd name="connsiteY333" fmla="*/ 93645 h 447794"/>
                <a:gd name="connsiteX334" fmla="*/ 149422 w 403483"/>
                <a:gd name="connsiteY334" fmla="*/ 92899 h 447794"/>
                <a:gd name="connsiteX335" fmla="*/ 149720 w 403483"/>
                <a:gd name="connsiteY335" fmla="*/ 91110 h 447794"/>
                <a:gd name="connsiteX336" fmla="*/ 149422 w 403483"/>
                <a:gd name="connsiteY336" fmla="*/ 90364 h 447794"/>
                <a:gd name="connsiteX337" fmla="*/ 148974 w 403483"/>
                <a:gd name="connsiteY337" fmla="*/ 89469 h 447794"/>
                <a:gd name="connsiteX338" fmla="*/ 150913 w 403483"/>
                <a:gd name="connsiteY338" fmla="*/ 90662 h 447794"/>
                <a:gd name="connsiteX339" fmla="*/ 151509 w 403483"/>
                <a:gd name="connsiteY339" fmla="*/ 91855 h 447794"/>
                <a:gd name="connsiteX340" fmla="*/ 151509 w 403483"/>
                <a:gd name="connsiteY340" fmla="*/ 93197 h 447794"/>
                <a:gd name="connsiteX341" fmla="*/ 151211 w 403483"/>
                <a:gd name="connsiteY341" fmla="*/ 95136 h 447794"/>
                <a:gd name="connsiteX342" fmla="*/ 151509 w 403483"/>
                <a:gd name="connsiteY342" fmla="*/ 96329 h 447794"/>
                <a:gd name="connsiteX343" fmla="*/ 152702 w 403483"/>
                <a:gd name="connsiteY343" fmla="*/ 97223 h 447794"/>
                <a:gd name="connsiteX344" fmla="*/ 154492 w 403483"/>
                <a:gd name="connsiteY344" fmla="*/ 97820 h 447794"/>
                <a:gd name="connsiteX345" fmla="*/ 154492 w 403483"/>
                <a:gd name="connsiteY345" fmla="*/ 92004 h 447794"/>
                <a:gd name="connsiteX346" fmla="*/ 156728 w 403483"/>
                <a:gd name="connsiteY346" fmla="*/ 92004 h 447794"/>
                <a:gd name="connsiteX347" fmla="*/ 156728 w 403483"/>
                <a:gd name="connsiteY347" fmla="*/ 97820 h 447794"/>
                <a:gd name="connsiteX348" fmla="*/ 158518 w 403483"/>
                <a:gd name="connsiteY348" fmla="*/ 97223 h 447794"/>
                <a:gd name="connsiteX349" fmla="*/ 159860 w 403483"/>
                <a:gd name="connsiteY349" fmla="*/ 96329 h 447794"/>
                <a:gd name="connsiteX350" fmla="*/ 160158 w 403483"/>
                <a:gd name="connsiteY350" fmla="*/ 95136 h 447794"/>
                <a:gd name="connsiteX351" fmla="*/ 159860 w 403483"/>
                <a:gd name="connsiteY351" fmla="*/ 93197 h 447794"/>
                <a:gd name="connsiteX352" fmla="*/ 159860 w 403483"/>
                <a:gd name="connsiteY352" fmla="*/ 91855 h 447794"/>
                <a:gd name="connsiteX353" fmla="*/ 160456 w 403483"/>
                <a:gd name="connsiteY353" fmla="*/ 90662 h 447794"/>
                <a:gd name="connsiteX354" fmla="*/ 162395 w 403483"/>
                <a:gd name="connsiteY354" fmla="*/ 89469 h 447794"/>
                <a:gd name="connsiteX355" fmla="*/ 161947 w 403483"/>
                <a:gd name="connsiteY355" fmla="*/ 90364 h 447794"/>
                <a:gd name="connsiteX356" fmla="*/ 161649 w 403483"/>
                <a:gd name="connsiteY356" fmla="*/ 91110 h 447794"/>
                <a:gd name="connsiteX357" fmla="*/ 161947 w 403483"/>
                <a:gd name="connsiteY357" fmla="*/ 92899 h 447794"/>
                <a:gd name="connsiteX358" fmla="*/ 162395 w 403483"/>
                <a:gd name="connsiteY358" fmla="*/ 93645 h 447794"/>
                <a:gd name="connsiteX359" fmla="*/ 163289 w 403483"/>
                <a:gd name="connsiteY359" fmla="*/ 93645 h 447794"/>
                <a:gd name="connsiteX360" fmla="*/ 164333 w 403483"/>
                <a:gd name="connsiteY360" fmla="*/ 92899 h 447794"/>
                <a:gd name="connsiteX361" fmla="*/ 164780 w 403483"/>
                <a:gd name="connsiteY361" fmla="*/ 91855 h 447794"/>
                <a:gd name="connsiteX362" fmla="*/ 164780 w 403483"/>
                <a:gd name="connsiteY362" fmla="*/ 90811 h 447794"/>
                <a:gd name="connsiteX363" fmla="*/ 164333 w 403483"/>
                <a:gd name="connsiteY363" fmla="*/ 89171 h 447794"/>
                <a:gd name="connsiteX364" fmla="*/ 164333 w 403483"/>
                <a:gd name="connsiteY364" fmla="*/ 88276 h 447794"/>
                <a:gd name="connsiteX365" fmla="*/ 164631 w 403483"/>
                <a:gd name="connsiteY365" fmla="*/ 87084 h 447794"/>
                <a:gd name="connsiteX366" fmla="*/ 165973 w 403483"/>
                <a:gd name="connsiteY366" fmla="*/ 85592 h 447794"/>
                <a:gd name="connsiteX367" fmla="*/ 165973 w 403483"/>
                <a:gd name="connsiteY367" fmla="*/ 86934 h 447794"/>
                <a:gd name="connsiteX368" fmla="*/ 166719 w 403483"/>
                <a:gd name="connsiteY368" fmla="*/ 87978 h 447794"/>
                <a:gd name="connsiteX369" fmla="*/ 167614 w 403483"/>
                <a:gd name="connsiteY369" fmla="*/ 87680 h 447794"/>
                <a:gd name="connsiteX370" fmla="*/ 169105 w 403483"/>
                <a:gd name="connsiteY370" fmla="*/ 85891 h 447794"/>
                <a:gd name="connsiteX371" fmla="*/ 169403 w 403483"/>
                <a:gd name="connsiteY371" fmla="*/ 84698 h 447794"/>
                <a:gd name="connsiteX372" fmla="*/ 168956 w 403483"/>
                <a:gd name="connsiteY372" fmla="*/ 83207 h 447794"/>
                <a:gd name="connsiteX373" fmla="*/ 168657 w 403483"/>
                <a:gd name="connsiteY373" fmla="*/ 82014 h 447794"/>
                <a:gd name="connsiteX374" fmla="*/ 168956 w 403483"/>
                <a:gd name="connsiteY374" fmla="*/ 81119 h 447794"/>
                <a:gd name="connsiteX375" fmla="*/ 170298 w 403483"/>
                <a:gd name="connsiteY375" fmla="*/ 79329 h 447794"/>
                <a:gd name="connsiteX376" fmla="*/ 170298 w 403483"/>
                <a:gd name="connsiteY376" fmla="*/ 80373 h 447794"/>
                <a:gd name="connsiteX377" fmla="*/ 170596 w 403483"/>
                <a:gd name="connsiteY377" fmla="*/ 81566 h 447794"/>
                <a:gd name="connsiteX378" fmla="*/ 171342 w 403483"/>
                <a:gd name="connsiteY378" fmla="*/ 83057 h 447794"/>
                <a:gd name="connsiteX379" fmla="*/ 171640 w 403483"/>
                <a:gd name="connsiteY379" fmla="*/ 84549 h 447794"/>
                <a:gd name="connsiteX380" fmla="*/ 171640 w 403483"/>
                <a:gd name="connsiteY380" fmla="*/ 86040 h 447794"/>
                <a:gd name="connsiteX381" fmla="*/ 170596 w 403483"/>
                <a:gd name="connsiteY381" fmla="*/ 87680 h 447794"/>
                <a:gd name="connsiteX382" fmla="*/ 168956 w 403483"/>
                <a:gd name="connsiteY382" fmla="*/ 89618 h 447794"/>
                <a:gd name="connsiteX383" fmla="*/ 166868 w 403483"/>
                <a:gd name="connsiteY383" fmla="*/ 91259 h 447794"/>
                <a:gd name="connsiteX384" fmla="*/ 166868 w 403483"/>
                <a:gd name="connsiteY384" fmla="*/ 92750 h 447794"/>
                <a:gd name="connsiteX385" fmla="*/ 165824 w 403483"/>
                <a:gd name="connsiteY385" fmla="*/ 94539 h 447794"/>
                <a:gd name="connsiteX386" fmla="*/ 164184 w 403483"/>
                <a:gd name="connsiteY386" fmla="*/ 95732 h 447794"/>
                <a:gd name="connsiteX387" fmla="*/ 162544 w 403483"/>
                <a:gd name="connsiteY387" fmla="*/ 96329 h 447794"/>
                <a:gd name="connsiteX388" fmla="*/ 161947 w 403483"/>
                <a:gd name="connsiteY388" fmla="*/ 97671 h 447794"/>
                <a:gd name="connsiteX389" fmla="*/ 160903 w 403483"/>
                <a:gd name="connsiteY389" fmla="*/ 98715 h 447794"/>
                <a:gd name="connsiteX390" fmla="*/ 158667 w 403483"/>
                <a:gd name="connsiteY390" fmla="*/ 100057 h 447794"/>
                <a:gd name="connsiteX391" fmla="*/ 155535 w 403483"/>
                <a:gd name="connsiteY391" fmla="*/ 100802 h 447794"/>
                <a:gd name="connsiteX392" fmla="*/ 152404 w 403483"/>
                <a:gd name="connsiteY392" fmla="*/ 100057 h 447794"/>
                <a:gd name="connsiteX393" fmla="*/ 150018 w 403483"/>
                <a:gd name="connsiteY393" fmla="*/ 98715 h 447794"/>
                <a:gd name="connsiteX394" fmla="*/ 148974 w 403483"/>
                <a:gd name="connsiteY394" fmla="*/ 97671 h 447794"/>
                <a:gd name="connsiteX395" fmla="*/ 148378 w 403483"/>
                <a:gd name="connsiteY395" fmla="*/ 96329 h 447794"/>
                <a:gd name="connsiteX396" fmla="*/ 146738 w 403483"/>
                <a:gd name="connsiteY396" fmla="*/ 95732 h 447794"/>
                <a:gd name="connsiteX397" fmla="*/ 145097 w 403483"/>
                <a:gd name="connsiteY397" fmla="*/ 94539 h 447794"/>
                <a:gd name="connsiteX398" fmla="*/ 144053 w 403483"/>
                <a:gd name="connsiteY398" fmla="*/ 92750 h 447794"/>
                <a:gd name="connsiteX399" fmla="*/ 144053 w 403483"/>
                <a:gd name="connsiteY399" fmla="*/ 91259 h 447794"/>
                <a:gd name="connsiteX400" fmla="*/ 141966 w 403483"/>
                <a:gd name="connsiteY400" fmla="*/ 89618 h 447794"/>
                <a:gd name="connsiteX401" fmla="*/ 140326 w 403483"/>
                <a:gd name="connsiteY401" fmla="*/ 87680 h 447794"/>
                <a:gd name="connsiteX402" fmla="*/ 139282 w 403483"/>
                <a:gd name="connsiteY402" fmla="*/ 86040 h 447794"/>
                <a:gd name="connsiteX403" fmla="*/ 139282 w 403483"/>
                <a:gd name="connsiteY403" fmla="*/ 84549 h 447794"/>
                <a:gd name="connsiteX404" fmla="*/ 172236 w 403483"/>
                <a:gd name="connsiteY404" fmla="*/ 77242 h 447794"/>
                <a:gd name="connsiteX405" fmla="*/ 171640 w 403483"/>
                <a:gd name="connsiteY405" fmla="*/ 75005 h 447794"/>
                <a:gd name="connsiteX406" fmla="*/ 172087 w 403483"/>
                <a:gd name="connsiteY406" fmla="*/ 72918 h 447794"/>
                <a:gd name="connsiteX407" fmla="*/ 173131 w 403483"/>
                <a:gd name="connsiteY407" fmla="*/ 70830 h 447794"/>
                <a:gd name="connsiteX408" fmla="*/ 173131 w 403483"/>
                <a:gd name="connsiteY408" fmla="*/ 72321 h 447794"/>
                <a:gd name="connsiteX409" fmla="*/ 174026 w 403483"/>
                <a:gd name="connsiteY409" fmla="*/ 74409 h 447794"/>
                <a:gd name="connsiteX410" fmla="*/ 175219 w 403483"/>
                <a:gd name="connsiteY410" fmla="*/ 76198 h 447794"/>
                <a:gd name="connsiteX411" fmla="*/ 176113 w 403483"/>
                <a:gd name="connsiteY411" fmla="*/ 78733 h 447794"/>
                <a:gd name="connsiteX412" fmla="*/ 175219 w 403483"/>
                <a:gd name="connsiteY412" fmla="*/ 81417 h 447794"/>
                <a:gd name="connsiteX413" fmla="*/ 174175 w 403483"/>
                <a:gd name="connsiteY413" fmla="*/ 83207 h 447794"/>
                <a:gd name="connsiteX414" fmla="*/ 174175 w 403483"/>
                <a:gd name="connsiteY414" fmla="*/ 81119 h 447794"/>
                <a:gd name="connsiteX415" fmla="*/ 173280 w 403483"/>
                <a:gd name="connsiteY415" fmla="*/ 79031 h 447794"/>
                <a:gd name="connsiteX416" fmla="*/ 172087 w 403483"/>
                <a:gd name="connsiteY416" fmla="*/ 77391 h 447794"/>
                <a:gd name="connsiteX417" fmla="*/ 324931 w 403483"/>
                <a:gd name="connsiteY417" fmla="*/ 114968 h 447794"/>
                <a:gd name="connsiteX418" fmla="*/ 325080 w 403483"/>
                <a:gd name="connsiteY418" fmla="*/ 111538 h 447794"/>
                <a:gd name="connsiteX419" fmla="*/ 323887 w 403483"/>
                <a:gd name="connsiteY419" fmla="*/ 108556 h 447794"/>
                <a:gd name="connsiteX420" fmla="*/ 321054 w 403483"/>
                <a:gd name="connsiteY420" fmla="*/ 106469 h 447794"/>
                <a:gd name="connsiteX421" fmla="*/ 316878 w 403483"/>
                <a:gd name="connsiteY421" fmla="*/ 105872 h 447794"/>
                <a:gd name="connsiteX422" fmla="*/ 315685 w 403483"/>
                <a:gd name="connsiteY422" fmla="*/ 105872 h 447794"/>
                <a:gd name="connsiteX423" fmla="*/ 313896 w 403483"/>
                <a:gd name="connsiteY423" fmla="*/ 105872 h 447794"/>
                <a:gd name="connsiteX424" fmla="*/ 311510 w 403483"/>
                <a:gd name="connsiteY424" fmla="*/ 104828 h 447794"/>
                <a:gd name="connsiteX425" fmla="*/ 309572 w 403483"/>
                <a:gd name="connsiteY425" fmla="*/ 102890 h 447794"/>
                <a:gd name="connsiteX426" fmla="*/ 310765 w 403483"/>
                <a:gd name="connsiteY426" fmla="*/ 103188 h 447794"/>
                <a:gd name="connsiteX427" fmla="*/ 311808 w 403483"/>
                <a:gd name="connsiteY427" fmla="*/ 103188 h 447794"/>
                <a:gd name="connsiteX428" fmla="*/ 317326 w 403483"/>
                <a:gd name="connsiteY428" fmla="*/ 103188 h 447794"/>
                <a:gd name="connsiteX429" fmla="*/ 319861 w 403483"/>
                <a:gd name="connsiteY429" fmla="*/ 103486 h 447794"/>
                <a:gd name="connsiteX430" fmla="*/ 321650 w 403483"/>
                <a:gd name="connsiteY430" fmla="*/ 104083 h 447794"/>
                <a:gd name="connsiteX431" fmla="*/ 318071 w 403483"/>
                <a:gd name="connsiteY431" fmla="*/ 99311 h 447794"/>
                <a:gd name="connsiteX432" fmla="*/ 316580 w 403483"/>
                <a:gd name="connsiteY432" fmla="*/ 97969 h 447794"/>
                <a:gd name="connsiteX433" fmla="*/ 314343 w 403483"/>
                <a:gd name="connsiteY433" fmla="*/ 97372 h 447794"/>
                <a:gd name="connsiteX434" fmla="*/ 307931 w 403483"/>
                <a:gd name="connsiteY434" fmla="*/ 97372 h 447794"/>
                <a:gd name="connsiteX435" fmla="*/ 305993 w 403483"/>
                <a:gd name="connsiteY435" fmla="*/ 97074 h 447794"/>
                <a:gd name="connsiteX436" fmla="*/ 304651 w 403483"/>
                <a:gd name="connsiteY436" fmla="*/ 96030 h 447794"/>
                <a:gd name="connsiteX437" fmla="*/ 303607 w 403483"/>
                <a:gd name="connsiteY437" fmla="*/ 94390 h 447794"/>
                <a:gd name="connsiteX438" fmla="*/ 304800 w 403483"/>
                <a:gd name="connsiteY438" fmla="*/ 94688 h 447794"/>
                <a:gd name="connsiteX439" fmla="*/ 305993 w 403483"/>
                <a:gd name="connsiteY439" fmla="*/ 94688 h 447794"/>
                <a:gd name="connsiteX440" fmla="*/ 311659 w 403483"/>
                <a:gd name="connsiteY440" fmla="*/ 94688 h 447794"/>
                <a:gd name="connsiteX441" fmla="*/ 314194 w 403483"/>
                <a:gd name="connsiteY441" fmla="*/ 94987 h 447794"/>
                <a:gd name="connsiteX442" fmla="*/ 315984 w 403483"/>
                <a:gd name="connsiteY442" fmla="*/ 95583 h 447794"/>
                <a:gd name="connsiteX443" fmla="*/ 312405 w 403483"/>
                <a:gd name="connsiteY443" fmla="*/ 90811 h 447794"/>
                <a:gd name="connsiteX444" fmla="*/ 310914 w 403483"/>
                <a:gd name="connsiteY444" fmla="*/ 89469 h 447794"/>
                <a:gd name="connsiteX445" fmla="*/ 308677 w 403483"/>
                <a:gd name="connsiteY445" fmla="*/ 88873 h 447794"/>
                <a:gd name="connsiteX446" fmla="*/ 302265 w 403483"/>
                <a:gd name="connsiteY446" fmla="*/ 88873 h 447794"/>
                <a:gd name="connsiteX447" fmla="*/ 300326 w 403483"/>
                <a:gd name="connsiteY447" fmla="*/ 88575 h 447794"/>
                <a:gd name="connsiteX448" fmla="*/ 298984 w 403483"/>
                <a:gd name="connsiteY448" fmla="*/ 87531 h 447794"/>
                <a:gd name="connsiteX449" fmla="*/ 297941 w 403483"/>
                <a:gd name="connsiteY449" fmla="*/ 85891 h 447794"/>
                <a:gd name="connsiteX450" fmla="*/ 299134 w 403483"/>
                <a:gd name="connsiteY450" fmla="*/ 86189 h 447794"/>
                <a:gd name="connsiteX451" fmla="*/ 300326 w 403483"/>
                <a:gd name="connsiteY451" fmla="*/ 86189 h 447794"/>
                <a:gd name="connsiteX452" fmla="*/ 305993 w 403483"/>
                <a:gd name="connsiteY452" fmla="*/ 86189 h 447794"/>
                <a:gd name="connsiteX453" fmla="*/ 308528 w 403483"/>
                <a:gd name="connsiteY453" fmla="*/ 86487 h 447794"/>
                <a:gd name="connsiteX454" fmla="*/ 310317 w 403483"/>
                <a:gd name="connsiteY454" fmla="*/ 87084 h 447794"/>
                <a:gd name="connsiteX455" fmla="*/ 306738 w 403483"/>
                <a:gd name="connsiteY455" fmla="*/ 82312 h 447794"/>
                <a:gd name="connsiteX456" fmla="*/ 305247 w 403483"/>
                <a:gd name="connsiteY456" fmla="*/ 80970 h 447794"/>
                <a:gd name="connsiteX457" fmla="*/ 303011 w 403483"/>
                <a:gd name="connsiteY457" fmla="*/ 80373 h 447794"/>
                <a:gd name="connsiteX458" fmla="*/ 297046 w 403483"/>
                <a:gd name="connsiteY458" fmla="*/ 80373 h 447794"/>
                <a:gd name="connsiteX459" fmla="*/ 295107 w 403483"/>
                <a:gd name="connsiteY459" fmla="*/ 80075 h 447794"/>
                <a:gd name="connsiteX460" fmla="*/ 294362 w 403483"/>
                <a:gd name="connsiteY460" fmla="*/ 79479 h 447794"/>
                <a:gd name="connsiteX461" fmla="*/ 292722 w 403483"/>
                <a:gd name="connsiteY461" fmla="*/ 77242 h 447794"/>
                <a:gd name="connsiteX462" fmla="*/ 289739 w 403483"/>
                <a:gd name="connsiteY462" fmla="*/ 72172 h 447794"/>
                <a:gd name="connsiteX463" fmla="*/ 295853 w 403483"/>
                <a:gd name="connsiteY463" fmla="*/ 70979 h 447794"/>
                <a:gd name="connsiteX464" fmla="*/ 304353 w 403483"/>
                <a:gd name="connsiteY464" fmla="*/ 65611 h 447794"/>
                <a:gd name="connsiteX465" fmla="*/ 306589 w 403483"/>
                <a:gd name="connsiteY465" fmla="*/ 58006 h 447794"/>
                <a:gd name="connsiteX466" fmla="*/ 304203 w 403483"/>
                <a:gd name="connsiteY466" fmla="*/ 50401 h 447794"/>
                <a:gd name="connsiteX467" fmla="*/ 298388 w 403483"/>
                <a:gd name="connsiteY467" fmla="*/ 45629 h 447794"/>
                <a:gd name="connsiteX468" fmla="*/ 291380 w 403483"/>
                <a:gd name="connsiteY468" fmla="*/ 43094 h 447794"/>
                <a:gd name="connsiteX469" fmla="*/ 285266 w 403483"/>
                <a:gd name="connsiteY469" fmla="*/ 40261 h 447794"/>
                <a:gd name="connsiteX470" fmla="*/ 284968 w 403483"/>
                <a:gd name="connsiteY470" fmla="*/ 35937 h 447794"/>
                <a:gd name="connsiteX471" fmla="*/ 287503 w 403483"/>
                <a:gd name="connsiteY471" fmla="*/ 33402 h 447794"/>
                <a:gd name="connsiteX472" fmla="*/ 279003 w 403483"/>
                <a:gd name="connsiteY472" fmla="*/ 33700 h 447794"/>
                <a:gd name="connsiteX473" fmla="*/ 274380 w 403483"/>
                <a:gd name="connsiteY473" fmla="*/ 37428 h 447794"/>
                <a:gd name="connsiteX474" fmla="*/ 273635 w 403483"/>
                <a:gd name="connsiteY474" fmla="*/ 43840 h 447794"/>
                <a:gd name="connsiteX475" fmla="*/ 266328 w 403483"/>
                <a:gd name="connsiteY475" fmla="*/ 48313 h 447794"/>
                <a:gd name="connsiteX476" fmla="*/ 257679 w 403483"/>
                <a:gd name="connsiteY476" fmla="*/ 56366 h 447794"/>
                <a:gd name="connsiteX477" fmla="*/ 265135 w 403483"/>
                <a:gd name="connsiteY477" fmla="*/ 55024 h 447794"/>
                <a:gd name="connsiteX478" fmla="*/ 271995 w 403483"/>
                <a:gd name="connsiteY478" fmla="*/ 54576 h 447794"/>
                <a:gd name="connsiteX479" fmla="*/ 272740 w 403483"/>
                <a:gd name="connsiteY479" fmla="*/ 50699 h 447794"/>
                <a:gd name="connsiteX480" fmla="*/ 278854 w 403483"/>
                <a:gd name="connsiteY480" fmla="*/ 46971 h 447794"/>
                <a:gd name="connsiteX481" fmla="*/ 276319 w 403483"/>
                <a:gd name="connsiteY481" fmla="*/ 49059 h 447794"/>
                <a:gd name="connsiteX482" fmla="*/ 275275 w 403483"/>
                <a:gd name="connsiteY482" fmla="*/ 53383 h 447794"/>
                <a:gd name="connsiteX483" fmla="*/ 278407 w 403483"/>
                <a:gd name="connsiteY483" fmla="*/ 55620 h 447794"/>
                <a:gd name="connsiteX484" fmla="*/ 280494 w 403483"/>
                <a:gd name="connsiteY484" fmla="*/ 55024 h 447794"/>
                <a:gd name="connsiteX485" fmla="*/ 280494 w 403483"/>
                <a:gd name="connsiteY485" fmla="*/ 52638 h 447794"/>
                <a:gd name="connsiteX486" fmla="*/ 285862 w 403483"/>
                <a:gd name="connsiteY486" fmla="*/ 48761 h 447794"/>
                <a:gd name="connsiteX487" fmla="*/ 284073 w 403483"/>
                <a:gd name="connsiteY487" fmla="*/ 50103 h 447794"/>
                <a:gd name="connsiteX488" fmla="*/ 283775 w 403483"/>
                <a:gd name="connsiteY488" fmla="*/ 56962 h 447794"/>
                <a:gd name="connsiteX489" fmla="*/ 289143 w 403483"/>
                <a:gd name="connsiteY489" fmla="*/ 59050 h 447794"/>
                <a:gd name="connsiteX490" fmla="*/ 288546 w 403483"/>
                <a:gd name="connsiteY490" fmla="*/ 56813 h 447794"/>
                <a:gd name="connsiteX491" fmla="*/ 292871 w 403483"/>
                <a:gd name="connsiteY491" fmla="*/ 52638 h 447794"/>
                <a:gd name="connsiteX492" fmla="*/ 297195 w 403483"/>
                <a:gd name="connsiteY492" fmla="*/ 56515 h 447794"/>
                <a:gd name="connsiteX493" fmla="*/ 291380 w 403483"/>
                <a:gd name="connsiteY493" fmla="*/ 62479 h 447794"/>
                <a:gd name="connsiteX494" fmla="*/ 285266 w 403483"/>
                <a:gd name="connsiteY494" fmla="*/ 61585 h 447794"/>
                <a:gd name="connsiteX495" fmla="*/ 278257 w 403483"/>
                <a:gd name="connsiteY495" fmla="*/ 59944 h 447794"/>
                <a:gd name="connsiteX496" fmla="*/ 262600 w 403483"/>
                <a:gd name="connsiteY496" fmla="*/ 58602 h 447794"/>
                <a:gd name="connsiteX497" fmla="*/ 249329 w 403483"/>
                <a:gd name="connsiteY497" fmla="*/ 60392 h 447794"/>
                <a:gd name="connsiteX498" fmla="*/ 231584 w 403483"/>
                <a:gd name="connsiteY498" fmla="*/ 64865 h 447794"/>
                <a:gd name="connsiteX499" fmla="*/ 208770 w 403483"/>
                <a:gd name="connsiteY499" fmla="*/ 68593 h 447794"/>
                <a:gd name="connsiteX500" fmla="*/ 185209 w 403483"/>
                <a:gd name="connsiteY500" fmla="*/ 65313 h 447794"/>
                <a:gd name="connsiteX501" fmla="*/ 186850 w 403483"/>
                <a:gd name="connsiteY501" fmla="*/ 70084 h 447794"/>
                <a:gd name="connsiteX502" fmla="*/ 186999 w 403483"/>
                <a:gd name="connsiteY502" fmla="*/ 72918 h 447794"/>
                <a:gd name="connsiteX503" fmla="*/ 184166 w 403483"/>
                <a:gd name="connsiteY503" fmla="*/ 67549 h 447794"/>
                <a:gd name="connsiteX504" fmla="*/ 178797 w 403483"/>
                <a:gd name="connsiteY504" fmla="*/ 61436 h 447794"/>
                <a:gd name="connsiteX505" fmla="*/ 177903 w 403483"/>
                <a:gd name="connsiteY505" fmla="*/ 59646 h 447794"/>
                <a:gd name="connsiteX506" fmla="*/ 177903 w 403483"/>
                <a:gd name="connsiteY506" fmla="*/ 57559 h 447794"/>
                <a:gd name="connsiteX507" fmla="*/ 178648 w 403483"/>
                <a:gd name="connsiteY507" fmla="*/ 56067 h 447794"/>
                <a:gd name="connsiteX508" fmla="*/ 178946 w 403483"/>
                <a:gd name="connsiteY508" fmla="*/ 57410 h 447794"/>
                <a:gd name="connsiteX509" fmla="*/ 179543 w 403483"/>
                <a:gd name="connsiteY509" fmla="*/ 58155 h 447794"/>
                <a:gd name="connsiteX510" fmla="*/ 185060 w 403483"/>
                <a:gd name="connsiteY510" fmla="*/ 63672 h 447794"/>
                <a:gd name="connsiteX511" fmla="*/ 184464 w 403483"/>
                <a:gd name="connsiteY511" fmla="*/ 53682 h 447794"/>
                <a:gd name="connsiteX512" fmla="*/ 181332 w 403483"/>
                <a:gd name="connsiteY512" fmla="*/ 46971 h 447794"/>
                <a:gd name="connsiteX513" fmla="*/ 182674 w 403483"/>
                <a:gd name="connsiteY513" fmla="*/ 40261 h 447794"/>
                <a:gd name="connsiteX514" fmla="*/ 182078 w 403483"/>
                <a:gd name="connsiteY514" fmla="*/ 34893 h 447794"/>
                <a:gd name="connsiteX515" fmla="*/ 179990 w 403483"/>
                <a:gd name="connsiteY515" fmla="*/ 38770 h 447794"/>
                <a:gd name="connsiteX516" fmla="*/ 178499 w 403483"/>
                <a:gd name="connsiteY516" fmla="*/ 39814 h 447794"/>
                <a:gd name="connsiteX517" fmla="*/ 176710 w 403483"/>
                <a:gd name="connsiteY517" fmla="*/ 41752 h 447794"/>
                <a:gd name="connsiteX518" fmla="*/ 176411 w 403483"/>
                <a:gd name="connsiteY518" fmla="*/ 43840 h 447794"/>
                <a:gd name="connsiteX519" fmla="*/ 177306 w 403483"/>
                <a:gd name="connsiteY519" fmla="*/ 46524 h 447794"/>
                <a:gd name="connsiteX520" fmla="*/ 174473 w 403483"/>
                <a:gd name="connsiteY520" fmla="*/ 43989 h 447794"/>
                <a:gd name="connsiteX521" fmla="*/ 173131 w 403483"/>
                <a:gd name="connsiteY521" fmla="*/ 41454 h 447794"/>
                <a:gd name="connsiteX522" fmla="*/ 173429 w 403483"/>
                <a:gd name="connsiteY522" fmla="*/ 39068 h 447794"/>
                <a:gd name="connsiteX523" fmla="*/ 174920 w 403483"/>
                <a:gd name="connsiteY523" fmla="*/ 37577 h 447794"/>
                <a:gd name="connsiteX524" fmla="*/ 177306 w 403483"/>
                <a:gd name="connsiteY524" fmla="*/ 36981 h 447794"/>
                <a:gd name="connsiteX525" fmla="*/ 179543 w 403483"/>
                <a:gd name="connsiteY525" fmla="*/ 35639 h 447794"/>
                <a:gd name="connsiteX526" fmla="*/ 181183 w 403483"/>
                <a:gd name="connsiteY526" fmla="*/ 32507 h 447794"/>
                <a:gd name="connsiteX527" fmla="*/ 176113 w 403483"/>
                <a:gd name="connsiteY527" fmla="*/ 32060 h 447794"/>
                <a:gd name="connsiteX528" fmla="*/ 173280 w 403483"/>
                <a:gd name="connsiteY528" fmla="*/ 32507 h 447794"/>
                <a:gd name="connsiteX529" fmla="*/ 168657 w 403483"/>
                <a:gd name="connsiteY529" fmla="*/ 29525 h 447794"/>
                <a:gd name="connsiteX530" fmla="*/ 165377 w 403483"/>
                <a:gd name="connsiteY530" fmla="*/ 29078 h 447794"/>
                <a:gd name="connsiteX531" fmla="*/ 160456 w 403483"/>
                <a:gd name="connsiteY531" fmla="*/ 26393 h 447794"/>
                <a:gd name="connsiteX532" fmla="*/ 155386 w 403483"/>
                <a:gd name="connsiteY532" fmla="*/ 26095 h 447794"/>
                <a:gd name="connsiteX533" fmla="*/ 150316 w 403483"/>
                <a:gd name="connsiteY533" fmla="*/ 26393 h 447794"/>
                <a:gd name="connsiteX534" fmla="*/ 145395 w 403483"/>
                <a:gd name="connsiteY534" fmla="*/ 29078 h 447794"/>
                <a:gd name="connsiteX535" fmla="*/ 142115 w 403483"/>
                <a:gd name="connsiteY535" fmla="*/ 29525 h 447794"/>
                <a:gd name="connsiteX536" fmla="*/ 137492 w 403483"/>
                <a:gd name="connsiteY536" fmla="*/ 32507 h 447794"/>
                <a:gd name="connsiteX537" fmla="*/ 134659 w 403483"/>
                <a:gd name="connsiteY537" fmla="*/ 32060 h 447794"/>
                <a:gd name="connsiteX538" fmla="*/ 129589 w 403483"/>
                <a:gd name="connsiteY538" fmla="*/ 32507 h 447794"/>
                <a:gd name="connsiteX539" fmla="*/ 131230 w 403483"/>
                <a:gd name="connsiteY539" fmla="*/ 35639 h 447794"/>
                <a:gd name="connsiteX540" fmla="*/ 133466 w 403483"/>
                <a:gd name="connsiteY540" fmla="*/ 36981 h 447794"/>
                <a:gd name="connsiteX541" fmla="*/ 135852 w 403483"/>
                <a:gd name="connsiteY541" fmla="*/ 37577 h 447794"/>
                <a:gd name="connsiteX542" fmla="*/ 137343 w 403483"/>
                <a:gd name="connsiteY542" fmla="*/ 39068 h 447794"/>
                <a:gd name="connsiteX543" fmla="*/ 137641 w 403483"/>
                <a:gd name="connsiteY543" fmla="*/ 41454 h 447794"/>
                <a:gd name="connsiteX544" fmla="*/ 136449 w 403483"/>
                <a:gd name="connsiteY544" fmla="*/ 43989 h 447794"/>
                <a:gd name="connsiteX545" fmla="*/ 133615 w 403483"/>
                <a:gd name="connsiteY545" fmla="*/ 46524 h 447794"/>
                <a:gd name="connsiteX546" fmla="*/ 134510 w 403483"/>
                <a:gd name="connsiteY546" fmla="*/ 43840 h 447794"/>
                <a:gd name="connsiteX547" fmla="*/ 134212 w 403483"/>
                <a:gd name="connsiteY547" fmla="*/ 41752 h 447794"/>
                <a:gd name="connsiteX548" fmla="*/ 132422 w 403483"/>
                <a:gd name="connsiteY548" fmla="*/ 39814 h 447794"/>
                <a:gd name="connsiteX549" fmla="*/ 130931 w 403483"/>
                <a:gd name="connsiteY549" fmla="*/ 38770 h 447794"/>
                <a:gd name="connsiteX550" fmla="*/ 128844 w 403483"/>
                <a:gd name="connsiteY550" fmla="*/ 34744 h 447794"/>
                <a:gd name="connsiteX551" fmla="*/ 128396 w 403483"/>
                <a:gd name="connsiteY551" fmla="*/ 40261 h 447794"/>
                <a:gd name="connsiteX552" fmla="*/ 129738 w 403483"/>
                <a:gd name="connsiteY552" fmla="*/ 46971 h 447794"/>
                <a:gd name="connsiteX553" fmla="*/ 126607 w 403483"/>
                <a:gd name="connsiteY553" fmla="*/ 53682 h 447794"/>
                <a:gd name="connsiteX554" fmla="*/ 126010 w 403483"/>
                <a:gd name="connsiteY554" fmla="*/ 63672 h 447794"/>
                <a:gd name="connsiteX555" fmla="*/ 131528 w 403483"/>
                <a:gd name="connsiteY555" fmla="*/ 58155 h 447794"/>
                <a:gd name="connsiteX556" fmla="*/ 132124 w 403483"/>
                <a:gd name="connsiteY556" fmla="*/ 57410 h 447794"/>
                <a:gd name="connsiteX557" fmla="*/ 132422 w 403483"/>
                <a:gd name="connsiteY557" fmla="*/ 56067 h 447794"/>
                <a:gd name="connsiteX558" fmla="*/ 133168 w 403483"/>
                <a:gd name="connsiteY558" fmla="*/ 57559 h 447794"/>
                <a:gd name="connsiteX559" fmla="*/ 133168 w 403483"/>
                <a:gd name="connsiteY559" fmla="*/ 59646 h 447794"/>
                <a:gd name="connsiteX560" fmla="*/ 132273 w 403483"/>
                <a:gd name="connsiteY560" fmla="*/ 61436 h 447794"/>
                <a:gd name="connsiteX561" fmla="*/ 126905 w 403483"/>
                <a:gd name="connsiteY561" fmla="*/ 67549 h 447794"/>
                <a:gd name="connsiteX562" fmla="*/ 124072 w 403483"/>
                <a:gd name="connsiteY562" fmla="*/ 72918 h 447794"/>
                <a:gd name="connsiteX563" fmla="*/ 123625 w 403483"/>
                <a:gd name="connsiteY563" fmla="*/ 70830 h 447794"/>
                <a:gd name="connsiteX564" fmla="*/ 124072 w 403483"/>
                <a:gd name="connsiteY564" fmla="*/ 68891 h 447794"/>
                <a:gd name="connsiteX565" fmla="*/ 116765 w 403483"/>
                <a:gd name="connsiteY565" fmla="*/ 63971 h 447794"/>
                <a:gd name="connsiteX566" fmla="*/ 110353 w 403483"/>
                <a:gd name="connsiteY566" fmla="*/ 58602 h 447794"/>
                <a:gd name="connsiteX567" fmla="*/ 105283 w 403483"/>
                <a:gd name="connsiteY567" fmla="*/ 50103 h 447794"/>
                <a:gd name="connsiteX568" fmla="*/ 107371 w 403483"/>
                <a:gd name="connsiteY568" fmla="*/ 45480 h 447794"/>
                <a:gd name="connsiteX569" fmla="*/ 109459 w 403483"/>
                <a:gd name="connsiteY569" fmla="*/ 39516 h 447794"/>
                <a:gd name="connsiteX570" fmla="*/ 106625 w 403483"/>
                <a:gd name="connsiteY570" fmla="*/ 33402 h 447794"/>
                <a:gd name="connsiteX571" fmla="*/ 105880 w 403483"/>
                <a:gd name="connsiteY571" fmla="*/ 29525 h 447794"/>
                <a:gd name="connsiteX572" fmla="*/ 101556 w 403483"/>
                <a:gd name="connsiteY572" fmla="*/ 26244 h 447794"/>
                <a:gd name="connsiteX573" fmla="*/ 102301 w 403483"/>
                <a:gd name="connsiteY573" fmla="*/ 29674 h 447794"/>
                <a:gd name="connsiteX574" fmla="*/ 101257 w 403483"/>
                <a:gd name="connsiteY574" fmla="*/ 32656 h 447794"/>
                <a:gd name="connsiteX575" fmla="*/ 102152 w 403483"/>
                <a:gd name="connsiteY575" fmla="*/ 35639 h 447794"/>
                <a:gd name="connsiteX576" fmla="*/ 100512 w 403483"/>
                <a:gd name="connsiteY576" fmla="*/ 38919 h 447794"/>
                <a:gd name="connsiteX577" fmla="*/ 99766 w 403483"/>
                <a:gd name="connsiteY577" fmla="*/ 33998 h 447794"/>
                <a:gd name="connsiteX578" fmla="*/ 95889 w 403483"/>
                <a:gd name="connsiteY578" fmla="*/ 30569 h 447794"/>
                <a:gd name="connsiteX579" fmla="*/ 90819 w 403483"/>
                <a:gd name="connsiteY579" fmla="*/ 26543 h 447794"/>
                <a:gd name="connsiteX580" fmla="*/ 87240 w 403483"/>
                <a:gd name="connsiteY580" fmla="*/ 28034 h 447794"/>
                <a:gd name="connsiteX581" fmla="*/ 90223 w 403483"/>
                <a:gd name="connsiteY581" fmla="*/ 29823 h 447794"/>
                <a:gd name="connsiteX582" fmla="*/ 90968 w 403483"/>
                <a:gd name="connsiteY582" fmla="*/ 31613 h 447794"/>
                <a:gd name="connsiteX583" fmla="*/ 89775 w 403483"/>
                <a:gd name="connsiteY583" fmla="*/ 32656 h 447794"/>
                <a:gd name="connsiteX584" fmla="*/ 88881 w 403483"/>
                <a:gd name="connsiteY584" fmla="*/ 34446 h 447794"/>
                <a:gd name="connsiteX585" fmla="*/ 93354 w 403483"/>
                <a:gd name="connsiteY585" fmla="*/ 36682 h 447794"/>
                <a:gd name="connsiteX586" fmla="*/ 94845 w 403483"/>
                <a:gd name="connsiteY586" fmla="*/ 41603 h 447794"/>
                <a:gd name="connsiteX587" fmla="*/ 93205 w 403483"/>
                <a:gd name="connsiteY587" fmla="*/ 38770 h 447794"/>
                <a:gd name="connsiteX588" fmla="*/ 85749 w 403483"/>
                <a:gd name="connsiteY588" fmla="*/ 36533 h 447794"/>
                <a:gd name="connsiteX589" fmla="*/ 81574 w 403483"/>
                <a:gd name="connsiteY589" fmla="*/ 34893 h 447794"/>
                <a:gd name="connsiteX590" fmla="*/ 77548 w 403483"/>
                <a:gd name="connsiteY590" fmla="*/ 37279 h 447794"/>
                <a:gd name="connsiteX591" fmla="*/ 80381 w 403483"/>
                <a:gd name="connsiteY591" fmla="*/ 38174 h 447794"/>
                <a:gd name="connsiteX592" fmla="*/ 82021 w 403483"/>
                <a:gd name="connsiteY592" fmla="*/ 39814 h 447794"/>
                <a:gd name="connsiteX593" fmla="*/ 80978 w 403483"/>
                <a:gd name="connsiteY593" fmla="*/ 41454 h 447794"/>
                <a:gd name="connsiteX594" fmla="*/ 80232 w 403483"/>
                <a:gd name="connsiteY594" fmla="*/ 45629 h 447794"/>
                <a:gd name="connsiteX595" fmla="*/ 81872 w 403483"/>
                <a:gd name="connsiteY595" fmla="*/ 49954 h 447794"/>
                <a:gd name="connsiteX596" fmla="*/ 86197 w 403483"/>
                <a:gd name="connsiteY596" fmla="*/ 52340 h 447794"/>
                <a:gd name="connsiteX597" fmla="*/ 87837 w 403483"/>
                <a:gd name="connsiteY597" fmla="*/ 52041 h 447794"/>
                <a:gd name="connsiteX598" fmla="*/ 89626 w 403483"/>
                <a:gd name="connsiteY598" fmla="*/ 51445 h 447794"/>
                <a:gd name="connsiteX599" fmla="*/ 89626 w 403483"/>
                <a:gd name="connsiteY599" fmla="*/ 54725 h 447794"/>
                <a:gd name="connsiteX600" fmla="*/ 87986 w 403483"/>
                <a:gd name="connsiteY600" fmla="*/ 54427 h 447794"/>
                <a:gd name="connsiteX601" fmla="*/ 86047 w 403483"/>
                <a:gd name="connsiteY601" fmla="*/ 53980 h 447794"/>
                <a:gd name="connsiteX602" fmla="*/ 83662 w 403483"/>
                <a:gd name="connsiteY602" fmla="*/ 55322 h 447794"/>
                <a:gd name="connsiteX603" fmla="*/ 82618 w 403483"/>
                <a:gd name="connsiteY603" fmla="*/ 58006 h 447794"/>
                <a:gd name="connsiteX604" fmla="*/ 80530 w 403483"/>
                <a:gd name="connsiteY604" fmla="*/ 58006 h 447794"/>
                <a:gd name="connsiteX605" fmla="*/ 79188 w 403483"/>
                <a:gd name="connsiteY605" fmla="*/ 57111 h 447794"/>
                <a:gd name="connsiteX606" fmla="*/ 79934 w 403483"/>
                <a:gd name="connsiteY606" fmla="*/ 60988 h 447794"/>
                <a:gd name="connsiteX607" fmla="*/ 83363 w 403483"/>
                <a:gd name="connsiteY607" fmla="*/ 62927 h 447794"/>
                <a:gd name="connsiteX608" fmla="*/ 87539 w 403483"/>
                <a:gd name="connsiteY608" fmla="*/ 67102 h 447794"/>
                <a:gd name="connsiteX609" fmla="*/ 90372 w 403483"/>
                <a:gd name="connsiteY609" fmla="*/ 67848 h 447794"/>
                <a:gd name="connsiteX610" fmla="*/ 93652 w 403483"/>
                <a:gd name="connsiteY610" fmla="*/ 66506 h 447794"/>
                <a:gd name="connsiteX611" fmla="*/ 95740 w 403483"/>
                <a:gd name="connsiteY611" fmla="*/ 65462 h 447794"/>
                <a:gd name="connsiteX612" fmla="*/ 98126 w 403483"/>
                <a:gd name="connsiteY612" fmla="*/ 66058 h 447794"/>
                <a:gd name="connsiteX613" fmla="*/ 99766 w 403483"/>
                <a:gd name="connsiteY613" fmla="*/ 69190 h 447794"/>
                <a:gd name="connsiteX614" fmla="*/ 96784 w 403483"/>
                <a:gd name="connsiteY614" fmla="*/ 72619 h 447794"/>
                <a:gd name="connsiteX615" fmla="*/ 93354 w 403483"/>
                <a:gd name="connsiteY615" fmla="*/ 73067 h 447794"/>
                <a:gd name="connsiteX616" fmla="*/ 95740 w 403483"/>
                <a:gd name="connsiteY616" fmla="*/ 75154 h 447794"/>
                <a:gd name="connsiteX617" fmla="*/ 97679 w 403483"/>
                <a:gd name="connsiteY617" fmla="*/ 76496 h 447794"/>
                <a:gd name="connsiteX618" fmla="*/ 100064 w 403483"/>
                <a:gd name="connsiteY618" fmla="*/ 77093 h 447794"/>
                <a:gd name="connsiteX619" fmla="*/ 107222 w 403483"/>
                <a:gd name="connsiteY619" fmla="*/ 77093 h 447794"/>
                <a:gd name="connsiteX620" fmla="*/ 109608 w 403483"/>
                <a:gd name="connsiteY620" fmla="*/ 77242 h 447794"/>
                <a:gd name="connsiteX621" fmla="*/ 111994 w 403483"/>
                <a:gd name="connsiteY621" fmla="*/ 78286 h 447794"/>
                <a:gd name="connsiteX622" fmla="*/ 113783 w 403483"/>
                <a:gd name="connsiteY622" fmla="*/ 80075 h 447794"/>
                <a:gd name="connsiteX623" fmla="*/ 112441 w 403483"/>
                <a:gd name="connsiteY623" fmla="*/ 79777 h 447794"/>
                <a:gd name="connsiteX624" fmla="*/ 111248 w 403483"/>
                <a:gd name="connsiteY624" fmla="*/ 79777 h 447794"/>
                <a:gd name="connsiteX625" fmla="*/ 103941 w 403483"/>
                <a:gd name="connsiteY625" fmla="*/ 79777 h 447794"/>
                <a:gd name="connsiteX626" fmla="*/ 101257 w 403483"/>
                <a:gd name="connsiteY626" fmla="*/ 79479 h 447794"/>
                <a:gd name="connsiteX627" fmla="*/ 99319 w 403483"/>
                <a:gd name="connsiteY627" fmla="*/ 78882 h 447794"/>
                <a:gd name="connsiteX628" fmla="*/ 102898 w 403483"/>
                <a:gd name="connsiteY628" fmla="*/ 82312 h 447794"/>
                <a:gd name="connsiteX629" fmla="*/ 104836 w 403483"/>
                <a:gd name="connsiteY629" fmla="*/ 83654 h 447794"/>
                <a:gd name="connsiteX630" fmla="*/ 107222 w 403483"/>
                <a:gd name="connsiteY630" fmla="*/ 84250 h 447794"/>
                <a:gd name="connsiteX631" fmla="*/ 114379 w 403483"/>
                <a:gd name="connsiteY631" fmla="*/ 84250 h 447794"/>
                <a:gd name="connsiteX632" fmla="*/ 116765 w 403483"/>
                <a:gd name="connsiteY632" fmla="*/ 84549 h 447794"/>
                <a:gd name="connsiteX633" fmla="*/ 119151 w 403483"/>
                <a:gd name="connsiteY633" fmla="*/ 85592 h 447794"/>
                <a:gd name="connsiteX634" fmla="*/ 120941 w 403483"/>
                <a:gd name="connsiteY634" fmla="*/ 87382 h 447794"/>
                <a:gd name="connsiteX635" fmla="*/ 119598 w 403483"/>
                <a:gd name="connsiteY635" fmla="*/ 87084 h 447794"/>
                <a:gd name="connsiteX636" fmla="*/ 118406 w 403483"/>
                <a:gd name="connsiteY636" fmla="*/ 87084 h 447794"/>
                <a:gd name="connsiteX637" fmla="*/ 110950 w 403483"/>
                <a:gd name="connsiteY637" fmla="*/ 87084 h 447794"/>
                <a:gd name="connsiteX638" fmla="*/ 108266 w 403483"/>
                <a:gd name="connsiteY638" fmla="*/ 86785 h 447794"/>
                <a:gd name="connsiteX639" fmla="*/ 106327 w 403483"/>
                <a:gd name="connsiteY639" fmla="*/ 86189 h 447794"/>
                <a:gd name="connsiteX640" fmla="*/ 109906 w 403483"/>
                <a:gd name="connsiteY640" fmla="*/ 89618 h 447794"/>
                <a:gd name="connsiteX641" fmla="*/ 111844 w 403483"/>
                <a:gd name="connsiteY641" fmla="*/ 90961 h 447794"/>
                <a:gd name="connsiteX642" fmla="*/ 114230 w 403483"/>
                <a:gd name="connsiteY642" fmla="*/ 91557 h 447794"/>
                <a:gd name="connsiteX643" fmla="*/ 121388 w 403483"/>
                <a:gd name="connsiteY643" fmla="*/ 91557 h 447794"/>
                <a:gd name="connsiteX644" fmla="*/ 123774 w 403483"/>
                <a:gd name="connsiteY644" fmla="*/ 91855 h 447794"/>
                <a:gd name="connsiteX645" fmla="*/ 126160 w 403483"/>
                <a:gd name="connsiteY645" fmla="*/ 92899 h 447794"/>
                <a:gd name="connsiteX646" fmla="*/ 127949 w 403483"/>
                <a:gd name="connsiteY646" fmla="*/ 94688 h 447794"/>
                <a:gd name="connsiteX647" fmla="*/ 126607 w 403483"/>
                <a:gd name="connsiteY647" fmla="*/ 94390 h 447794"/>
                <a:gd name="connsiteX648" fmla="*/ 125414 w 403483"/>
                <a:gd name="connsiteY648" fmla="*/ 94390 h 447794"/>
                <a:gd name="connsiteX649" fmla="*/ 118406 w 403483"/>
                <a:gd name="connsiteY649" fmla="*/ 94390 h 447794"/>
                <a:gd name="connsiteX650" fmla="*/ 115721 w 403483"/>
                <a:gd name="connsiteY650" fmla="*/ 94092 h 447794"/>
                <a:gd name="connsiteX651" fmla="*/ 113783 w 403483"/>
                <a:gd name="connsiteY651" fmla="*/ 93495 h 447794"/>
                <a:gd name="connsiteX652" fmla="*/ 117362 w 403483"/>
                <a:gd name="connsiteY652" fmla="*/ 96925 h 447794"/>
                <a:gd name="connsiteX653" fmla="*/ 119300 w 403483"/>
                <a:gd name="connsiteY653" fmla="*/ 98267 h 447794"/>
                <a:gd name="connsiteX654" fmla="*/ 121686 w 403483"/>
                <a:gd name="connsiteY654" fmla="*/ 98864 h 447794"/>
                <a:gd name="connsiteX655" fmla="*/ 134063 w 403483"/>
                <a:gd name="connsiteY655" fmla="*/ 98864 h 447794"/>
                <a:gd name="connsiteX656" fmla="*/ 130931 w 403483"/>
                <a:gd name="connsiteY656" fmla="*/ 95136 h 447794"/>
                <a:gd name="connsiteX657" fmla="*/ 129887 w 403483"/>
                <a:gd name="connsiteY657" fmla="*/ 92303 h 447794"/>
                <a:gd name="connsiteX658" fmla="*/ 129887 w 403483"/>
                <a:gd name="connsiteY658" fmla="*/ 89768 h 447794"/>
                <a:gd name="connsiteX659" fmla="*/ 128695 w 403483"/>
                <a:gd name="connsiteY659" fmla="*/ 88873 h 447794"/>
                <a:gd name="connsiteX660" fmla="*/ 126905 w 403483"/>
                <a:gd name="connsiteY660" fmla="*/ 86636 h 447794"/>
                <a:gd name="connsiteX661" fmla="*/ 125861 w 403483"/>
                <a:gd name="connsiteY661" fmla="*/ 82163 h 447794"/>
                <a:gd name="connsiteX662" fmla="*/ 126160 w 403483"/>
                <a:gd name="connsiteY662" fmla="*/ 79479 h 447794"/>
                <a:gd name="connsiteX663" fmla="*/ 127352 w 403483"/>
                <a:gd name="connsiteY663" fmla="*/ 77242 h 447794"/>
                <a:gd name="connsiteX664" fmla="*/ 128993 w 403483"/>
                <a:gd name="connsiteY664" fmla="*/ 75452 h 447794"/>
                <a:gd name="connsiteX665" fmla="*/ 129738 w 403483"/>
                <a:gd name="connsiteY665" fmla="*/ 74558 h 447794"/>
                <a:gd name="connsiteX666" fmla="*/ 130335 w 403483"/>
                <a:gd name="connsiteY666" fmla="*/ 73067 h 447794"/>
                <a:gd name="connsiteX667" fmla="*/ 131230 w 403483"/>
                <a:gd name="connsiteY667" fmla="*/ 75303 h 447794"/>
                <a:gd name="connsiteX668" fmla="*/ 131230 w 403483"/>
                <a:gd name="connsiteY668" fmla="*/ 76496 h 447794"/>
                <a:gd name="connsiteX669" fmla="*/ 130484 w 403483"/>
                <a:gd name="connsiteY669" fmla="*/ 77689 h 447794"/>
                <a:gd name="connsiteX670" fmla="*/ 129142 w 403483"/>
                <a:gd name="connsiteY670" fmla="*/ 79329 h 447794"/>
                <a:gd name="connsiteX671" fmla="*/ 128247 w 403483"/>
                <a:gd name="connsiteY671" fmla="*/ 81715 h 447794"/>
                <a:gd name="connsiteX672" fmla="*/ 128545 w 403483"/>
                <a:gd name="connsiteY672" fmla="*/ 84698 h 447794"/>
                <a:gd name="connsiteX673" fmla="*/ 129291 w 403483"/>
                <a:gd name="connsiteY673" fmla="*/ 86040 h 447794"/>
                <a:gd name="connsiteX674" fmla="*/ 130633 w 403483"/>
                <a:gd name="connsiteY674" fmla="*/ 87084 h 447794"/>
                <a:gd name="connsiteX675" fmla="*/ 131677 w 403483"/>
                <a:gd name="connsiteY675" fmla="*/ 85592 h 447794"/>
                <a:gd name="connsiteX676" fmla="*/ 132422 w 403483"/>
                <a:gd name="connsiteY676" fmla="*/ 83803 h 447794"/>
                <a:gd name="connsiteX677" fmla="*/ 132721 w 403483"/>
                <a:gd name="connsiteY677" fmla="*/ 82908 h 447794"/>
                <a:gd name="connsiteX678" fmla="*/ 132721 w 403483"/>
                <a:gd name="connsiteY678" fmla="*/ 81566 h 447794"/>
                <a:gd name="connsiteX679" fmla="*/ 134063 w 403483"/>
                <a:gd name="connsiteY679" fmla="*/ 83505 h 447794"/>
                <a:gd name="connsiteX680" fmla="*/ 134361 w 403483"/>
                <a:gd name="connsiteY680" fmla="*/ 84847 h 447794"/>
                <a:gd name="connsiteX681" fmla="*/ 134063 w 403483"/>
                <a:gd name="connsiteY681" fmla="*/ 86338 h 447794"/>
                <a:gd name="connsiteX682" fmla="*/ 132721 w 403483"/>
                <a:gd name="connsiteY682" fmla="*/ 88724 h 447794"/>
                <a:gd name="connsiteX683" fmla="*/ 132273 w 403483"/>
                <a:gd name="connsiteY683" fmla="*/ 90662 h 447794"/>
                <a:gd name="connsiteX684" fmla="*/ 132422 w 403483"/>
                <a:gd name="connsiteY684" fmla="*/ 92601 h 447794"/>
                <a:gd name="connsiteX685" fmla="*/ 133466 w 403483"/>
                <a:gd name="connsiteY685" fmla="*/ 94688 h 447794"/>
                <a:gd name="connsiteX686" fmla="*/ 135107 w 403483"/>
                <a:gd name="connsiteY686" fmla="*/ 96627 h 447794"/>
                <a:gd name="connsiteX687" fmla="*/ 136299 w 403483"/>
                <a:gd name="connsiteY687" fmla="*/ 93048 h 447794"/>
                <a:gd name="connsiteX688" fmla="*/ 137194 w 403483"/>
                <a:gd name="connsiteY688" fmla="*/ 90513 h 447794"/>
                <a:gd name="connsiteX689" fmla="*/ 137194 w 403483"/>
                <a:gd name="connsiteY689" fmla="*/ 89320 h 447794"/>
                <a:gd name="connsiteX690" fmla="*/ 137194 w 403483"/>
                <a:gd name="connsiteY690" fmla="*/ 87829 h 447794"/>
                <a:gd name="connsiteX691" fmla="*/ 138983 w 403483"/>
                <a:gd name="connsiteY691" fmla="*/ 90066 h 447794"/>
                <a:gd name="connsiteX692" fmla="*/ 139282 w 403483"/>
                <a:gd name="connsiteY692" fmla="*/ 91557 h 447794"/>
                <a:gd name="connsiteX693" fmla="*/ 139133 w 403483"/>
                <a:gd name="connsiteY693" fmla="*/ 92750 h 447794"/>
                <a:gd name="connsiteX694" fmla="*/ 137940 w 403483"/>
                <a:gd name="connsiteY694" fmla="*/ 96627 h 447794"/>
                <a:gd name="connsiteX695" fmla="*/ 137940 w 403483"/>
                <a:gd name="connsiteY695" fmla="*/ 98267 h 447794"/>
                <a:gd name="connsiteX696" fmla="*/ 139282 w 403483"/>
                <a:gd name="connsiteY696" fmla="*/ 100504 h 447794"/>
                <a:gd name="connsiteX697" fmla="*/ 141369 w 403483"/>
                <a:gd name="connsiteY697" fmla="*/ 101697 h 447794"/>
                <a:gd name="connsiteX698" fmla="*/ 142413 w 403483"/>
                <a:gd name="connsiteY698" fmla="*/ 98565 h 447794"/>
                <a:gd name="connsiteX699" fmla="*/ 142711 w 403483"/>
                <a:gd name="connsiteY699" fmla="*/ 97223 h 447794"/>
                <a:gd name="connsiteX700" fmla="*/ 142413 w 403483"/>
                <a:gd name="connsiteY700" fmla="*/ 95434 h 447794"/>
                <a:gd name="connsiteX701" fmla="*/ 144203 w 403483"/>
                <a:gd name="connsiteY701" fmla="*/ 97223 h 447794"/>
                <a:gd name="connsiteX702" fmla="*/ 144650 w 403483"/>
                <a:gd name="connsiteY702" fmla="*/ 98864 h 447794"/>
                <a:gd name="connsiteX703" fmla="*/ 144650 w 403483"/>
                <a:gd name="connsiteY703" fmla="*/ 100206 h 447794"/>
                <a:gd name="connsiteX704" fmla="*/ 143606 w 403483"/>
                <a:gd name="connsiteY704" fmla="*/ 103188 h 447794"/>
                <a:gd name="connsiteX705" fmla="*/ 143308 w 403483"/>
                <a:gd name="connsiteY705" fmla="*/ 105574 h 447794"/>
                <a:gd name="connsiteX706" fmla="*/ 143904 w 403483"/>
                <a:gd name="connsiteY706" fmla="*/ 108258 h 447794"/>
                <a:gd name="connsiteX707" fmla="*/ 141966 w 403483"/>
                <a:gd name="connsiteY707" fmla="*/ 107065 h 447794"/>
                <a:gd name="connsiteX708" fmla="*/ 140773 w 403483"/>
                <a:gd name="connsiteY708" fmla="*/ 105425 h 447794"/>
                <a:gd name="connsiteX709" fmla="*/ 140326 w 403483"/>
                <a:gd name="connsiteY709" fmla="*/ 104083 h 447794"/>
                <a:gd name="connsiteX710" fmla="*/ 138536 w 403483"/>
                <a:gd name="connsiteY710" fmla="*/ 103188 h 447794"/>
                <a:gd name="connsiteX711" fmla="*/ 136001 w 403483"/>
                <a:gd name="connsiteY711" fmla="*/ 100951 h 447794"/>
                <a:gd name="connsiteX712" fmla="*/ 124668 w 403483"/>
                <a:gd name="connsiteY712" fmla="*/ 100951 h 447794"/>
                <a:gd name="connsiteX713" fmla="*/ 116616 w 403483"/>
                <a:gd name="connsiteY713" fmla="*/ 105872 h 447794"/>
                <a:gd name="connsiteX714" fmla="*/ 102748 w 403483"/>
                <a:gd name="connsiteY714" fmla="*/ 111837 h 447794"/>
                <a:gd name="connsiteX715" fmla="*/ 97082 w 403483"/>
                <a:gd name="connsiteY715" fmla="*/ 110495 h 447794"/>
                <a:gd name="connsiteX716" fmla="*/ 93354 w 403483"/>
                <a:gd name="connsiteY716" fmla="*/ 109749 h 447794"/>
                <a:gd name="connsiteX717" fmla="*/ 88433 w 403483"/>
                <a:gd name="connsiteY717" fmla="*/ 110942 h 447794"/>
                <a:gd name="connsiteX718" fmla="*/ 85302 w 403483"/>
                <a:gd name="connsiteY718" fmla="*/ 114073 h 447794"/>
                <a:gd name="connsiteX719" fmla="*/ 90074 w 403483"/>
                <a:gd name="connsiteY719" fmla="*/ 113477 h 447794"/>
                <a:gd name="connsiteX720" fmla="*/ 93802 w 403483"/>
                <a:gd name="connsiteY720" fmla="*/ 115117 h 447794"/>
                <a:gd name="connsiteX721" fmla="*/ 90521 w 403483"/>
                <a:gd name="connsiteY721" fmla="*/ 114819 h 447794"/>
                <a:gd name="connsiteX722" fmla="*/ 84109 w 403483"/>
                <a:gd name="connsiteY722" fmla="*/ 116608 h 447794"/>
                <a:gd name="connsiteX723" fmla="*/ 80232 w 403483"/>
                <a:gd name="connsiteY723" fmla="*/ 121827 h 447794"/>
                <a:gd name="connsiteX724" fmla="*/ 80232 w 403483"/>
                <a:gd name="connsiteY724" fmla="*/ 125555 h 447794"/>
                <a:gd name="connsiteX725" fmla="*/ 78741 w 403483"/>
                <a:gd name="connsiteY725" fmla="*/ 127046 h 447794"/>
                <a:gd name="connsiteX726" fmla="*/ 77250 w 403483"/>
                <a:gd name="connsiteY726" fmla="*/ 130029 h 447794"/>
                <a:gd name="connsiteX727" fmla="*/ 78592 w 403483"/>
                <a:gd name="connsiteY727" fmla="*/ 133160 h 447794"/>
                <a:gd name="connsiteX728" fmla="*/ 81127 w 403483"/>
                <a:gd name="connsiteY728" fmla="*/ 130178 h 447794"/>
                <a:gd name="connsiteX729" fmla="*/ 83662 w 403483"/>
                <a:gd name="connsiteY729" fmla="*/ 129432 h 447794"/>
                <a:gd name="connsiteX730" fmla="*/ 84705 w 403483"/>
                <a:gd name="connsiteY730" fmla="*/ 130178 h 447794"/>
                <a:gd name="connsiteX731" fmla="*/ 86197 w 403483"/>
                <a:gd name="connsiteY731" fmla="*/ 130774 h 447794"/>
                <a:gd name="connsiteX732" fmla="*/ 87539 w 403483"/>
                <a:gd name="connsiteY732" fmla="*/ 129283 h 447794"/>
                <a:gd name="connsiteX733" fmla="*/ 89328 w 403483"/>
                <a:gd name="connsiteY733" fmla="*/ 123319 h 447794"/>
                <a:gd name="connsiteX734" fmla="*/ 96187 w 403483"/>
                <a:gd name="connsiteY734" fmla="*/ 120336 h 447794"/>
                <a:gd name="connsiteX735" fmla="*/ 90819 w 403483"/>
                <a:gd name="connsiteY735" fmla="*/ 125108 h 447794"/>
                <a:gd name="connsiteX736" fmla="*/ 90372 w 403483"/>
                <a:gd name="connsiteY736" fmla="*/ 129432 h 447794"/>
                <a:gd name="connsiteX737" fmla="*/ 87986 w 403483"/>
                <a:gd name="connsiteY737" fmla="*/ 131967 h 447794"/>
                <a:gd name="connsiteX738" fmla="*/ 88433 w 403483"/>
                <a:gd name="connsiteY738" fmla="*/ 137335 h 447794"/>
                <a:gd name="connsiteX739" fmla="*/ 91117 w 403483"/>
                <a:gd name="connsiteY739" fmla="*/ 134353 h 447794"/>
                <a:gd name="connsiteX740" fmla="*/ 95293 w 403483"/>
                <a:gd name="connsiteY740" fmla="*/ 132564 h 447794"/>
                <a:gd name="connsiteX741" fmla="*/ 97679 w 403483"/>
                <a:gd name="connsiteY741" fmla="*/ 133011 h 447794"/>
                <a:gd name="connsiteX742" fmla="*/ 101257 w 403483"/>
                <a:gd name="connsiteY742" fmla="*/ 133011 h 447794"/>
                <a:gd name="connsiteX743" fmla="*/ 100363 w 403483"/>
                <a:gd name="connsiteY743" fmla="*/ 130178 h 447794"/>
                <a:gd name="connsiteX744" fmla="*/ 104090 w 403483"/>
                <a:gd name="connsiteY744" fmla="*/ 123915 h 447794"/>
                <a:gd name="connsiteX745" fmla="*/ 107073 w 403483"/>
                <a:gd name="connsiteY745" fmla="*/ 123617 h 447794"/>
                <a:gd name="connsiteX746" fmla="*/ 104240 w 403483"/>
                <a:gd name="connsiteY746" fmla="*/ 125257 h 447794"/>
                <a:gd name="connsiteX747" fmla="*/ 102450 w 403483"/>
                <a:gd name="connsiteY747" fmla="*/ 129731 h 447794"/>
                <a:gd name="connsiteX748" fmla="*/ 104538 w 403483"/>
                <a:gd name="connsiteY748" fmla="*/ 132862 h 447794"/>
                <a:gd name="connsiteX749" fmla="*/ 106775 w 403483"/>
                <a:gd name="connsiteY749" fmla="*/ 133608 h 447794"/>
                <a:gd name="connsiteX750" fmla="*/ 106625 w 403483"/>
                <a:gd name="connsiteY750" fmla="*/ 135397 h 447794"/>
                <a:gd name="connsiteX751" fmla="*/ 105880 w 403483"/>
                <a:gd name="connsiteY751" fmla="*/ 137485 h 447794"/>
                <a:gd name="connsiteX752" fmla="*/ 110353 w 403483"/>
                <a:gd name="connsiteY752" fmla="*/ 135695 h 447794"/>
                <a:gd name="connsiteX753" fmla="*/ 112441 w 403483"/>
                <a:gd name="connsiteY753" fmla="*/ 133160 h 447794"/>
                <a:gd name="connsiteX754" fmla="*/ 114678 w 403483"/>
                <a:gd name="connsiteY754" fmla="*/ 131967 h 447794"/>
                <a:gd name="connsiteX755" fmla="*/ 116914 w 403483"/>
                <a:gd name="connsiteY755" fmla="*/ 127046 h 447794"/>
                <a:gd name="connsiteX756" fmla="*/ 115274 w 403483"/>
                <a:gd name="connsiteY756" fmla="*/ 124064 h 447794"/>
                <a:gd name="connsiteX757" fmla="*/ 118406 w 403483"/>
                <a:gd name="connsiteY757" fmla="*/ 120635 h 447794"/>
                <a:gd name="connsiteX758" fmla="*/ 121537 w 403483"/>
                <a:gd name="connsiteY758" fmla="*/ 124512 h 447794"/>
                <a:gd name="connsiteX759" fmla="*/ 120941 w 403483"/>
                <a:gd name="connsiteY759" fmla="*/ 126003 h 447794"/>
                <a:gd name="connsiteX760" fmla="*/ 122879 w 403483"/>
                <a:gd name="connsiteY760" fmla="*/ 125406 h 447794"/>
                <a:gd name="connsiteX761" fmla="*/ 124818 w 403483"/>
                <a:gd name="connsiteY761" fmla="*/ 123766 h 447794"/>
                <a:gd name="connsiteX762" fmla="*/ 128098 w 403483"/>
                <a:gd name="connsiteY762" fmla="*/ 118994 h 447794"/>
                <a:gd name="connsiteX763" fmla="*/ 128844 w 403483"/>
                <a:gd name="connsiteY763" fmla="*/ 117801 h 447794"/>
                <a:gd name="connsiteX764" fmla="*/ 132870 w 403483"/>
                <a:gd name="connsiteY764" fmla="*/ 115266 h 447794"/>
                <a:gd name="connsiteX765" fmla="*/ 134659 w 403483"/>
                <a:gd name="connsiteY765" fmla="*/ 115266 h 447794"/>
                <a:gd name="connsiteX766" fmla="*/ 133615 w 403483"/>
                <a:gd name="connsiteY766" fmla="*/ 116161 h 447794"/>
                <a:gd name="connsiteX767" fmla="*/ 132870 w 403483"/>
                <a:gd name="connsiteY767" fmla="*/ 117056 h 447794"/>
                <a:gd name="connsiteX768" fmla="*/ 129589 w 403483"/>
                <a:gd name="connsiteY768" fmla="*/ 122424 h 447794"/>
                <a:gd name="connsiteX769" fmla="*/ 127800 w 403483"/>
                <a:gd name="connsiteY769" fmla="*/ 124512 h 447794"/>
                <a:gd name="connsiteX770" fmla="*/ 126160 w 403483"/>
                <a:gd name="connsiteY770" fmla="*/ 125854 h 447794"/>
                <a:gd name="connsiteX771" fmla="*/ 130633 w 403483"/>
                <a:gd name="connsiteY771" fmla="*/ 125854 h 447794"/>
                <a:gd name="connsiteX772" fmla="*/ 132870 w 403483"/>
                <a:gd name="connsiteY772" fmla="*/ 125257 h 447794"/>
                <a:gd name="connsiteX773" fmla="*/ 134808 w 403483"/>
                <a:gd name="connsiteY773" fmla="*/ 123617 h 447794"/>
                <a:gd name="connsiteX774" fmla="*/ 138983 w 403483"/>
                <a:gd name="connsiteY774" fmla="*/ 117503 h 447794"/>
                <a:gd name="connsiteX775" fmla="*/ 140326 w 403483"/>
                <a:gd name="connsiteY775" fmla="*/ 116012 h 447794"/>
                <a:gd name="connsiteX776" fmla="*/ 142115 w 403483"/>
                <a:gd name="connsiteY776" fmla="*/ 115266 h 447794"/>
                <a:gd name="connsiteX777" fmla="*/ 144501 w 403483"/>
                <a:gd name="connsiteY777" fmla="*/ 115266 h 447794"/>
                <a:gd name="connsiteX778" fmla="*/ 143457 w 403483"/>
                <a:gd name="connsiteY778" fmla="*/ 116161 h 447794"/>
                <a:gd name="connsiteX779" fmla="*/ 142711 w 403483"/>
                <a:gd name="connsiteY779" fmla="*/ 117056 h 447794"/>
                <a:gd name="connsiteX780" fmla="*/ 139282 w 403483"/>
                <a:gd name="connsiteY780" fmla="*/ 122424 h 447794"/>
                <a:gd name="connsiteX781" fmla="*/ 137492 w 403483"/>
                <a:gd name="connsiteY781" fmla="*/ 124512 h 447794"/>
                <a:gd name="connsiteX782" fmla="*/ 135852 w 403483"/>
                <a:gd name="connsiteY782" fmla="*/ 125854 h 447794"/>
                <a:gd name="connsiteX783" fmla="*/ 140176 w 403483"/>
                <a:gd name="connsiteY783" fmla="*/ 125854 h 447794"/>
                <a:gd name="connsiteX784" fmla="*/ 142413 w 403483"/>
                <a:gd name="connsiteY784" fmla="*/ 125257 h 447794"/>
                <a:gd name="connsiteX785" fmla="*/ 144352 w 403483"/>
                <a:gd name="connsiteY785" fmla="*/ 123617 h 447794"/>
                <a:gd name="connsiteX786" fmla="*/ 150316 w 403483"/>
                <a:gd name="connsiteY786" fmla="*/ 114372 h 447794"/>
                <a:gd name="connsiteX787" fmla="*/ 148378 w 403483"/>
                <a:gd name="connsiteY787" fmla="*/ 111538 h 447794"/>
                <a:gd name="connsiteX788" fmla="*/ 148080 w 403483"/>
                <a:gd name="connsiteY788" fmla="*/ 108705 h 447794"/>
                <a:gd name="connsiteX789" fmla="*/ 148378 w 403483"/>
                <a:gd name="connsiteY789" fmla="*/ 106469 h 447794"/>
                <a:gd name="connsiteX790" fmla="*/ 149123 w 403483"/>
                <a:gd name="connsiteY790" fmla="*/ 104381 h 447794"/>
                <a:gd name="connsiteX791" fmla="*/ 149422 w 403483"/>
                <a:gd name="connsiteY791" fmla="*/ 102592 h 447794"/>
                <a:gd name="connsiteX792" fmla="*/ 149422 w 403483"/>
                <a:gd name="connsiteY792" fmla="*/ 101249 h 447794"/>
                <a:gd name="connsiteX793" fmla="*/ 150913 w 403483"/>
                <a:gd name="connsiteY793" fmla="*/ 102442 h 447794"/>
                <a:gd name="connsiteX794" fmla="*/ 151658 w 403483"/>
                <a:gd name="connsiteY794" fmla="*/ 103486 h 447794"/>
                <a:gd name="connsiteX795" fmla="*/ 151957 w 403483"/>
                <a:gd name="connsiteY795" fmla="*/ 104977 h 447794"/>
                <a:gd name="connsiteX796" fmla="*/ 151658 w 403483"/>
                <a:gd name="connsiteY796" fmla="*/ 106469 h 447794"/>
                <a:gd name="connsiteX797" fmla="*/ 151062 w 403483"/>
                <a:gd name="connsiteY797" fmla="*/ 108854 h 447794"/>
                <a:gd name="connsiteX798" fmla="*/ 151360 w 403483"/>
                <a:gd name="connsiteY798" fmla="*/ 111389 h 447794"/>
                <a:gd name="connsiteX799" fmla="*/ 153000 w 403483"/>
                <a:gd name="connsiteY799" fmla="*/ 113775 h 447794"/>
                <a:gd name="connsiteX800" fmla="*/ 156281 w 403483"/>
                <a:gd name="connsiteY800" fmla="*/ 116012 h 447794"/>
                <a:gd name="connsiteX801" fmla="*/ 156281 w 403483"/>
                <a:gd name="connsiteY801" fmla="*/ 105425 h 447794"/>
                <a:gd name="connsiteX802" fmla="*/ 158667 w 403483"/>
                <a:gd name="connsiteY802" fmla="*/ 105425 h 447794"/>
                <a:gd name="connsiteX803" fmla="*/ 158667 w 403483"/>
                <a:gd name="connsiteY803" fmla="*/ 116012 h 447794"/>
                <a:gd name="connsiteX804" fmla="*/ 159263 w 403483"/>
                <a:gd name="connsiteY804" fmla="*/ 117354 h 447794"/>
                <a:gd name="connsiteX805" fmla="*/ 160605 w 403483"/>
                <a:gd name="connsiteY805" fmla="*/ 118249 h 447794"/>
                <a:gd name="connsiteX806" fmla="*/ 164631 w 403483"/>
                <a:gd name="connsiteY806" fmla="*/ 120187 h 447794"/>
                <a:gd name="connsiteX807" fmla="*/ 167763 w 403483"/>
                <a:gd name="connsiteY807" fmla="*/ 120635 h 447794"/>
                <a:gd name="connsiteX808" fmla="*/ 170149 w 403483"/>
                <a:gd name="connsiteY808" fmla="*/ 120038 h 447794"/>
                <a:gd name="connsiteX809" fmla="*/ 172982 w 403483"/>
                <a:gd name="connsiteY809" fmla="*/ 118845 h 447794"/>
                <a:gd name="connsiteX810" fmla="*/ 171192 w 403483"/>
                <a:gd name="connsiteY810" fmla="*/ 118845 h 447794"/>
                <a:gd name="connsiteX811" fmla="*/ 169403 w 403483"/>
                <a:gd name="connsiteY811" fmla="*/ 117950 h 447794"/>
                <a:gd name="connsiteX812" fmla="*/ 162096 w 403483"/>
                <a:gd name="connsiteY812" fmla="*/ 114073 h 447794"/>
                <a:gd name="connsiteX813" fmla="*/ 163737 w 403483"/>
                <a:gd name="connsiteY813" fmla="*/ 111389 h 447794"/>
                <a:gd name="connsiteX814" fmla="*/ 164035 w 403483"/>
                <a:gd name="connsiteY814" fmla="*/ 108854 h 447794"/>
                <a:gd name="connsiteX815" fmla="*/ 163438 w 403483"/>
                <a:gd name="connsiteY815" fmla="*/ 106469 h 447794"/>
                <a:gd name="connsiteX816" fmla="*/ 163140 w 403483"/>
                <a:gd name="connsiteY816" fmla="*/ 104977 h 447794"/>
                <a:gd name="connsiteX817" fmla="*/ 163438 w 403483"/>
                <a:gd name="connsiteY817" fmla="*/ 103486 h 447794"/>
                <a:gd name="connsiteX818" fmla="*/ 164184 w 403483"/>
                <a:gd name="connsiteY818" fmla="*/ 102442 h 447794"/>
                <a:gd name="connsiteX819" fmla="*/ 165675 w 403483"/>
                <a:gd name="connsiteY819" fmla="*/ 101249 h 447794"/>
                <a:gd name="connsiteX820" fmla="*/ 165675 w 403483"/>
                <a:gd name="connsiteY820" fmla="*/ 102592 h 447794"/>
                <a:gd name="connsiteX821" fmla="*/ 165973 w 403483"/>
                <a:gd name="connsiteY821" fmla="*/ 104381 h 447794"/>
                <a:gd name="connsiteX822" fmla="*/ 166719 w 403483"/>
                <a:gd name="connsiteY822" fmla="*/ 106469 h 447794"/>
                <a:gd name="connsiteX823" fmla="*/ 167017 w 403483"/>
                <a:gd name="connsiteY823" fmla="*/ 108705 h 447794"/>
                <a:gd name="connsiteX824" fmla="*/ 165973 w 403483"/>
                <a:gd name="connsiteY824" fmla="*/ 113030 h 447794"/>
                <a:gd name="connsiteX825" fmla="*/ 173429 w 403483"/>
                <a:gd name="connsiteY825" fmla="*/ 117205 h 447794"/>
                <a:gd name="connsiteX826" fmla="*/ 175517 w 403483"/>
                <a:gd name="connsiteY826" fmla="*/ 117950 h 447794"/>
                <a:gd name="connsiteX827" fmla="*/ 177604 w 403483"/>
                <a:gd name="connsiteY827" fmla="*/ 117652 h 447794"/>
                <a:gd name="connsiteX828" fmla="*/ 181332 w 403483"/>
                <a:gd name="connsiteY828" fmla="*/ 116012 h 447794"/>
                <a:gd name="connsiteX829" fmla="*/ 179543 w 403483"/>
                <a:gd name="connsiteY829" fmla="*/ 116012 h 447794"/>
                <a:gd name="connsiteX830" fmla="*/ 177754 w 403483"/>
                <a:gd name="connsiteY830" fmla="*/ 115117 h 447794"/>
                <a:gd name="connsiteX831" fmla="*/ 170596 w 403483"/>
                <a:gd name="connsiteY831" fmla="*/ 111240 h 447794"/>
                <a:gd name="connsiteX832" fmla="*/ 169701 w 403483"/>
                <a:gd name="connsiteY832" fmla="*/ 111091 h 447794"/>
                <a:gd name="connsiteX833" fmla="*/ 170298 w 403483"/>
                <a:gd name="connsiteY833" fmla="*/ 107214 h 447794"/>
                <a:gd name="connsiteX834" fmla="*/ 170298 w 403483"/>
                <a:gd name="connsiteY834" fmla="*/ 104381 h 447794"/>
                <a:gd name="connsiteX835" fmla="*/ 169403 w 403483"/>
                <a:gd name="connsiteY835" fmla="*/ 100951 h 447794"/>
                <a:gd name="connsiteX836" fmla="*/ 169403 w 403483"/>
                <a:gd name="connsiteY836" fmla="*/ 99609 h 447794"/>
                <a:gd name="connsiteX837" fmla="*/ 169850 w 403483"/>
                <a:gd name="connsiteY837" fmla="*/ 97969 h 447794"/>
                <a:gd name="connsiteX838" fmla="*/ 171640 w 403483"/>
                <a:gd name="connsiteY838" fmla="*/ 96180 h 447794"/>
                <a:gd name="connsiteX839" fmla="*/ 171491 w 403483"/>
                <a:gd name="connsiteY839" fmla="*/ 97969 h 447794"/>
                <a:gd name="connsiteX840" fmla="*/ 171640 w 403483"/>
                <a:gd name="connsiteY840" fmla="*/ 99311 h 447794"/>
                <a:gd name="connsiteX841" fmla="*/ 172385 w 403483"/>
                <a:gd name="connsiteY841" fmla="*/ 101995 h 447794"/>
                <a:gd name="connsiteX842" fmla="*/ 172833 w 403483"/>
                <a:gd name="connsiteY842" fmla="*/ 104530 h 447794"/>
                <a:gd name="connsiteX843" fmla="*/ 172833 w 403483"/>
                <a:gd name="connsiteY843" fmla="*/ 106916 h 447794"/>
                <a:gd name="connsiteX844" fmla="*/ 172236 w 403483"/>
                <a:gd name="connsiteY844" fmla="*/ 109600 h 447794"/>
                <a:gd name="connsiteX845" fmla="*/ 180736 w 403483"/>
                <a:gd name="connsiteY845" fmla="*/ 114223 h 447794"/>
                <a:gd name="connsiteX846" fmla="*/ 182823 w 403483"/>
                <a:gd name="connsiteY846" fmla="*/ 114968 h 447794"/>
                <a:gd name="connsiteX847" fmla="*/ 184911 w 403483"/>
                <a:gd name="connsiteY847" fmla="*/ 114670 h 447794"/>
                <a:gd name="connsiteX848" fmla="*/ 188639 w 403483"/>
                <a:gd name="connsiteY848" fmla="*/ 113030 h 447794"/>
                <a:gd name="connsiteX849" fmla="*/ 186850 w 403483"/>
                <a:gd name="connsiteY849" fmla="*/ 113030 h 447794"/>
                <a:gd name="connsiteX850" fmla="*/ 185060 w 403483"/>
                <a:gd name="connsiteY850" fmla="*/ 112135 h 447794"/>
                <a:gd name="connsiteX851" fmla="*/ 177903 w 403483"/>
                <a:gd name="connsiteY851" fmla="*/ 108258 h 447794"/>
                <a:gd name="connsiteX852" fmla="*/ 176710 w 403483"/>
                <a:gd name="connsiteY852" fmla="*/ 107811 h 447794"/>
                <a:gd name="connsiteX853" fmla="*/ 175368 w 403483"/>
                <a:gd name="connsiteY853" fmla="*/ 107363 h 447794"/>
                <a:gd name="connsiteX854" fmla="*/ 175964 w 403483"/>
                <a:gd name="connsiteY854" fmla="*/ 106021 h 447794"/>
                <a:gd name="connsiteX855" fmla="*/ 176561 w 403483"/>
                <a:gd name="connsiteY855" fmla="*/ 103934 h 447794"/>
                <a:gd name="connsiteX856" fmla="*/ 176411 w 403483"/>
                <a:gd name="connsiteY856" fmla="*/ 99013 h 447794"/>
                <a:gd name="connsiteX857" fmla="*/ 174771 w 403483"/>
                <a:gd name="connsiteY857" fmla="*/ 94241 h 447794"/>
                <a:gd name="connsiteX858" fmla="*/ 174473 w 403483"/>
                <a:gd name="connsiteY858" fmla="*/ 92750 h 447794"/>
                <a:gd name="connsiteX859" fmla="*/ 174771 w 403483"/>
                <a:gd name="connsiteY859" fmla="*/ 91259 h 447794"/>
                <a:gd name="connsiteX860" fmla="*/ 176561 w 403483"/>
                <a:gd name="connsiteY860" fmla="*/ 89022 h 447794"/>
                <a:gd name="connsiteX861" fmla="*/ 176561 w 403483"/>
                <a:gd name="connsiteY861" fmla="*/ 90513 h 447794"/>
                <a:gd name="connsiteX862" fmla="*/ 176561 w 403483"/>
                <a:gd name="connsiteY862" fmla="*/ 91706 h 447794"/>
                <a:gd name="connsiteX863" fmla="*/ 177455 w 403483"/>
                <a:gd name="connsiteY863" fmla="*/ 93943 h 447794"/>
                <a:gd name="connsiteX864" fmla="*/ 178648 w 403483"/>
                <a:gd name="connsiteY864" fmla="*/ 97820 h 447794"/>
                <a:gd name="connsiteX865" fmla="*/ 180289 w 403483"/>
                <a:gd name="connsiteY865" fmla="*/ 95881 h 447794"/>
                <a:gd name="connsiteX866" fmla="*/ 181332 w 403483"/>
                <a:gd name="connsiteY866" fmla="*/ 93794 h 447794"/>
                <a:gd name="connsiteX867" fmla="*/ 181631 w 403483"/>
                <a:gd name="connsiteY867" fmla="*/ 91855 h 447794"/>
                <a:gd name="connsiteX868" fmla="*/ 181183 w 403483"/>
                <a:gd name="connsiteY868" fmla="*/ 89917 h 447794"/>
                <a:gd name="connsiteX869" fmla="*/ 179841 w 403483"/>
                <a:gd name="connsiteY869" fmla="*/ 87531 h 447794"/>
                <a:gd name="connsiteX870" fmla="*/ 179543 w 403483"/>
                <a:gd name="connsiteY870" fmla="*/ 86338 h 447794"/>
                <a:gd name="connsiteX871" fmla="*/ 179841 w 403483"/>
                <a:gd name="connsiteY871" fmla="*/ 84698 h 447794"/>
                <a:gd name="connsiteX872" fmla="*/ 181183 w 403483"/>
                <a:gd name="connsiteY872" fmla="*/ 82759 h 447794"/>
                <a:gd name="connsiteX873" fmla="*/ 181183 w 403483"/>
                <a:gd name="connsiteY873" fmla="*/ 84101 h 447794"/>
                <a:gd name="connsiteX874" fmla="*/ 181481 w 403483"/>
                <a:gd name="connsiteY874" fmla="*/ 84996 h 447794"/>
                <a:gd name="connsiteX875" fmla="*/ 182227 w 403483"/>
                <a:gd name="connsiteY875" fmla="*/ 86785 h 447794"/>
                <a:gd name="connsiteX876" fmla="*/ 183271 w 403483"/>
                <a:gd name="connsiteY876" fmla="*/ 88276 h 447794"/>
                <a:gd name="connsiteX877" fmla="*/ 184613 w 403483"/>
                <a:gd name="connsiteY877" fmla="*/ 87233 h 447794"/>
                <a:gd name="connsiteX878" fmla="*/ 185508 w 403483"/>
                <a:gd name="connsiteY878" fmla="*/ 85891 h 447794"/>
                <a:gd name="connsiteX879" fmla="*/ 185806 w 403483"/>
                <a:gd name="connsiteY879" fmla="*/ 82908 h 447794"/>
                <a:gd name="connsiteX880" fmla="*/ 184911 w 403483"/>
                <a:gd name="connsiteY880" fmla="*/ 80522 h 447794"/>
                <a:gd name="connsiteX881" fmla="*/ 183569 w 403483"/>
                <a:gd name="connsiteY881" fmla="*/ 78882 h 447794"/>
                <a:gd name="connsiteX882" fmla="*/ 182823 w 403483"/>
                <a:gd name="connsiteY882" fmla="*/ 77689 h 447794"/>
                <a:gd name="connsiteX883" fmla="*/ 182823 w 403483"/>
                <a:gd name="connsiteY883" fmla="*/ 76496 h 447794"/>
                <a:gd name="connsiteX884" fmla="*/ 183569 w 403483"/>
                <a:gd name="connsiteY884" fmla="*/ 74260 h 447794"/>
                <a:gd name="connsiteX885" fmla="*/ 184166 w 403483"/>
                <a:gd name="connsiteY885" fmla="*/ 75751 h 447794"/>
                <a:gd name="connsiteX886" fmla="*/ 184911 w 403483"/>
                <a:gd name="connsiteY886" fmla="*/ 76645 h 447794"/>
                <a:gd name="connsiteX887" fmla="*/ 186551 w 403483"/>
                <a:gd name="connsiteY887" fmla="*/ 78435 h 447794"/>
                <a:gd name="connsiteX888" fmla="*/ 187744 w 403483"/>
                <a:gd name="connsiteY888" fmla="*/ 80672 h 447794"/>
                <a:gd name="connsiteX889" fmla="*/ 188042 w 403483"/>
                <a:gd name="connsiteY889" fmla="*/ 83356 h 447794"/>
                <a:gd name="connsiteX890" fmla="*/ 186999 w 403483"/>
                <a:gd name="connsiteY890" fmla="*/ 87829 h 447794"/>
                <a:gd name="connsiteX891" fmla="*/ 185209 w 403483"/>
                <a:gd name="connsiteY891" fmla="*/ 90066 h 447794"/>
                <a:gd name="connsiteX892" fmla="*/ 184016 w 403483"/>
                <a:gd name="connsiteY892" fmla="*/ 90961 h 447794"/>
                <a:gd name="connsiteX893" fmla="*/ 184016 w 403483"/>
                <a:gd name="connsiteY893" fmla="*/ 93495 h 447794"/>
                <a:gd name="connsiteX894" fmla="*/ 182973 w 403483"/>
                <a:gd name="connsiteY894" fmla="*/ 96329 h 447794"/>
                <a:gd name="connsiteX895" fmla="*/ 179394 w 403483"/>
                <a:gd name="connsiteY895" fmla="*/ 100504 h 447794"/>
                <a:gd name="connsiteX896" fmla="*/ 179394 w 403483"/>
                <a:gd name="connsiteY896" fmla="*/ 103039 h 447794"/>
                <a:gd name="connsiteX897" fmla="*/ 178648 w 403483"/>
                <a:gd name="connsiteY897" fmla="*/ 106319 h 447794"/>
                <a:gd name="connsiteX898" fmla="*/ 188341 w 403483"/>
                <a:gd name="connsiteY898" fmla="*/ 111538 h 447794"/>
                <a:gd name="connsiteX899" fmla="*/ 190428 w 403483"/>
                <a:gd name="connsiteY899" fmla="*/ 112284 h 447794"/>
                <a:gd name="connsiteX900" fmla="*/ 192516 w 403483"/>
                <a:gd name="connsiteY900" fmla="*/ 111986 h 447794"/>
                <a:gd name="connsiteX901" fmla="*/ 196244 w 403483"/>
                <a:gd name="connsiteY901" fmla="*/ 110346 h 447794"/>
                <a:gd name="connsiteX902" fmla="*/ 194454 w 403483"/>
                <a:gd name="connsiteY902" fmla="*/ 110346 h 447794"/>
                <a:gd name="connsiteX903" fmla="*/ 192665 w 403483"/>
                <a:gd name="connsiteY903" fmla="*/ 109451 h 447794"/>
                <a:gd name="connsiteX904" fmla="*/ 185508 w 403483"/>
                <a:gd name="connsiteY904" fmla="*/ 105574 h 447794"/>
                <a:gd name="connsiteX905" fmla="*/ 184315 w 403483"/>
                <a:gd name="connsiteY905" fmla="*/ 105126 h 447794"/>
                <a:gd name="connsiteX906" fmla="*/ 182973 w 403483"/>
                <a:gd name="connsiteY906" fmla="*/ 104679 h 447794"/>
                <a:gd name="connsiteX907" fmla="*/ 185358 w 403483"/>
                <a:gd name="connsiteY907" fmla="*/ 104232 h 447794"/>
                <a:gd name="connsiteX908" fmla="*/ 188341 w 403483"/>
                <a:gd name="connsiteY908" fmla="*/ 104679 h 447794"/>
                <a:gd name="connsiteX909" fmla="*/ 190130 w 403483"/>
                <a:gd name="connsiteY909" fmla="*/ 105425 h 447794"/>
                <a:gd name="connsiteX910" fmla="*/ 195797 w 403483"/>
                <a:gd name="connsiteY910" fmla="*/ 108407 h 447794"/>
                <a:gd name="connsiteX911" fmla="*/ 197884 w 403483"/>
                <a:gd name="connsiteY911" fmla="*/ 109153 h 447794"/>
                <a:gd name="connsiteX912" fmla="*/ 199972 w 403483"/>
                <a:gd name="connsiteY912" fmla="*/ 108854 h 447794"/>
                <a:gd name="connsiteX913" fmla="*/ 204594 w 403483"/>
                <a:gd name="connsiteY913" fmla="*/ 106767 h 447794"/>
                <a:gd name="connsiteX914" fmla="*/ 202805 w 403483"/>
                <a:gd name="connsiteY914" fmla="*/ 106767 h 447794"/>
                <a:gd name="connsiteX915" fmla="*/ 201463 w 403483"/>
                <a:gd name="connsiteY915" fmla="*/ 105126 h 447794"/>
                <a:gd name="connsiteX916" fmla="*/ 203700 w 403483"/>
                <a:gd name="connsiteY916" fmla="*/ 100653 h 447794"/>
                <a:gd name="connsiteX917" fmla="*/ 219953 w 403483"/>
                <a:gd name="connsiteY917" fmla="*/ 93197 h 447794"/>
                <a:gd name="connsiteX918" fmla="*/ 243364 w 403483"/>
                <a:gd name="connsiteY918" fmla="*/ 81268 h 447794"/>
                <a:gd name="connsiteX919" fmla="*/ 256785 w 403483"/>
                <a:gd name="connsiteY919" fmla="*/ 76795 h 447794"/>
                <a:gd name="connsiteX920" fmla="*/ 265433 w 403483"/>
                <a:gd name="connsiteY920" fmla="*/ 78584 h 447794"/>
                <a:gd name="connsiteX921" fmla="*/ 268565 w 403483"/>
                <a:gd name="connsiteY921" fmla="*/ 81417 h 447794"/>
                <a:gd name="connsiteX922" fmla="*/ 270056 w 403483"/>
                <a:gd name="connsiteY922" fmla="*/ 85592 h 447794"/>
                <a:gd name="connsiteX923" fmla="*/ 270056 w 403483"/>
                <a:gd name="connsiteY923" fmla="*/ 89917 h 447794"/>
                <a:gd name="connsiteX924" fmla="*/ 273486 w 403483"/>
                <a:gd name="connsiteY924" fmla="*/ 102890 h 447794"/>
                <a:gd name="connsiteX925" fmla="*/ 278854 w 403483"/>
                <a:gd name="connsiteY925" fmla="*/ 106916 h 447794"/>
                <a:gd name="connsiteX926" fmla="*/ 283924 w 403483"/>
                <a:gd name="connsiteY926" fmla="*/ 109600 h 447794"/>
                <a:gd name="connsiteX927" fmla="*/ 286161 w 403483"/>
                <a:gd name="connsiteY927" fmla="*/ 112284 h 447794"/>
                <a:gd name="connsiteX928" fmla="*/ 286161 w 403483"/>
                <a:gd name="connsiteY928" fmla="*/ 114521 h 447794"/>
                <a:gd name="connsiteX929" fmla="*/ 290187 w 403483"/>
                <a:gd name="connsiteY929" fmla="*/ 113775 h 447794"/>
                <a:gd name="connsiteX930" fmla="*/ 295107 w 403483"/>
                <a:gd name="connsiteY930" fmla="*/ 109898 h 447794"/>
                <a:gd name="connsiteX931" fmla="*/ 301370 w 403483"/>
                <a:gd name="connsiteY931" fmla="*/ 109898 h 447794"/>
                <a:gd name="connsiteX932" fmla="*/ 302116 w 403483"/>
                <a:gd name="connsiteY932" fmla="*/ 112880 h 447794"/>
                <a:gd name="connsiteX933" fmla="*/ 301221 w 403483"/>
                <a:gd name="connsiteY933" fmla="*/ 116310 h 447794"/>
                <a:gd name="connsiteX934" fmla="*/ 298239 w 403483"/>
                <a:gd name="connsiteY934" fmla="*/ 117354 h 447794"/>
                <a:gd name="connsiteX935" fmla="*/ 292274 w 403483"/>
                <a:gd name="connsiteY935" fmla="*/ 116907 h 447794"/>
                <a:gd name="connsiteX936" fmla="*/ 287353 w 403483"/>
                <a:gd name="connsiteY936" fmla="*/ 117950 h 447794"/>
                <a:gd name="connsiteX937" fmla="*/ 283327 w 403483"/>
                <a:gd name="connsiteY937" fmla="*/ 122871 h 447794"/>
                <a:gd name="connsiteX938" fmla="*/ 282880 w 403483"/>
                <a:gd name="connsiteY938" fmla="*/ 127046 h 447794"/>
                <a:gd name="connsiteX939" fmla="*/ 281091 w 403483"/>
                <a:gd name="connsiteY939" fmla="*/ 128985 h 447794"/>
                <a:gd name="connsiteX940" fmla="*/ 281091 w 403483"/>
                <a:gd name="connsiteY940" fmla="*/ 134353 h 447794"/>
                <a:gd name="connsiteX941" fmla="*/ 283924 w 403483"/>
                <a:gd name="connsiteY941" fmla="*/ 131818 h 447794"/>
                <a:gd name="connsiteX942" fmla="*/ 287204 w 403483"/>
                <a:gd name="connsiteY942" fmla="*/ 130625 h 447794"/>
                <a:gd name="connsiteX943" fmla="*/ 291529 w 403483"/>
                <a:gd name="connsiteY943" fmla="*/ 123766 h 447794"/>
                <a:gd name="connsiteX944" fmla="*/ 295406 w 403483"/>
                <a:gd name="connsiteY944" fmla="*/ 122573 h 447794"/>
                <a:gd name="connsiteX945" fmla="*/ 291380 w 403483"/>
                <a:gd name="connsiteY945" fmla="*/ 125704 h 447794"/>
                <a:gd name="connsiteX946" fmla="*/ 288845 w 403483"/>
                <a:gd name="connsiteY946" fmla="*/ 132713 h 447794"/>
                <a:gd name="connsiteX947" fmla="*/ 288099 w 403483"/>
                <a:gd name="connsiteY947" fmla="*/ 135397 h 447794"/>
                <a:gd name="connsiteX948" fmla="*/ 289292 w 403483"/>
                <a:gd name="connsiteY948" fmla="*/ 138081 h 447794"/>
                <a:gd name="connsiteX949" fmla="*/ 293915 w 403483"/>
                <a:gd name="connsiteY949" fmla="*/ 134353 h 447794"/>
                <a:gd name="connsiteX950" fmla="*/ 296151 w 403483"/>
                <a:gd name="connsiteY950" fmla="*/ 133458 h 447794"/>
                <a:gd name="connsiteX951" fmla="*/ 298984 w 403483"/>
                <a:gd name="connsiteY951" fmla="*/ 133757 h 447794"/>
                <a:gd name="connsiteX952" fmla="*/ 300774 w 403483"/>
                <a:gd name="connsiteY952" fmla="*/ 133458 h 447794"/>
                <a:gd name="connsiteX953" fmla="*/ 301072 w 403483"/>
                <a:gd name="connsiteY953" fmla="*/ 126599 h 447794"/>
                <a:gd name="connsiteX954" fmla="*/ 307037 w 403483"/>
                <a:gd name="connsiteY954" fmla="*/ 124064 h 447794"/>
                <a:gd name="connsiteX955" fmla="*/ 303309 w 403483"/>
                <a:gd name="connsiteY955" fmla="*/ 126450 h 447794"/>
                <a:gd name="connsiteX956" fmla="*/ 302265 w 403483"/>
                <a:gd name="connsiteY956" fmla="*/ 130327 h 447794"/>
                <a:gd name="connsiteX957" fmla="*/ 304651 w 403483"/>
                <a:gd name="connsiteY957" fmla="*/ 134204 h 447794"/>
                <a:gd name="connsiteX958" fmla="*/ 304949 w 403483"/>
                <a:gd name="connsiteY958" fmla="*/ 136441 h 447794"/>
                <a:gd name="connsiteX959" fmla="*/ 306291 w 403483"/>
                <a:gd name="connsiteY959" fmla="*/ 138379 h 447794"/>
                <a:gd name="connsiteX960" fmla="*/ 307782 w 403483"/>
                <a:gd name="connsiteY960" fmla="*/ 135546 h 447794"/>
                <a:gd name="connsiteX961" fmla="*/ 309572 w 403483"/>
                <a:gd name="connsiteY961" fmla="*/ 134204 h 447794"/>
                <a:gd name="connsiteX962" fmla="*/ 313150 w 403483"/>
                <a:gd name="connsiteY962" fmla="*/ 133757 h 447794"/>
                <a:gd name="connsiteX963" fmla="*/ 318966 w 403483"/>
                <a:gd name="connsiteY963" fmla="*/ 131967 h 447794"/>
                <a:gd name="connsiteX964" fmla="*/ 321203 w 403483"/>
                <a:gd name="connsiteY964" fmla="*/ 128090 h 447794"/>
                <a:gd name="connsiteX965" fmla="*/ 319264 w 403483"/>
                <a:gd name="connsiteY965" fmla="*/ 122722 h 447794"/>
                <a:gd name="connsiteX966" fmla="*/ 320457 w 403483"/>
                <a:gd name="connsiteY966" fmla="*/ 118398 h 447794"/>
                <a:gd name="connsiteX967" fmla="*/ 319562 w 403483"/>
                <a:gd name="connsiteY967" fmla="*/ 114223 h 447794"/>
                <a:gd name="connsiteX968" fmla="*/ 322992 w 403483"/>
                <a:gd name="connsiteY968" fmla="*/ 114223 h 447794"/>
                <a:gd name="connsiteX969" fmla="*/ 324931 w 403483"/>
                <a:gd name="connsiteY969" fmla="*/ 114521 h 447794"/>
                <a:gd name="connsiteX970" fmla="*/ 327018 w 403483"/>
                <a:gd name="connsiteY970" fmla="*/ 116459 h 447794"/>
                <a:gd name="connsiteX971" fmla="*/ 239040 w 403483"/>
                <a:gd name="connsiteY971" fmla="*/ 100206 h 447794"/>
                <a:gd name="connsiteX972" fmla="*/ 243663 w 403483"/>
                <a:gd name="connsiteY972" fmla="*/ 94987 h 447794"/>
                <a:gd name="connsiteX973" fmla="*/ 248733 w 403483"/>
                <a:gd name="connsiteY973" fmla="*/ 92899 h 447794"/>
                <a:gd name="connsiteX974" fmla="*/ 252759 w 403483"/>
                <a:gd name="connsiteY974" fmla="*/ 92153 h 447794"/>
                <a:gd name="connsiteX975" fmla="*/ 257232 w 403483"/>
                <a:gd name="connsiteY975" fmla="*/ 90364 h 447794"/>
                <a:gd name="connsiteX976" fmla="*/ 253355 w 403483"/>
                <a:gd name="connsiteY976" fmla="*/ 93794 h 447794"/>
                <a:gd name="connsiteX977" fmla="*/ 246198 w 403483"/>
                <a:gd name="connsiteY977" fmla="*/ 97372 h 447794"/>
                <a:gd name="connsiteX978" fmla="*/ 239040 w 403483"/>
                <a:gd name="connsiteY978" fmla="*/ 106469 h 447794"/>
                <a:gd name="connsiteX979" fmla="*/ 239189 w 403483"/>
                <a:gd name="connsiteY979" fmla="*/ 100355 h 447794"/>
                <a:gd name="connsiteX980" fmla="*/ 197139 w 403483"/>
                <a:gd name="connsiteY980" fmla="*/ 122871 h 447794"/>
                <a:gd name="connsiteX981" fmla="*/ 201463 w 403483"/>
                <a:gd name="connsiteY981" fmla="*/ 121827 h 447794"/>
                <a:gd name="connsiteX982" fmla="*/ 198182 w 403483"/>
                <a:gd name="connsiteY982" fmla="*/ 123915 h 447794"/>
                <a:gd name="connsiteX983" fmla="*/ 195200 w 403483"/>
                <a:gd name="connsiteY983" fmla="*/ 128538 h 447794"/>
                <a:gd name="connsiteX984" fmla="*/ 193560 w 403483"/>
                <a:gd name="connsiteY984" fmla="*/ 129581 h 447794"/>
                <a:gd name="connsiteX985" fmla="*/ 192069 w 403483"/>
                <a:gd name="connsiteY985" fmla="*/ 132266 h 447794"/>
                <a:gd name="connsiteX986" fmla="*/ 192665 w 403483"/>
                <a:gd name="connsiteY986" fmla="*/ 136590 h 447794"/>
                <a:gd name="connsiteX987" fmla="*/ 196244 w 403483"/>
                <a:gd name="connsiteY987" fmla="*/ 133757 h 447794"/>
                <a:gd name="connsiteX988" fmla="*/ 199524 w 403483"/>
                <a:gd name="connsiteY988" fmla="*/ 132415 h 447794"/>
                <a:gd name="connsiteX989" fmla="*/ 201612 w 403483"/>
                <a:gd name="connsiteY989" fmla="*/ 128090 h 447794"/>
                <a:gd name="connsiteX990" fmla="*/ 207428 w 403483"/>
                <a:gd name="connsiteY990" fmla="*/ 124959 h 447794"/>
                <a:gd name="connsiteX991" fmla="*/ 203998 w 403483"/>
                <a:gd name="connsiteY991" fmla="*/ 127345 h 447794"/>
                <a:gd name="connsiteX992" fmla="*/ 201612 w 403483"/>
                <a:gd name="connsiteY992" fmla="*/ 133757 h 447794"/>
                <a:gd name="connsiteX993" fmla="*/ 202059 w 403483"/>
                <a:gd name="connsiteY993" fmla="*/ 137783 h 447794"/>
                <a:gd name="connsiteX994" fmla="*/ 204594 w 403483"/>
                <a:gd name="connsiteY994" fmla="*/ 135099 h 447794"/>
                <a:gd name="connsiteX995" fmla="*/ 207129 w 403483"/>
                <a:gd name="connsiteY995" fmla="*/ 134055 h 447794"/>
                <a:gd name="connsiteX996" fmla="*/ 209366 w 403483"/>
                <a:gd name="connsiteY996" fmla="*/ 134055 h 447794"/>
                <a:gd name="connsiteX997" fmla="*/ 212348 w 403483"/>
                <a:gd name="connsiteY997" fmla="*/ 134055 h 447794"/>
                <a:gd name="connsiteX998" fmla="*/ 216971 w 403483"/>
                <a:gd name="connsiteY998" fmla="*/ 132415 h 447794"/>
                <a:gd name="connsiteX999" fmla="*/ 218909 w 403483"/>
                <a:gd name="connsiteY999" fmla="*/ 127941 h 447794"/>
                <a:gd name="connsiteX1000" fmla="*/ 218462 w 403483"/>
                <a:gd name="connsiteY1000" fmla="*/ 126450 h 447794"/>
                <a:gd name="connsiteX1001" fmla="*/ 217866 w 403483"/>
                <a:gd name="connsiteY1001" fmla="*/ 125108 h 447794"/>
                <a:gd name="connsiteX1002" fmla="*/ 220102 w 403483"/>
                <a:gd name="connsiteY1002" fmla="*/ 126301 h 447794"/>
                <a:gd name="connsiteX1003" fmla="*/ 220997 w 403483"/>
                <a:gd name="connsiteY1003" fmla="*/ 128985 h 447794"/>
                <a:gd name="connsiteX1004" fmla="*/ 220251 w 403483"/>
                <a:gd name="connsiteY1004" fmla="*/ 131371 h 447794"/>
                <a:gd name="connsiteX1005" fmla="*/ 225918 w 403483"/>
                <a:gd name="connsiteY1005" fmla="*/ 130625 h 447794"/>
                <a:gd name="connsiteX1006" fmla="*/ 229795 w 403483"/>
                <a:gd name="connsiteY1006" fmla="*/ 127196 h 447794"/>
                <a:gd name="connsiteX1007" fmla="*/ 230839 w 403483"/>
                <a:gd name="connsiteY1007" fmla="*/ 124362 h 447794"/>
                <a:gd name="connsiteX1008" fmla="*/ 234567 w 403483"/>
                <a:gd name="connsiteY1008" fmla="*/ 121678 h 447794"/>
                <a:gd name="connsiteX1009" fmla="*/ 237102 w 403483"/>
                <a:gd name="connsiteY1009" fmla="*/ 119143 h 447794"/>
                <a:gd name="connsiteX1010" fmla="*/ 238145 w 403483"/>
                <a:gd name="connsiteY1010" fmla="*/ 122871 h 447794"/>
                <a:gd name="connsiteX1011" fmla="*/ 238294 w 403483"/>
                <a:gd name="connsiteY1011" fmla="*/ 125108 h 447794"/>
                <a:gd name="connsiteX1012" fmla="*/ 237996 w 403483"/>
                <a:gd name="connsiteY1012" fmla="*/ 126897 h 447794"/>
                <a:gd name="connsiteX1013" fmla="*/ 241277 w 403483"/>
                <a:gd name="connsiteY1013" fmla="*/ 123020 h 447794"/>
                <a:gd name="connsiteX1014" fmla="*/ 242470 w 403483"/>
                <a:gd name="connsiteY1014" fmla="*/ 120784 h 447794"/>
                <a:gd name="connsiteX1015" fmla="*/ 242470 w 403483"/>
                <a:gd name="connsiteY1015" fmla="*/ 118994 h 447794"/>
                <a:gd name="connsiteX1016" fmla="*/ 240829 w 403483"/>
                <a:gd name="connsiteY1016" fmla="*/ 112731 h 447794"/>
                <a:gd name="connsiteX1017" fmla="*/ 240829 w 403483"/>
                <a:gd name="connsiteY1017" fmla="*/ 110495 h 447794"/>
                <a:gd name="connsiteX1018" fmla="*/ 241724 w 403483"/>
                <a:gd name="connsiteY1018" fmla="*/ 108854 h 447794"/>
                <a:gd name="connsiteX1019" fmla="*/ 243215 w 403483"/>
                <a:gd name="connsiteY1019" fmla="*/ 107214 h 447794"/>
                <a:gd name="connsiteX1020" fmla="*/ 242917 w 403483"/>
                <a:gd name="connsiteY1020" fmla="*/ 108407 h 447794"/>
                <a:gd name="connsiteX1021" fmla="*/ 242917 w 403483"/>
                <a:gd name="connsiteY1021" fmla="*/ 109898 h 447794"/>
                <a:gd name="connsiteX1022" fmla="*/ 244408 w 403483"/>
                <a:gd name="connsiteY1022" fmla="*/ 115415 h 447794"/>
                <a:gd name="connsiteX1023" fmla="*/ 244557 w 403483"/>
                <a:gd name="connsiteY1023" fmla="*/ 117354 h 447794"/>
                <a:gd name="connsiteX1024" fmla="*/ 244259 w 403483"/>
                <a:gd name="connsiteY1024" fmla="*/ 119442 h 447794"/>
                <a:gd name="connsiteX1025" fmla="*/ 247540 w 403483"/>
                <a:gd name="connsiteY1025" fmla="*/ 115565 h 447794"/>
                <a:gd name="connsiteX1026" fmla="*/ 248733 w 403483"/>
                <a:gd name="connsiteY1026" fmla="*/ 113477 h 447794"/>
                <a:gd name="connsiteX1027" fmla="*/ 248733 w 403483"/>
                <a:gd name="connsiteY1027" fmla="*/ 111688 h 447794"/>
                <a:gd name="connsiteX1028" fmla="*/ 247241 w 403483"/>
                <a:gd name="connsiteY1028" fmla="*/ 105276 h 447794"/>
                <a:gd name="connsiteX1029" fmla="*/ 247241 w 403483"/>
                <a:gd name="connsiteY1029" fmla="*/ 103039 h 447794"/>
                <a:gd name="connsiteX1030" fmla="*/ 248136 w 403483"/>
                <a:gd name="connsiteY1030" fmla="*/ 101399 h 447794"/>
                <a:gd name="connsiteX1031" fmla="*/ 249627 w 403483"/>
                <a:gd name="connsiteY1031" fmla="*/ 99758 h 447794"/>
                <a:gd name="connsiteX1032" fmla="*/ 249329 w 403483"/>
                <a:gd name="connsiteY1032" fmla="*/ 100951 h 447794"/>
                <a:gd name="connsiteX1033" fmla="*/ 249329 w 403483"/>
                <a:gd name="connsiteY1033" fmla="*/ 102442 h 447794"/>
                <a:gd name="connsiteX1034" fmla="*/ 250820 w 403483"/>
                <a:gd name="connsiteY1034" fmla="*/ 108109 h 447794"/>
                <a:gd name="connsiteX1035" fmla="*/ 250969 w 403483"/>
                <a:gd name="connsiteY1035" fmla="*/ 110196 h 447794"/>
                <a:gd name="connsiteX1036" fmla="*/ 250671 w 403483"/>
                <a:gd name="connsiteY1036" fmla="*/ 112135 h 447794"/>
                <a:gd name="connsiteX1037" fmla="*/ 253504 w 403483"/>
                <a:gd name="connsiteY1037" fmla="*/ 108854 h 447794"/>
                <a:gd name="connsiteX1038" fmla="*/ 254399 w 403483"/>
                <a:gd name="connsiteY1038" fmla="*/ 106916 h 447794"/>
                <a:gd name="connsiteX1039" fmla="*/ 254399 w 403483"/>
                <a:gd name="connsiteY1039" fmla="*/ 104828 h 447794"/>
                <a:gd name="connsiteX1040" fmla="*/ 254399 w 403483"/>
                <a:gd name="connsiteY1040" fmla="*/ 102890 h 447794"/>
                <a:gd name="connsiteX1041" fmla="*/ 254399 w 403483"/>
                <a:gd name="connsiteY1041" fmla="*/ 100355 h 447794"/>
                <a:gd name="connsiteX1042" fmla="*/ 256487 w 403483"/>
                <a:gd name="connsiteY1042" fmla="*/ 97372 h 447794"/>
                <a:gd name="connsiteX1043" fmla="*/ 261109 w 403483"/>
                <a:gd name="connsiteY1043" fmla="*/ 93346 h 447794"/>
                <a:gd name="connsiteX1044" fmla="*/ 267521 w 403483"/>
                <a:gd name="connsiteY1044" fmla="*/ 88276 h 447794"/>
                <a:gd name="connsiteX1045" fmla="*/ 266776 w 403483"/>
                <a:gd name="connsiteY1045" fmla="*/ 83654 h 447794"/>
                <a:gd name="connsiteX1046" fmla="*/ 264539 w 403483"/>
                <a:gd name="connsiteY1046" fmla="*/ 80970 h 447794"/>
                <a:gd name="connsiteX1047" fmla="*/ 262451 w 403483"/>
                <a:gd name="connsiteY1047" fmla="*/ 79777 h 447794"/>
                <a:gd name="connsiteX1048" fmla="*/ 260364 w 403483"/>
                <a:gd name="connsiteY1048" fmla="*/ 79180 h 447794"/>
                <a:gd name="connsiteX1049" fmla="*/ 253802 w 403483"/>
                <a:gd name="connsiteY1049" fmla="*/ 78882 h 447794"/>
                <a:gd name="connsiteX1050" fmla="*/ 250969 w 403483"/>
                <a:gd name="connsiteY1050" fmla="*/ 79628 h 447794"/>
                <a:gd name="connsiteX1051" fmla="*/ 248733 w 403483"/>
                <a:gd name="connsiteY1051" fmla="*/ 80672 h 447794"/>
                <a:gd name="connsiteX1052" fmla="*/ 248882 w 403483"/>
                <a:gd name="connsiteY1052" fmla="*/ 83057 h 447794"/>
                <a:gd name="connsiteX1053" fmla="*/ 247689 w 403483"/>
                <a:gd name="connsiteY1053" fmla="*/ 85443 h 447794"/>
                <a:gd name="connsiteX1054" fmla="*/ 244110 w 403483"/>
                <a:gd name="connsiteY1054" fmla="*/ 86934 h 447794"/>
                <a:gd name="connsiteX1055" fmla="*/ 237549 w 403483"/>
                <a:gd name="connsiteY1055" fmla="*/ 87829 h 447794"/>
                <a:gd name="connsiteX1056" fmla="*/ 231137 w 403483"/>
                <a:gd name="connsiteY1056" fmla="*/ 89320 h 447794"/>
                <a:gd name="connsiteX1057" fmla="*/ 222190 w 403483"/>
                <a:gd name="connsiteY1057" fmla="*/ 98416 h 447794"/>
                <a:gd name="connsiteX1058" fmla="*/ 217418 w 403483"/>
                <a:gd name="connsiteY1058" fmla="*/ 107363 h 447794"/>
                <a:gd name="connsiteX1059" fmla="*/ 215927 w 403483"/>
                <a:gd name="connsiteY1059" fmla="*/ 109003 h 447794"/>
                <a:gd name="connsiteX1060" fmla="*/ 219953 w 403483"/>
                <a:gd name="connsiteY1060" fmla="*/ 108407 h 447794"/>
                <a:gd name="connsiteX1061" fmla="*/ 226067 w 403483"/>
                <a:gd name="connsiteY1061" fmla="*/ 108258 h 447794"/>
                <a:gd name="connsiteX1062" fmla="*/ 223234 w 403483"/>
                <a:gd name="connsiteY1062" fmla="*/ 109451 h 447794"/>
                <a:gd name="connsiteX1063" fmla="*/ 221593 w 403483"/>
                <a:gd name="connsiteY1063" fmla="*/ 110495 h 447794"/>
                <a:gd name="connsiteX1064" fmla="*/ 218015 w 403483"/>
                <a:gd name="connsiteY1064" fmla="*/ 115415 h 447794"/>
                <a:gd name="connsiteX1065" fmla="*/ 212050 w 403483"/>
                <a:gd name="connsiteY1065" fmla="*/ 117354 h 447794"/>
                <a:gd name="connsiteX1066" fmla="*/ 206533 w 403483"/>
                <a:gd name="connsiteY1066" fmla="*/ 116012 h 447794"/>
                <a:gd name="connsiteX1067" fmla="*/ 200270 w 403483"/>
                <a:gd name="connsiteY1067" fmla="*/ 114521 h 447794"/>
                <a:gd name="connsiteX1068" fmla="*/ 196095 w 403483"/>
                <a:gd name="connsiteY1068" fmla="*/ 115415 h 447794"/>
                <a:gd name="connsiteX1069" fmla="*/ 191621 w 403483"/>
                <a:gd name="connsiteY1069" fmla="*/ 118845 h 447794"/>
                <a:gd name="connsiteX1070" fmla="*/ 189385 w 403483"/>
                <a:gd name="connsiteY1070" fmla="*/ 124064 h 447794"/>
                <a:gd name="connsiteX1071" fmla="*/ 186402 w 403483"/>
                <a:gd name="connsiteY1071" fmla="*/ 126003 h 447794"/>
                <a:gd name="connsiteX1072" fmla="*/ 184911 w 403483"/>
                <a:gd name="connsiteY1072" fmla="*/ 129134 h 447794"/>
                <a:gd name="connsiteX1073" fmla="*/ 185657 w 403483"/>
                <a:gd name="connsiteY1073" fmla="*/ 132116 h 447794"/>
                <a:gd name="connsiteX1074" fmla="*/ 188639 w 403483"/>
                <a:gd name="connsiteY1074" fmla="*/ 129731 h 447794"/>
                <a:gd name="connsiteX1075" fmla="*/ 192069 w 403483"/>
                <a:gd name="connsiteY1075" fmla="*/ 128239 h 447794"/>
                <a:gd name="connsiteX1076" fmla="*/ 193858 w 403483"/>
                <a:gd name="connsiteY1076" fmla="*/ 124959 h 447794"/>
                <a:gd name="connsiteX1077" fmla="*/ 196095 w 403483"/>
                <a:gd name="connsiteY1077" fmla="*/ 122871 h 447794"/>
                <a:gd name="connsiteX1078" fmla="*/ 273038 w 403483"/>
                <a:gd name="connsiteY1078" fmla="*/ 162834 h 447794"/>
                <a:gd name="connsiteX1079" fmla="*/ 272889 w 403483"/>
                <a:gd name="connsiteY1079" fmla="*/ 161790 h 447794"/>
                <a:gd name="connsiteX1080" fmla="*/ 272889 w 403483"/>
                <a:gd name="connsiteY1080" fmla="*/ 160747 h 447794"/>
                <a:gd name="connsiteX1081" fmla="*/ 256337 w 403483"/>
                <a:gd name="connsiteY1081" fmla="*/ 165071 h 447794"/>
                <a:gd name="connsiteX1082" fmla="*/ 239040 w 403483"/>
                <a:gd name="connsiteY1082" fmla="*/ 170439 h 447794"/>
                <a:gd name="connsiteX1083" fmla="*/ 222190 w 403483"/>
                <a:gd name="connsiteY1083" fmla="*/ 175211 h 447794"/>
                <a:gd name="connsiteX1084" fmla="*/ 213243 w 403483"/>
                <a:gd name="connsiteY1084" fmla="*/ 176553 h 447794"/>
                <a:gd name="connsiteX1085" fmla="*/ 206085 w 403483"/>
                <a:gd name="connsiteY1085" fmla="*/ 175509 h 447794"/>
                <a:gd name="connsiteX1086" fmla="*/ 201761 w 403483"/>
                <a:gd name="connsiteY1086" fmla="*/ 170886 h 447794"/>
                <a:gd name="connsiteX1087" fmla="*/ 202059 w 403483"/>
                <a:gd name="connsiteY1087" fmla="*/ 168053 h 447794"/>
                <a:gd name="connsiteX1088" fmla="*/ 204296 w 403483"/>
                <a:gd name="connsiteY1088" fmla="*/ 166860 h 447794"/>
                <a:gd name="connsiteX1089" fmla="*/ 207129 w 403483"/>
                <a:gd name="connsiteY1089" fmla="*/ 168650 h 447794"/>
                <a:gd name="connsiteX1090" fmla="*/ 206384 w 403483"/>
                <a:gd name="connsiteY1090" fmla="*/ 171483 h 447794"/>
                <a:gd name="connsiteX1091" fmla="*/ 209515 w 403483"/>
                <a:gd name="connsiteY1091" fmla="*/ 171483 h 447794"/>
                <a:gd name="connsiteX1092" fmla="*/ 213989 w 403483"/>
                <a:gd name="connsiteY1092" fmla="*/ 170141 h 447794"/>
                <a:gd name="connsiteX1093" fmla="*/ 215629 w 403483"/>
                <a:gd name="connsiteY1093" fmla="*/ 166711 h 447794"/>
                <a:gd name="connsiteX1094" fmla="*/ 213392 w 403483"/>
                <a:gd name="connsiteY1094" fmla="*/ 162685 h 447794"/>
                <a:gd name="connsiteX1095" fmla="*/ 210559 w 403483"/>
                <a:gd name="connsiteY1095" fmla="*/ 161790 h 447794"/>
                <a:gd name="connsiteX1096" fmla="*/ 215032 w 403483"/>
                <a:gd name="connsiteY1096" fmla="*/ 162089 h 447794"/>
                <a:gd name="connsiteX1097" fmla="*/ 216971 w 403483"/>
                <a:gd name="connsiteY1097" fmla="*/ 163580 h 447794"/>
                <a:gd name="connsiteX1098" fmla="*/ 217716 w 403483"/>
                <a:gd name="connsiteY1098" fmla="*/ 167606 h 447794"/>
                <a:gd name="connsiteX1099" fmla="*/ 226067 w 403483"/>
                <a:gd name="connsiteY1099" fmla="*/ 166860 h 447794"/>
                <a:gd name="connsiteX1100" fmla="*/ 234268 w 403483"/>
                <a:gd name="connsiteY1100" fmla="*/ 161790 h 447794"/>
                <a:gd name="connsiteX1101" fmla="*/ 240233 w 403483"/>
                <a:gd name="connsiteY1101" fmla="*/ 153738 h 447794"/>
                <a:gd name="connsiteX1102" fmla="*/ 232777 w 403483"/>
                <a:gd name="connsiteY1102" fmla="*/ 156422 h 447794"/>
                <a:gd name="connsiteX1103" fmla="*/ 212796 w 403483"/>
                <a:gd name="connsiteY1103" fmla="*/ 154633 h 447794"/>
                <a:gd name="connsiteX1104" fmla="*/ 201016 w 403483"/>
                <a:gd name="connsiteY1104" fmla="*/ 156571 h 447794"/>
                <a:gd name="connsiteX1105" fmla="*/ 192367 w 403483"/>
                <a:gd name="connsiteY1105" fmla="*/ 164027 h 447794"/>
                <a:gd name="connsiteX1106" fmla="*/ 192069 w 403483"/>
                <a:gd name="connsiteY1106" fmla="*/ 174167 h 447794"/>
                <a:gd name="connsiteX1107" fmla="*/ 198331 w 403483"/>
                <a:gd name="connsiteY1107" fmla="*/ 181026 h 447794"/>
                <a:gd name="connsiteX1108" fmla="*/ 210112 w 403483"/>
                <a:gd name="connsiteY1108" fmla="*/ 184009 h 447794"/>
                <a:gd name="connsiteX1109" fmla="*/ 227260 w 403483"/>
                <a:gd name="connsiteY1109" fmla="*/ 182070 h 447794"/>
                <a:gd name="connsiteX1110" fmla="*/ 242619 w 403483"/>
                <a:gd name="connsiteY1110" fmla="*/ 177597 h 447794"/>
                <a:gd name="connsiteX1111" fmla="*/ 259469 w 403483"/>
                <a:gd name="connsiteY1111" fmla="*/ 173123 h 447794"/>
                <a:gd name="connsiteX1112" fmla="*/ 266030 w 403483"/>
                <a:gd name="connsiteY1112" fmla="*/ 167009 h 447794"/>
                <a:gd name="connsiteX1113" fmla="*/ 272889 w 403483"/>
                <a:gd name="connsiteY1113" fmla="*/ 162685 h 447794"/>
                <a:gd name="connsiteX1114" fmla="*/ 161500 w 403483"/>
                <a:gd name="connsiteY1114" fmla="*/ 196385 h 447794"/>
                <a:gd name="connsiteX1115" fmla="*/ 162096 w 403483"/>
                <a:gd name="connsiteY1115" fmla="*/ 189824 h 447794"/>
                <a:gd name="connsiteX1116" fmla="*/ 162096 w 403483"/>
                <a:gd name="connsiteY1116" fmla="*/ 188929 h 447794"/>
                <a:gd name="connsiteX1117" fmla="*/ 159860 w 403483"/>
                <a:gd name="connsiteY1117" fmla="*/ 191614 h 447794"/>
                <a:gd name="connsiteX1118" fmla="*/ 159263 w 403483"/>
                <a:gd name="connsiteY1118" fmla="*/ 190421 h 447794"/>
                <a:gd name="connsiteX1119" fmla="*/ 158070 w 403483"/>
                <a:gd name="connsiteY1119" fmla="*/ 188482 h 447794"/>
                <a:gd name="connsiteX1120" fmla="*/ 156430 w 403483"/>
                <a:gd name="connsiteY1120" fmla="*/ 188780 h 447794"/>
                <a:gd name="connsiteX1121" fmla="*/ 154939 w 403483"/>
                <a:gd name="connsiteY1121" fmla="*/ 188482 h 447794"/>
                <a:gd name="connsiteX1122" fmla="*/ 154939 w 403483"/>
                <a:gd name="connsiteY1122" fmla="*/ 188482 h 447794"/>
                <a:gd name="connsiteX1123" fmla="*/ 153299 w 403483"/>
                <a:gd name="connsiteY1123" fmla="*/ 191614 h 447794"/>
                <a:gd name="connsiteX1124" fmla="*/ 151062 w 403483"/>
                <a:gd name="connsiteY1124" fmla="*/ 188929 h 447794"/>
                <a:gd name="connsiteX1125" fmla="*/ 151658 w 403483"/>
                <a:gd name="connsiteY1125" fmla="*/ 196534 h 447794"/>
                <a:gd name="connsiteX1126" fmla="*/ 156728 w 403483"/>
                <a:gd name="connsiteY1126" fmla="*/ 196087 h 447794"/>
                <a:gd name="connsiteX1127" fmla="*/ 161798 w 403483"/>
                <a:gd name="connsiteY1127" fmla="*/ 196534 h 447794"/>
                <a:gd name="connsiteX1128" fmla="*/ 162991 w 403483"/>
                <a:gd name="connsiteY1128" fmla="*/ 201306 h 447794"/>
                <a:gd name="connsiteX1129" fmla="*/ 156728 w 403483"/>
                <a:gd name="connsiteY1129" fmla="*/ 198473 h 447794"/>
                <a:gd name="connsiteX1130" fmla="*/ 153746 w 403483"/>
                <a:gd name="connsiteY1130" fmla="*/ 198622 h 447794"/>
                <a:gd name="connsiteX1131" fmla="*/ 150465 w 403483"/>
                <a:gd name="connsiteY1131" fmla="*/ 201306 h 447794"/>
                <a:gd name="connsiteX1132" fmla="*/ 153895 w 403483"/>
                <a:gd name="connsiteY1132" fmla="*/ 203245 h 447794"/>
                <a:gd name="connsiteX1133" fmla="*/ 156728 w 403483"/>
                <a:gd name="connsiteY1133" fmla="*/ 203245 h 447794"/>
                <a:gd name="connsiteX1134" fmla="*/ 159561 w 403483"/>
                <a:gd name="connsiteY1134" fmla="*/ 203245 h 447794"/>
                <a:gd name="connsiteX1135" fmla="*/ 162842 w 403483"/>
                <a:gd name="connsiteY1135" fmla="*/ 201306 h 447794"/>
                <a:gd name="connsiteX1136" fmla="*/ 298090 w 403483"/>
                <a:gd name="connsiteY1136" fmla="*/ 220244 h 447794"/>
                <a:gd name="connsiteX1137" fmla="*/ 289441 w 403483"/>
                <a:gd name="connsiteY1137" fmla="*/ 220244 h 447794"/>
                <a:gd name="connsiteX1138" fmla="*/ 282284 w 403483"/>
                <a:gd name="connsiteY1138" fmla="*/ 216665 h 447794"/>
                <a:gd name="connsiteX1139" fmla="*/ 280643 w 403483"/>
                <a:gd name="connsiteY1139" fmla="*/ 214279 h 447794"/>
                <a:gd name="connsiteX1140" fmla="*/ 287204 w 403483"/>
                <a:gd name="connsiteY1140" fmla="*/ 216665 h 447794"/>
                <a:gd name="connsiteX1141" fmla="*/ 293318 w 403483"/>
                <a:gd name="connsiteY1141" fmla="*/ 216665 h 447794"/>
                <a:gd name="connsiteX1142" fmla="*/ 297195 w 403483"/>
                <a:gd name="connsiteY1142" fmla="*/ 218603 h 447794"/>
                <a:gd name="connsiteX1143" fmla="*/ 298239 w 403483"/>
                <a:gd name="connsiteY1143" fmla="*/ 220244 h 447794"/>
                <a:gd name="connsiteX1144" fmla="*/ 179841 w 403483"/>
                <a:gd name="connsiteY1144" fmla="*/ 189973 h 447794"/>
                <a:gd name="connsiteX1145" fmla="*/ 179394 w 403483"/>
                <a:gd name="connsiteY1145" fmla="*/ 191912 h 447794"/>
                <a:gd name="connsiteX1146" fmla="*/ 179096 w 403483"/>
                <a:gd name="connsiteY1146" fmla="*/ 193999 h 447794"/>
                <a:gd name="connsiteX1147" fmla="*/ 178499 w 403483"/>
                <a:gd name="connsiteY1147" fmla="*/ 192508 h 447794"/>
                <a:gd name="connsiteX1148" fmla="*/ 177754 w 403483"/>
                <a:gd name="connsiteY1148" fmla="*/ 190719 h 447794"/>
                <a:gd name="connsiteX1149" fmla="*/ 177157 w 403483"/>
                <a:gd name="connsiteY1149" fmla="*/ 189824 h 447794"/>
                <a:gd name="connsiteX1150" fmla="*/ 175219 w 403483"/>
                <a:gd name="connsiteY1150" fmla="*/ 187140 h 447794"/>
                <a:gd name="connsiteX1151" fmla="*/ 174324 w 403483"/>
                <a:gd name="connsiteY1151" fmla="*/ 185052 h 447794"/>
                <a:gd name="connsiteX1152" fmla="*/ 175069 w 403483"/>
                <a:gd name="connsiteY1152" fmla="*/ 182368 h 447794"/>
                <a:gd name="connsiteX1153" fmla="*/ 176262 w 403483"/>
                <a:gd name="connsiteY1153" fmla="*/ 181026 h 447794"/>
                <a:gd name="connsiteX1154" fmla="*/ 176262 w 403483"/>
                <a:gd name="connsiteY1154" fmla="*/ 182368 h 447794"/>
                <a:gd name="connsiteX1155" fmla="*/ 176859 w 403483"/>
                <a:gd name="connsiteY1155" fmla="*/ 184009 h 447794"/>
                <a:gd name="connsiteX1156" fmla="*/ 179245 w 403483"/>
                <a:gd name="connsiteY1156" fmla="*/ 187289 h 447794"/>
                <a:gd name="connsiteX1157" fmla="*/ 180139 w 403483"/>
                <a:gd name="connsiteY1157" fmla="*/ 190272 h 447794"/>
                <a:gd name="connsiteX1158" fmla="*/ 178052 w 403483"/>
                <a:gd name="connsiteY1158" fmla="*/ 171483 h 447794"/>
                <a:gd name="connsiteX1159" fmla="*/ 169701 w 403483"/>
                <a:gd name="connsiteY1159" fmla="*/ 182517 h 447794"/>
                <a:gd name="connsiteX1160" fmla="*/ 165079 w 403483"/>
                <a:gd name="connsiteY1160" fmla="*/ 188482 h 447794"/>
                <a:gd name="connsiteX1161" fmla="*/ 164780 w 403483"/>
                <a:gd name="connsiteY1161" fmla="*/ 196385 h 447794"/>
                <a:gd name="connsiteX1162" fmla="*/ 164780 w 403483"/>
                <a:gd name="connsiteY1162" fmla="*/ 196385 h 447794"/>
                <a:gd name="connsiteX1163" fmla="*/ 165824 w 403483"/>
                <a:gd name="connsiteY1163" fmla="*/ 201306 h 447794"/>
                <a:gd name="connsiteX1164" fmla="*/ 160158 w 403483"/>
                <a:gd name="connsiteY1164" fmla="*/ 206078 h 447794"/>
                <a:gd name="connsiteX1165" fmla="*/ 157026 w 403483"/>
                <a:gd name="connsiteY1165" fmla="*/ 205780 h 447794"/>
                <a:gd name="connsiteX1166" fmla="*/ 149720 w 403483"/>
                <a:gd name="connsiteY1166" fmla="*/ 204587 h 447794"/>
                <a:gd name="connsiteX1167" fmla="*/ 148378 w 403483"/>
                <a:gd name="connsiteY1167" fmla="*/ 201306 h 447794"/>
                <a:gd name="connsiteX1168" fmla="*/ 149272 w 403483"/>
                <a:gd name="connsiteY1168" fmla="*/ 196385 h 447794"/>
                <a:gd name="connsiteX1169" fmla="*/ 148974 w 403483"/>
                <a:gd name="connsiteY1169" fmla="*/ 188482 h 447794"/>
                <a:gd name="connsiteX1170" fmla="*/ 144352 w 403483"/>
                <a:gd name="connsiteY1170" fmla="*/ 182517 h 447794"/>
                <a:gd name="connsiteX1171" fmla="*/ 136001 w 403483"/>
                <a:gd name="connsiteY1171" fmla="*/ 171483 h 447794"/>
                <a:gd name="connsiteX1172" fmla="*/ 138387 w 403483"/>
                <a:gd name="connsiteY1172" fmla="*/ 167308 h 447794"/>
                <a:gd name="connsiteX1173" fmla="*/ 138387 w 403483"/>
                <a:gd name="connsiteY1173" fmla="*/ 171930 h 447794"/>
                <a:gd name="connsiteX1174" fmla="*/ 145545 w 403483"/>
                <a:gd name="connsiteY1174" fmla="*/ 179983 h 447794"/>
                <a:gd name="connsiteX1175" fmla="*/ 146290 w 403483"/>
                <a:gd name="connsiteY1175" fmla="*/ 179983 h 447794"/>
                <a:gd name="connsiteX1176" fmla="*/ 155834 w 403483"/>
                <a:gd name="connsiteY1176" fmla="*/ 181921 h 447794"/>
                <a:gd name="connsiteX1177" fmla="*/ 153299 w 403483"/>
                <a:gd name="connsiteY1177" fmla="*/ 178640 h 447794"/>
                <a:gd name="connsiteX1178" fmla="*/ 160754 w 403483"/>
                <a:gd name="connsiteY1178" fmla="*/ 178640 h 447794"/>
                <a:gd name="connsiteX1179" fmla="*/ 158219 w 403483"/>
                <a:gd name="connsiteY1179" fmla="*/ 181921 h 447794"/>
                <a:gd name="connsiteX1180" fmla="*/ 167763 w 403483"/>
                <a:gd name="connsiteY1180" fmla="*/ 179983 h 447794"/>
                <a:gd name="connsiteX1181" fmla="*/ 168508 w 403483"/>
                <a:gd name="connsiteY1181" fmla="*/ 179983 h 447794"/>
                <a:gd name="connsiteX1182" fmla="*/ 175666 w 403483"/>
                <a:gd name="connsiteY1182" fmla="*/ 171930 h 447794"/>
                <a:gd name="connsiteX1183" fmla="*/ 175666 w 403483"/>
                <a:gd name="connsiteY1183" fmla="*/ 167308 h 447794"/>
                <a:gd name="connsiteX1184" fmla="*/ 178052 w 403483"/>
                <a:gd name="connsiteY1184" fmla="*/ 171483 h 447794"/>
                <a:gd name="connsiteX1185" fmla="*/ 171789 w 403483"/>
                <a:gd name="connsiteY1185" fmla="*/ 166264 h 447794"/>
                <a:gd name="connsiteX1186" fmla="*/ 170745 w 403483"/>
                <a:gd name="connsiteY1186" fmla="*/ 168501 h 447794"/>
                <a:gd name="connsiteX1187" fmla="*/ 168508 w 403483"/>
                <a:gd name="connsiteY1187" fmla="*/ 169694 h 447794"/>
                <a:gd name="connsiteX1188" fmla="*/ 165526 w 403483"/>
                <a:gd name="connsiteY1188" fmla="*/ 169694 h 447794"/>
                <a:gd name="connsiteX1189" fmla="*/ 166570 w 403483"/>
                <a:gd name="connsiteY1189" fmla="*/ 171781 h 447794"/>
                <a:gd name="connsiteX1190" fmla="*/ 164333 w 403483"/>
                <a:gd name="connsiteY1190" fmla="*/ 174018 h 447794"/>
                <a:gd name="connsiteX1191" fmla="*/ 162096 w 403483"/>
                <a:gd name="connsiteY1191" fmla="*/ 171781 h 447794"/>
                <a:gd name="connsiteX1192" fmla="*/ 162842 w 403483"/>
                <a:gd name="connsiteY1192" fmla="*/ 170141 h 447794"/>
                <a:gd name="connsiteX1193" fmla="*/ 163289 w 403483"/>
                <a:gd name="connsiteY1193" fmla="*/ 169694 h 447794"/>
                <a:gd name="connsiteX1194" fmla="*/ 160754 w 403483"/>
                <a:gd name="connsiteY1194" fmla="*/ 169694 h 447794"/>
                <a:gd name="connsiteX1195" fmla="*/ 159412 w 403483"/>
                <a:gd name="connsiteY1195" fmla="*/ 170439 h 447794"/>
                <a:gd name="connsiteX1196" fmla="*/ 159412 w 403483"/>
                <a:gd name="connsiteY1196" fmla="*/ 169843 h 447794"/>
                <a:gd name="connsiteX1197" fmla="*/ 159412 w 403483"/>
                <a:gd name="connsiteY1197" fmla="*/ 168799 h 447794"/>
                <a:gd name="connsiteX1198" fmla="*/ 160754 w 403483"/>
                <a:gd name="connsiteY1198" fmla="*/ 167457 h 447794"/>
                <a:gd name="connsiteX1199" fmla="*/ 168956 w 403483"/>
                <a:gd name="connsiteY1199" fmla="*/ 167457 h 447794"/>
                <a:gd name="connsiteX1200" fmla="*/ 171789 w 403483"/>
                <a:gd name="connsiteY1200" fmla="*/ 166264 h 447794"/>
                <a:gd name="connsiteX1201" fmla="*/ 169254 w 403483"/>
                <a:gd name="connsiteY1201" fmla="*/ 161343 h 447794"/>
                <a:gd name="connsiteX1202" fmla="*/ 167017 w 403483"/>
                <a:gd name="connsiteY1202" fmla="*/ 161343 h 447794"/>
                <a:gd name="connsiteX1203" fmla="*/ 165228 w 403483"/>
                <a:gd name="connsiteY1203" fmla="*/ 160896 h 447794"/>
                <a:gd name="connsiteX1204" fmla="*/ 164035 w 403483"/>
                <a:gd name="connsiteY1204" fmla="*/ 159554 h 447794"/>
                <a:gd name="connsiteX1205" fmla="*/ 161798 w 403483"/>
                <a:gd name="connsiteY1205" fmla="*/ 156571 h 447794"/>
                <a:gd name="connsiteX1206" fmla="*/ 161202 w 403483"/>
                <a:gd name="connsiteY1206" fmla="*/ 155826 h 447794"/>
                <a:gd name="connsiteX1207" fmla="*/ 160307 w 403483"/>
                <a:gd name="connsiteY1207" fmla="*/ 155229 h 447794"/>
                <a:gd name="connsiteX1208" fmla="*/ 162991 w 403483"/>
                <a:gd name="connsiteY1208" fmla="*/ 155229 h 447794"/>
                <a:gd name="connsiteX1209" fmla="*/ 164184 w 403483"/>
                <a:gd name="connsiteY1209" fmla="*/ 155528 h 447794"/>
                <a:gd name="connsiteX1210" fmla="*/ 165079 w 403483"/>
                <a:gd name="connsiteY1210" fmla="*/ 156273 h 447794"/>
                <a:gd name="connsiteX1211" fmla="*/ 167912 w 403483"/>
                <a:gd name="connsiteY1211" fmla="*/ 160001 h 447794"/>
                <a:gd name="connsiteX1212" fmla="*/ 168359 w 403483"/>
                <a:gd name="connsiteY1212" fmla="*/ 160747 h 447794"/>
                <a:gd name="connsiteX1213" fmla="*/ 169254 w 403483"/>
                <a:gd name="connsiteY1213" fmla="*/ 161194 h 447794"/>
                <a:gd name="connsiteX1214" fmla="*/ 161053 w 403483"/>
                <a:gd name="connsiteY1214" fmla="*/ 160299 h 447794"/>
                <a:gd name="connsiteX1215" fmla="*/ 161649 w 403483"/>
                <a:gd name="connsiteY1215" fmla="*/ 161045 h 447794"/>
                <a:gd name="connsiteX1216" fmla="*/ 162842 w 403483"/>
                <a:gd name="connsiteY1216" fmla="*/ 161790 h 447794"/>
                <a:gd name="connsiteX1217" fmla="*/ 159711 w 403483"/>
                <a:gd name="connsiteY1217" fmla="*/ 161790 h 447794"/>
                <a:gd name="connsiteX1218" fmla="*/ 157921 w 403483"/>
                <a:gd name="connsiteY1218" fmla="*/ 161194 h 447794"/>
                <a:gd name="connsiteX1219" fmla="*/ 157026 w 403483"/>
                <a:gd name="connsiteY1219" fmla="*/ 160001 h 447794"/>
                <a:gd name="connsiteX1220" fmla="*/ 154193 w 403483"/>
                <a:gd name="connsiteY1220" fmla="*/ 155677 h 447794"/>
                <a:gd name="connsiteX1221" fmla="*/ 153448 w 403483"/>
                <a:gd name="connsiteY1221" fmla="*/ 154633 h 447794"/>
                <a:gd name="connsiteX1222" fmla="*/ 151807 w 403483"/>
                <a:gd name="connsiteY1222" fmla="*/ 153738 h 447794"/>
                <a:gd name="connsiteX1223" fmla="*/ 154790 w 403483"/>
                <a:gd name="connsiteY1223" fmla="*/ 153738 h 447794"/>
                <a:gd name="connsiteX1224" fmla="*/ 156430 w 403483"/>
                <a:gd name="connsiteY1224" fmla="*/ 154335 h 447794"/>
                <a:gd name="connsiteX1225" fmla="*/ 157474 w 403483"/>
                <a:gd name="connsiteY1225" fmla="*/ 155378 h 447794"/>
                <a:gd name="connsiteX1226" fmla="*/ 160903 w 403483"/>
                <a:gd name="connsiteY1226" fmla="*/ 160299 h 447794"/>
                <a:gd name="connsiteX1227" fmla="*/ 150615 w 403483"/>
                <a:gd name="connsiteY1227" fmla="*/ 156422 h 447794"/>
                <a:gd name="connsiteX1228" fmla="*/ 153448 w 403483"/>
                <a:gd name="connsiteY1228" fmla="*/ 160150 h 447794"/>
                <a:gd name="connsiteX1229" fmla="*/ 153895 w 403483"/>
                <a:gd name="connsiteY1229" fmla="*/ 160896 h 447794"/>
                <a:gd name="connsiteX1230" fmla="*/ 154790 w 403483"/>
                <a:gd name="connsiteY1230" fmla="*/ 161343 h 447794"/>
                <a:gd name="connsiteX1231" fmla="*/ 152404 w 403483"/>
                <a:gd name="connsiteY1231" fmla="*/ 161343 h 447794"/>
                <a:gd name="connsiteX1232" fmla="*/ 150615 w 403483"/>
                <a:gd name="connsiteY1232" fmla="*/ 160896 h 447794"/>
                <a:gd name="connsiteX1233" fmla="*/ 149272 w 403483"/>
                <a:gd name="connsiteY1233" fmla="*/ 159554 h 447794"/>
                <a:gd name="connsiteX1234" fmla="*/ 147036 w 403483"/>
                <a:gd name="connsiteY1234" fmla="*/ 156571 h 447794"/>
                <a:gd name="connsiteX1235" fmla="*/ 146439 w 403483"/>
                <a:gd name="connsiteY1235" fmla="*/ 155826 h 447794"/>
                <a:gd name="connsiteX1236" fmla="*/ 145545 w 403483"/>
                <a:gd name="connsiteY1236" fmla="*/ 155229 h 447794"/>
                <a:gd name="connsiteX1237" fmla="*/ 148229 w 403483"/>
                <a:gd name="connsiteY1237" fmla="*/ 155229 h 447794"/>
                <a:gd name="connsiteX1238" fmla="*/ 149422 w 403483"/>
                <a:gd name="connsiteY1238" fmla="*/ 155528 h 447794"/>
                <a:gd name="connsiteX1239" fmla="*/ 150316 w 403483"/>
                <a:gd name="connsiteY1239" fmla="*/ 156273 h 447794"/>
                <a:gd name="connsiteX1240" fmla="*/ 144948 w 403483"/>
                <a:gd name="connsiteY1240" fmla="*/ 167308 h 447794"/>
                <a:gd name="connsiteX1241" fmla="*/ 153000 w 403483"/>
                <a:gd name="connsiteY1241" fmla="*/ 167308 h 447794"/>
                <a:gd name="connsiteX1242" fmla="*/ 154044 w 403483"/>
                <a:gd name="connsiteY1242" fmla="*/ 167904 h 447794"/>
                <a:gd name="connsiteX1243" fmla="*/ 154342 w 403483"/>
                <a:gd name="connsiteY1243" fmla="*/ 169694 h 447794"/>
                <a:gd name="connsiteX1244" fmla="*/ 154342 w 403483"/>
                <a:gd name="connsiteY1244" fmla="*/ 170290 h 447794"/>
                <a:gd name="connsiteX1245" fmla="*/ 153000 w 403483"/>
                <a:gd name="connsiteY1245" fmla="*/ 169544 h 447794"/>
                <a:gd name="connsiteX1246" fmla="*/ 150465 w 403483"/>
                <a:gd name="connsiteY1246" fmla="*/ 169544 h 447794"/>
                <a:gd name="connsiteX1247" fmla="*/ 151509 w 403483"/>
                <a:gd name="connsiteY1247" fmla="*/ 171632 h 447794"/>
                <a:gd name="connsiteX1248" fmla="*/ 149272 w 403483"/>
                <a:gd name="connsiteY1248" fmla="*/ 173869 h 447794"/>
                <a:gd name="connsiteX1249" fmla="*/ 147036 w 403483"/>
                <a:gd name="connsiteY1249" fmla="*/ 171632 h 447794"/>
                <a:gd name="connsiteX1250" fmla="*/ 147632 w 403483"/>
                <a:gd name="connsiteY1250" fmla="*/ 169992 h 447794"/>
                <a:gd name="connsiteX1251" fmla="*/ 148080 w 403483"/>
                <a:gd name="connsiteY1251" fmla="*/ 169544 h 447794"/>
                <a:gd name="connsiteX1252" fmla="*/ 145097 w 403483"/>
                <a:gd name="connsiteY1252" fmla="*/ 169544 h 447794"/>
                <a:gd name="connsiteX1253" fmla="*/ 142861 w 403483"/>
                <a:gd name="connsiteY1253" fmla="*/ 168352 h 447794"/>
                <a:gd name="connsiteX1254" fmla="*/ 141817 w 403483"/>
                <a:gd name="connsiteY1254" fmla="*/ 166115 h 447794"/>
                <a:gd name="connsiteX1255" fmla="*/ 144799 w 403483"/>
                <a:gd name="connsiteY1255" fmla="*/ 167308 h 447794"/>
                <a:gd name="connsiteX1256" fmla="*/ 136747 w 403483"/>
                <a:gd name="connsiteY1256" fmla="*/ 184009 h 447794"/>
                <a:gd name="connsiteX1257" fmla="*/ 137343 w 403483"/>
                <a:gd name="connsiteY1257" fmla="*/ 182368 h 447794"/>
                <a:gd name="connsiteX1258" fmla="*/ 137343 w 403483"/>
                <a:gd name="connsiteY1258" fmla="*/ 181026 h 447794"/>
                <a:gd name="connsiteX1259" fmla="*/ 138536 w 403483"/>
                <a:gd name="connsiteY1259" fmla="*/ 182368 h 447794"/>
                <a:gd name="connsiteX1260" fmla="*/ 139282 w 403483"/>
                <a:gd name="connsiteY1260" fmla="*/ 185052 h 447794"/>
                <a:gd name="connsiteX1261" fmla="*/ 138387 w 403483"/>
                <a:gd name="connsiteY1261" fmla="*/ 187140 h 447794"/>
                <a:gd name="connsiteX1262" fmla="*/ 136449 w 403483"/>
                <a:gd name="connsiteY1262" fmla="*/ 189824 h 447794"/>
                <a:gd name="connsiteX1263" fmla="*/ 135852 w 403483"/>
                <a:gd name="connsiteY1263" fmla="*/ 190719 h 447794"/>
                <a:gd name="connsiteX1264" fmla="*/ 134957 w 403483"/>
                <a:gd name="connsiteY1264" fmla="*/ 192508 h 447794"/>
                <a:gd name="connsiteX1265" fmla="*/ 134361 w 403483"/>
                <a:gd name="connsiteY1265" fmla="*/ 193999 h 447794"/>
                <a:gd name="connsiteX1266" fmla="*/ 134063 w 403483"/>
                <a:gd name="connsiteY1266" fmla="*/ 191912 h 447794"/>
                <a:gd name="connsiteX1267" fmla="*/ 133615 w 403483"/>
                <a:gd name="connsiteY1267" fmla="*/ 189973 h 447794"/>
                <a:gd name="connsiteX1268" fmla="*/ 134510 w 403483"/>
                <a:gd name="connsiteY1268" fmla="*/ 186991 h 447794"/>
                <a:gd name="connsiteX1269" fmla="*/ 136896 w 403483"/>
                <a:gd name="connsiteY1269" fmla="*/ 183710 h 447794"/>
                <a:gd name="connsiteX1270" fmla="*/ 135852 w 403483"/>
                <a:gd name="connsiteY1270" fmla="*/ 198473 h 447794"/>
                <a:gd name="connsiteX1271" fmla="*/ 136747 w 403483"/>
                <a:gd name="connsiteY1271" fmla="*/ 195938 h 447794"/>
                <a:gd name="connsiteX1272" fmla="*/ 137940 w 403483"/>
                <a:gd name="connsiteY1272" fmla="*/ 194149 h 447794"/>
                <a:gd name="connsiteX1273" fmla="*/ 138834 w 403483"/>
                <a:gd name="connsiteY1273" fmla="*/ 192210 h 447794"/>
                <a:gd name="connsiteX1274" fmla="*/ 138834 w 403483"/>
                <a:gd name="connsiteY1274" fmla="*/ 190719 h 447794"/>
                <a:gd name="connsiteX1275" fmla="*/ 139878 w 403483"/>
                <a:gd name="connsiteY1275" fmla="*/ 192806 h 447794"/>
                <a:gd name="connsiteX1276" fmla="*/ 140326 w 403483"/>
                <a:gd name="connsiteY1276" fmla="*/ 194894 h 447794"/>
                <a:gd name="connsiteX1277" fmla="*/ 139729 w 403483"/>
                <a:gd name="connsiteY1277" fmla="*/ 197131 h 447794"/>
                <a:gd name="connsiteX1278" fmla="*/ 138536 w 403483"/>
                <a:gd name="connsiteY1278" fmla="*/ 198771 h 447794"/>
                <a:gd name="connsiteX1279" fmla="*/ 137641 w 403483"/>
                <a:gd name="connsiteY1279" fmla="*/ 200859 h 447794"/>
                <a:gd name="connsiteX1280" fmla="*/ 137641 w 403483"/>
                <a:gd name="connsiteY1280" fmla="*/ 202946 h 447794"/>
                <a:gd name="connsiteX1281" fmla="*/ 136598 w 403483"/>
                <a:gd name="connsiteY1281" fmla="*/ 201157 h 447794"/>
                <a:gd name="connsiteX1282" fmla="*/ 135703 w 403483"/>
                <a:gd name="connsiteY1282" fmla="*/ 198473 h 447794"/>
                <a:gd name="connsiteX1283" fmla="*/ 140176 w 403483"/>
                <a:gd name="connsiteY1283" fmla="*/ 204288 h 447794"/>
                <a:gd name="connsiteX1284" fmla="*/ 140475 w 403483"/>
                <a:gd name="connsiteY1284" fmla="*/ 202797 h 447794"/>
                <a:gd name="connsiteX1285" fmla="*/ 141220 w 403483"/>
                <a:gd name="connsiteY1285" fmla="*/ 201306 h 447794"/>
                <a:gd name="connsiteX1286" fmla="*/ 141518 w 403483"/>
                <a:gd name="connsiteY1286" fmla="*/ 200113 h 447794"/>
                <a:gd name="connsiteX1287" fmla="*/ 141518 w 403483"/>
                <a:gd name="connsiteY1287" fmla="*/ 199069 h 447794"/>
                <a:gd name="connsiteX1288" fmla="*/ 142861 w 403483"/>
                <a:gd name="connsiteY1288" fmla="*/ 200859 h 447794"/>
                <a:gd name="connsiteX1289" fmla="*/ 143159 w 403483"/>
                <a:gd name="connsiteY1289" fmla="*/ 201753 h 447794"/>
                <a:gd name="connsiteX1290" fmla="*/ 142861 w 403483"/>
                <a:gd name="connsiteY1290" fmla="*/ 202946 h 447794"/>
                <a:gd name="connsiteX1291" fmla="*/ 142413 w 403483"/>
                <a:gd name="connsiteY1291" fmla="*/ 204437 h 447794"/>
                <a:gd name="connsiteX1292" fmla="*/ 142711 w 403483"/>
                <a:gd name="connsiteY1292" fmla="*/ 205780 h 447794"/>
                <a:gd name="connsiteX1293" fmla="*/ 144203 w 403483"/>
                <a:gd name="connsiteY1293" fmla="*/ 207569 h 447794"/>
                <a:gd name="connsiteX1294" fmla="*/ 145097 w 403483"/>
                <a:gd name="connsiteY1294" fmla="*/ 207718 h 447794"/>
                <a:gd name="connsiteX1295" fmla="*/ 145843 w 403483"/>
                <a:gd name="connsiteY1295" fmla="*/ 206674 h 447794"/>
                <a:gd name="connsiteX1296" fmla="*/ 145843 w 403483"/>
                <a:gd name="connsiteY1296" fmla="*/ 205332 h 447794"/>
                <a:gd name="connsiteX1297" fmla="*/ 147185 w 403483"/>
                <a:gd name="connsiteY1297" fmla="*/ 206823 h 447794"/>
                <a:gd name="connsiteX1298" fmla="*/ 147483 w 403483"/>
                <a:gd name="connsiteY1298" fmla="*/ 208016 h 447794"/>
                <a:gd name="connsiteX1299" fmla="*/ 147483 w 403483"/>
                <a:gd name="connsiteY1299" fmla="*/ 208911 h 447794"/>
                <a:gd name="connsiteX1300" fmla="*/ 147036 w 403483"/>
                <a:gd name="connsiteY1300" fmla="*/ 210551 h 447794"/>
                <a:gd name="connsiteX1301" fmla="*/ 147036 w 403483"/>
                <a:gd name="connsiteY1301" fmla="*/ 211595 h 447794"/>
                <a:gd name="connsiteX1302" fmla="*/ 147483 w 403483"/>
                <a:gd name="connsiteY1302" fmla="*/ 212639 h 447794"/>
                <a:gd name="connsiteX1303" fmla="*/ 148527 w 403483"/>
                <a:gd name="connsiteY1303" fmla="*/ 213384 h 447794"/>
                <a:gd name="connsiteX1304" fmla="*/ 149272 w 403483"/>
                <a:gd name="connsiteY1304" fmla="*/ 213384 h 447794"/>
                <a:gd name="connsiteX1305" fmla="*/ 149720 w 403483"/>
                <a:gd name="connsiteY1305" fmla="*/ 212639 h 447794"/>
                <a:gd name="connsiteX1306" fmla="*/ 150018 w 403483"/>
                <a:gd name="connsiteY1306" fmla="*/ 210849 h 447794"/>
                <a:gd name="connsiteX1307" fmla="*/ 149720 w 403483"/>
                <a:gd name="connsiteY1307" fmla="*/ 210104 h 447794"/>
                <a:gd name="connsiteX1308" fmla="*/ 149272 w 403483"/>
                <a:gd name="connsiteY1308" fmla="*/ 209209 h 447794"/>
                <a:gd name="connsiteX1309" fmla="*/ 151211 w 403483"/>
                <a:gd name="connsiteY1309" fmla="*/ 210402 h 447794"/>
                <a:gd name="connsiteX1310" fmla="*/ 151807 w 403483"/>
                <a:gd name="connsiteY1310" fmla="*/ 211595 h 447794"/>
                <a:gd name="connsiteX1311" fmla="*/ 151807 w 403483"/>
                <a:gd name="connsiteY1311" fmla="*/ 212788 h 447794"/>
                <a:gd name="connsiteX1312" fmla="*/ 151509 w 403483"/>
                <a:gd name="connsiteY1312" fmla="*/ 214726 h 447794"/>
                <a:gd name="connsiteX1313" fmla="*/ 151807 w 403483"/>
                <a:gd name="connsiteY1313" fmla="*/ 216068 h 447794"/>
                <a:gd name="connsiteX1314" fmla="*/ 153000 w 403483"/>
                <a:gd name="connsiteY1314" fmla="*/ 216963 h 447794"/>
                <a:gd name="connsiteX1315" fmla="*/ 154790 w 403483"/>
                <a:gd name="connsiteY1315" fmla="*/ 217560 h 447794"/>
                <a:gd name="connsiteX1316" fmla="*/ 154790 w 403483"/>
                <a:gd name="connsiteY1316" fmla="*/ 211744 h 447794"/>
                <a:gd name="connsiteX1317" fmla="*/ 157026 w 403483"/>
                <a:gd name="connsiteY1317" fmla="*/ 211744 h 447794"/>
                <a:gd name="connsiteX1318" fmla="*/ 157026 w 403483"/>
                <a:gd name="connsiteY1318" fmla="*/ 217560 h 447794"/>
                <a:gd name="connsiteX1319" fmla="*/ 158816 w 403483"/>
                <a:gd name="connsiteY1319" fmla="*/ 216963 h 447794"/>
                <a:gd name="connsiteX1320" fmla="*/ 160158 w 403483"/>
                <a:gd name="connsiteY1320" fmla="*/ 216068 h 447794"/>
                <a:gd name="connsiteX1321" fmla="*/ 160456 w 403483"/>
                <a:gd name="connsiteY1321" fmla="*/ 214726 h 447794"/>
                <a:gd name="connsiteX1322" fmla="*/ 160158 w 403483"/>
                <a:gd name="connsiteY1322" fmla="*/ 212788 h 447794"/>
                <a:gd name="connsiteX1323" fmla="*/ 160158 w 403483"/>
                <a:gd name="connsiteY1323" fmla="*/ 211595 h 447794"/>
                <a:gd name="connsiteX1324" fmla="*/ 160754 w 403483"/>
                <a:gd name="connsiteY1324" fmla="*/ 210402 h 447794"/>
                <a:gd name="connsiteX1325" fmla="*/ 162693 w 403483"/>
                <a:gd name="connsiteY1325" fmla="*/ 209209 h 447794"/>
                <a:gd name="connsiteX1326" fmla="*/ 162246 w 403483"/>
                <a:gd name="connsiteY1326" fmla="*/ 210104 h 447794"/>
                <a:gd name="connsiteX1327" fmla="*/ 161947 w 403483"/>
                <a:gd name="connsiteY1327" fmla="*/ 210849 h 447794"/>
                <a:gd name="connsiteX1328" fmla="*/ 162246 w 403483"/>
                <a:gd name="connsiteY1328" fmla="*/ 212639 h 447794"/>
                <a:gd name="connsiteX1329" fmla="*/ 162693 w 403483"/>
                <a:gd name="connsiteY1329" fmla="*/ 213384 h 447794"/>
                <a:gd name="connsiteX1330" fmla="*/ 163588 w 403483"/>
                <a:gd name="connsiteY1330" fmla="*/ 213384 h 447794"/>
                <a:gd name="connsiteX1331" fmla="*/ 164631 w 403483"/>
                <a:gd name="connsiteY1331" fmla="*/ 212639 h 447794"/>
                <a:gd name="connsiteX1332" fmla="*/ 165079 w 403483"/>
                <a:gd name="connsiteY1332" fmla="*/ 211595 h 447794"/>
                <a:gd name="connsiteX1333" fmla="*/ 165079 w 403483"/>
                <a:gd name="connsiteY1333" fmla="*/ 210551 h 447794"/>
                <a:gd name="connsiteX1334" fmla="*/ 164631 w 403483"/>
                <a:gd name="connsiteY1334" fmla="*/ 208911 h 447794"/>
                <a:gd name="connsiteX1335" fmla="*/ 164631 w 403483"/>
                <a:gd name="connsiteY1335" fmla="*/ 208016 h 447794"/>
                <a:gd name="connsiteX1336" fmla="*/ 164930 w 403483"/>
                <a:gd name="connsiteY1336" fmla="*/ 206823 h 447794"/>
                <a:gd name="connsiteX1337" fmla="*/ 166272 w 403483"/>
                <a:gd name="connsiteY1337" fmla="*/ 205332 h 447794"/>
                <a:gd name="connsiteX1338" fmla="*/ 166272 w 403483"/>
                <a:gd name="connsiteY1338" fmla="*/ 206674 h 447794"/>
                <a:gd name="connsiteX1339" fmla="*/ 167017 w 403483"/>
                <a:gd name="connsiteY1339" fmla="*/ 207718 h 447794"/>
                <a:gd name="connsiteX1340" fmla="*/ 167912 w 403483"/>
                <a:gd name="connsiteY1340" fmla="*/ 207569 h 447794"/>
                <a:gd name="connsiteX1341" fmla="*/ 169403 w 403483"/>
                <a:gd name="connsiteY1341" fmla="*/ 205780 h 447794"/>
                <a:gd name="connsiteX1342" fmla="*/ 169701 w 403483"/>
                <a:gd name="connsiteY1342" fmla="*/ 204437 h 447794"/>
                <a:gd name="connsiteX1343" fmla="*/ 169254 w 403483"/>
                <a:gd name="connsiteY1343" fmla="*/ 202946 h 447794"/>
                <a:gd name="connsiteX1344" fmla="*/ 168956 w 403483"/>
                <a:gd name="connsiteY1344" fmla="*/ 201753 h 447794"/>
                <a:gd name="connsiteX1345" fmla="*/ 169254 w 403483"/>
                <a:gd name="connsiteY1345" fmla="*/ 200859 h 447794"/>
                <a:gd name="connsiteX1346" fmla="*/ 170596 w 403483"/>
                <a:gd name="connsiteY1346" fmla="*/ 199069 h 447794"/>
                <a:gd name="connsiteX1347" fmla="*/ 170596 w 403483"/>
                <a:gd name="connsiteY1347" fmla="*/ 200113 h 447794"/>
                <a:gd name="connsiteX1348" fmla="*/ 170894 w 403483"/>
                <a:gd name="connsiteY1348" fmla="*/ 201306 h 447794"/>
                <a:gd name="connsiteX1349" fmla="*/ 171640 w 403483"/>
                <a:gd name="connsiteY1349" fmla="*/ 202797 h 447794"/>
                <a:gd name="connsiteX1350" fmla="*/ 171938 w 403483"/>
                <a:gd name="connsiteY1350" fmla="*/ 204288 h 447794"/>
                <a:gd name="connsiteX1351" fmla="*/ 171938 w 403483"/>
                <a:gd name="connsiteY1351" fmla="*/ 205780 h 447794"/>
                <a:gd name="connsiteX1352" fmla="*/ 170894 w 403483"/>
                <a:gd name="connsiteY1352" fmla="*/ 207420 h 447794"/>
                <a:gd name="connsiteX1353" fmla="*/ 169254 w 403483"/>
                <a:gd name="connsiteY1353" fmla="*/ 209358 h 447794"/>
                <a:gd name="connsiteX1354" fmla="*/ 167166 w 403483"/>
                <a:gd name="connsiteY1354" fmla="*/ 210999 h 447794"/>
                <a:gd name="connsiteX1355" fmla="*/ 167166 w 403483"/>
                <a:gd name="connsiteY1355" fmla="*/ 212490 h 447794"/>
                <a:gd name="connsiteX1356" fmla="*/ 166123 w 403483"/>
                <a:gd name="connsiteY1356" fmla="*/ 214279 h 447794"/>
                <a:gd name="connsiteX1357" fmla="*/ 164482 w 403483"/>
                <a:gd name="connsiteY1357" fmla="*/ 215472 h 447794"/>
                <a:gd name="connsiteX1358" fmla="*/ 162842 w 403483"/>
                <a:gd name="connsiteY1358" fmla="*/ 216068 h 447794"/>
                <a:gd name="connsiteX1359" fmla="*/ 162246 w 403483"/>
                <a:gd name="connsiteY1359" fmla="*/ 217411 h 447794"/>
                <a:gd name="connsiteX1360" fmla="*/ 161202 w 403483"/>
                <a:gd name="connsiteY1360" fmla="*/ 218454 h 447794"/>
                <a:gd name="connsiteX1361" fmla="*/ 158965 w 403483"/>
                <a:gd name="connsiteY1361" fmla="*/ 219796 h 447794"/>
                <a:gd name="connsiteX1362" fmla="*/ 155834 w 403483"/>
                <a:gd name="connsiteY1362" fmla="*/ 220542 h 447794"/>
                <a:gd name="connsiteX1363" fmla="*/ 152702 w 403483"/>
                <a:gd name="connsiteY1363" fmla="*/ 219796 h 447794"/>
                <a:gd name="connsiteX1364" fmla="*/ 150316 w 403483"/>
                <a:gd name="connsiteY1364" fmla="*/ 218454 h 447794"/>
                <a:gd name="connsiteX1365" fmla="*/ 149272 w 403483"/>
                <a:gd name="connsiteY1365" fmla="*/ 217411 h 447794"/>
                <a:gd name="connsiteX1366" fmla="*/ 148676 w 403483"/>
                <a:gd name="connsiteY1366" fmla="*/ 216068 h 447794"/>
                <a:gd name="connsiteX1367" fmla="*/ 147036 w 403483"/>
                <a:gd name="connsiteY1367" fmla="*/ 215472 h 447794"/>
                <a:gd name="connsiteX1368" fmla="*/ 145395 w 403483"/>
                <a:gd name="connsiteY1368" fmla="*/ 214279 h 447794"/>
                <a:gd name="connsiteX1369" fmla="*/ 144352 w 403483"/>
                <a:gd name="connsiteY1369" fmla="*/ 212490 h 447794"/>
                <a:gd name="connsiteX1370" fmla="*/ 144352 w 403483"/>
                <a:gd name="connsiteY1370" fmla="*/ 210999 h 447794"/>
                <a:gd name="connsiteX1371" fmla="*/ 142264 w 403483"/>
                <a:gd name="connsiteY1371" fmla="*/ 209358 h 447794"/>
                <a:gd name="connsiteX1372" fmla="*/ 140624 w 403483"/>
                <a:gd name="connsiteY1372" fmla="*/ 207420 h 447794"/>
                <a:gd name="connsiteX1373" fmla="*/ 139580 w 403483"/>
                <a:gd name="connsiteY1373" fmla="*/ 205780 h 447794"/>
                <a:gd name="connsiteX1374" fmla="*/ 139580 w 403483"/>
                <a:gd name="connsiteY1374" fmla="*/ 204288 h 447794"/>
                <a:gd name="connsiteX1375" fmla="*/ 172534 w 403483"/>
                <a:gd name="connsiteY1375" fmla="*/ 196982 h 447794"/>
                <a:gd name="connsiteX1376" fmla="*/ 171938 w 403483"/>
                <a:gd name="connsiteY1376" fmla="*/ 194745 h 447794"/>
                <a:gd name="connsiteX1377" fmla="*/ 172385 w 403483"/>
                <a:gd name="connsiteY1377" fmla="*/ 192657 h 447794"/>
                <a:gd name="connsiteX1378" fmla="*/ 173429 w 403483"/>
                <a:gd name="connsiteY1378" fmla="*/ 190570 h 447794"/>
                <a:gd name="connsiteX1379" fmla="*/ 173429 w 403483"/>
                <a:gd name="connsiteY1379" fmla="*/ 192061 h 447794"/>
                <a:gd name="connsiteX1380" fmla="*/ 174324 w 403483"/>
                <a:gd name="connsiteY1380" fmla="*/ 193999 h 447794"/>
                <a:gd name="connsiteX1381" fmla="*/ 175517 w 403483"/>
                <a:gd name="connsiteY1381" fmla="*/ 195789 h 447794"/>
                <a:gd name="connsiteX1382" fmla="*/ 176411 w 403483"/>
                <a:gd name="connsiteY1382" fmla="*/ 198324 h 447794"/>
                <a:gd name="connsiteX1383" fmla="*/ 175517 w 403483"/>
                <a:gd name="connsiteY1383" fmla="*/ 201008 h 447794"/>
                <a:gd name="connsiteX1384" fmla="*/ 174473 w 403483"/>
                <a:gd name="connsiteY1384" fmla="*/ 202797 h 447794"/>
                <a:gd name="connsiteX1385" fmla="*/ 174473 w 403483"/>
                <a:gd name="connsiteY1385" fmla="*/ 200710 h 447794"/>
                <a:gd name="connsiteX1386" fmla="*/ 173578 w 403483"/>
                <a:gd name="connsiteY1386" fmla="*/ 198622 h 447794"/>
                <a:gd name="connsiteX1387" fmla="*/ 172385 w 403483"/>
                <a:gd name="connsiteY1387" fmla="*/ 196982 h 447794"/>
                <a:gd name="connsiteX1388" fmla="*/ 325229 w 403483"/>
                <a:gd name="connsiteY1388" fmla="*/ 234559 h 447794"/>
                <a:gd name="connsiteX1389" fmla="*/ 325378 w 403483"/>
                <a:gd name="connsiteY1389" fmla="*/ 231129 h 447794"/>
                <a:gd name="connsiteX1390" fmla="*/ 324185 w 403483"/>
                <a:gd name="connsiteY1390" fmla="*/ 228147 h 447794"/>
                <a:gd name="connsiteX1391" fmla="*/ 321352 w 403483"/>
                <a:gd name="connsiteY1391" fmla="*/ 226059 h 447794"/>
                <a:gd name="connsiteX1392" fmla="*/ 317177 w 403483"/>
                <a:gd name="connsiteY1392" fmla="*/ 225463 h 447794"/>
                <a:gd name="connsiteX1393" fmla="*/ 315984 w 403483"/>
                <a:gd name="connsiteY1393" fmla="*/ 225463 h 447794"/>
                <a:gd name="connsiteX1394" fmla="*/ 314194 w 403483"/>
                <a:gd name="connsiteY1394" fmla="*/ 225463 h 447794"/>
                <a:gd name="connsiteX1395" fmla="*/ 311808 w 403483"/>
                <a:gd name="connsiteY1395" fmla="*/ 224419 h 447794"/>
                <a:gd name="connsiteX1396" fmla="*/ 309870 w 403483"/>
                <a:gd name="connsiteY1396" fmla="*/ 222480 h 447794"/>
                <a:gd name="connsiteX1397" fmla="*/ 311063 w 403483"/>
                <a:gd name="connsiteY1397" fmla="*/ 222779 h 447794"/>
                <a:gd name="connsiteX1398" fmla="*/ 312107 w 403483"/>
                <a:gd name="connsiteY1398" fmla="*/ 222779 h 447794"/>
                <a:gd name="connsiteX1399" fmla="*/ 317624 w 403483"/>
                <a:gd name="connsiteY1399" fmla="*/ 222779 h 447794"/>
                <a:gd name="connsiteX1400" fmla="*/ 320159 w 403483"/>
                <a:gd name="connsiteY1400" fmla="*/ 223077 h 447794"/>
                <a:gd name="connsiteX1401" fmla="*/ 321948 w 403483"/>
                <a:gd name="connsiteY1401" fmla="*/ 223673 h 447794"/>
                <a:gd name="connsiteX1402" fmla="*/ 318369 w 403483"/>
                <a:gd name="connsiteY1402" fmla="*/ 218902 h 447794"/>
                <a:gd name="connsiteX1403" fmla="*/ 316878 w 403483"/>
                <a:gd name="connsiteY1403" fmla="*/ 217560 h 447794"/>
                <a:gd name="connsiteX1404" fmla="*/ 314642 w 403483"/>
                <a:gd name="connsiteY1404" fmla="*/ 216963 h 447794"/>
                <a:gd name="connsiteX1405" fmla="*/ 308230 w 403483"/>
                <a:gd name="connsiteY1405" fmla="*/ 216963 h 447794"/>
                <a:gd name="connsiteX1406" fmla="*/ 306291 w 403483"/>
                <a:gd name="connsiteY1406" fmla="*/ 216814 h 447794"/>
                <a:gd name="connsiteX1407" fmla="*/ 304949 w 403483"/>
                <a:gd name="connsiteY1407" fmla="*/ 215770 h 447794"/>
                <a:gd name="connsiteX1408" fmla="*/ 303905 w 403483"/>
                <a:gd name="connsiteY1408" fmla="*/ 214279 h 447794"/>
                <a:gd name="connsiteX1409" fmla="*/ 305098 w 403483"/>
                <a:gd name="connsiteY1409" fmla="*/ 214577 h 447794"/>
                <a:gd name="connsiteX1410" fmla="*/ 306291 w 403483"/>
                <a:gd name="connsiteY1410" fmla="*/ 214577 h 447794"/>
                <a:gd name="connsiteX1411" fmla="*/ 311958 w 403483"/>
                <a:gd name="connsiteY1411" fmla="*/ 214577 h 447794"/>
                <a:gd name="connsiteX1412" fmla="*/ 314492 w 403483"/>
                <a:gd name="connsiteY1412" fmla="*/ 214876 h 447794"/>
                <a:gd name="connsiteX1413" fmla="*/ 316282 w 403483"/>
                <a:gd name="connsiteY1413" fmla="*/ 215472 h 447794"/>
                <a:gd name="connsiteX1414" fmla="*/ 312703 w 403483"/>
                <a:gd name="connsiteY1414" fmla="*/ 210700 h 447794"/>
                <a:gd name="connsiteX1415" fmla="*/ 311212 w 403483"/>
                <a:gd name="connsiteY1415" fmla="*/ 209358 h 447794"/>
                <a:gd name="connsiteX1416" fmla="*/ 308975 w 403483"/>
                <a:gd name="connsiteY1416" fmla="*/ 208762 h 447794"/>
                <a:gd name="connsiteX1417" fmla="*/ 302563 w 403483"/>
                <a:gd name="connsiteY1417" fmla="*/ 208762 h 447794"/>
                <a:gd name="connsiteX1418" fmla="*/ 300625 w 403483"/>
                <a:gd name="connsiteY1418" fmla="*/ 208613 h 447794"/>
                <a:gd name="connsiteX1419" fmla="*/ 299283 w 403483"/>
                <a:gd name="connsiteY1419" fmla="*/ 207569 h 447794"/>
                <a:gd name="connsiteX1420" fmla="*/ 298239 w 403483"/>
                <a:gd name="connsiteY1420" fmla="*/ 206078 h 447794"/>
                <a:gd name="connsiteX1421" fmla="*/ 299432 w 403483"/>
                <a:gd name="connsiteY1421" fmla="*/ 206376 h 447794"/>
                <a:gd name="connsiteX1422" fmla="*/ 300625 w 403483"/>
                <a:gd name="connsiteY1422" fmla="*/ 206376 h 447794"/>
                <a:gd name="connsiteX1423" fmla="*/ 306291 w 403483"/>
                <a:gd name="connsiteY1423" fmla="*/ 206376 h 447794"/>
                <a:gd name="connsiteX1424" fmla="*/ 308826 w 403483"/>
                <a:gd name="connsiteY1424" fmla="*/ 206674 h 447794"/>
                <a:gd name="connsiteX1425" fmla="*/ 310615 w 403483"/>
                <a:gd name="connsiteY1425" fmla="*/ 207271 h 447794"/>
                <a:gd name="connsiteX1426" fmla="*/ 307037 w 403483"/>
                <a:gd name="connsiteY1426" fmla="*/ 202499 h 447794"/>
                <a:gd name="connsiteX1427" fmla="*/ 305546 w 403483"/>
                <a:gd name="connsiteY1427" fmla="*/ 201157 h 447794"/>
                <a:gd name="connsiteX1428" fmla="*/ 303309 w 403483"/>
                <a:gd name="connsiteY1428" fmla="*/ 200560 h 447794"/>
                <a:gd name="connsiteX1429" fmla="*/ 297344 w 403483"/>
                <a:gd name="connsiteY1429" fmla="*/ 200560 h 447794"/>
                <a:gd name="connsiteX1430" fmla="*/ 295406 w 403483"/>
                <a:gd name="connsiteY1430" fmla="*/ 200411 h 447794"/>
                <a:gd name="connsiteX1431" fmla="*/ 294660 w 403483"/>
                <a:gd name="connsiteY1431" fmla="*/ 199815 h 447794"/>
                <a:gd name="connsiteX1432" fmla="*/ 293020 w 403483"/>
                <a:gd name="connsiteY1432" fmla="*/ 197578 h 447794"/>
                <a:gd name="connsiteX1433" fmla="*/ 290038 w 403483"/>
                <a:gd name="connsiteY1433" fmla="*/ 192508 h 447794"/>
                <a:gd name="connsiteX1434" fmla="*/ 296151 w 403483"/>
                <a:gd name="connsiteY1434" fmla="*/ 191315 h 447794"/>
                <a:gd name="connsiteX1435" fmla="*/ 304651 w 403483"/>
                <a:gd name="connsiteY1435" fmla="*/ 185798 h 447794"/>
                <a:gd name="connsiteX1436" fmla="*/ 306888 w 403483"/>
                <a:gd name="connsiteY1436" fmla="*/ 178193 h 447794"/>
                <a:gd name="connsiteX1437" fmla="*/ 304502 w 403483"/>
                <a:gd name="connsiteY1437" fmla="*/ 170588 h 447794"/>
                <a:gd name="connsiteX1438" fmla="*/ 298686 w 403483"/>
                <a:gd name="connsiteY1438" fmla="*/ 165817 h 447794"/>
                <a:gd name="connsiteX1439" fmla="*/ 291678 w 403483"/>
                <a:gd name="connsiteY1439" fmla="*/ 163282 h 447794"/>
                <a:gd name="connsiteX1440" fmla="*/ 285564 w 403483"/>
                <a:gd name="connsiteY1440" fmla="*/ 160448 h 447794"/>
                <a:gd name="connsiteX1441" fmla="*/ 285266 w 403483"/>
                <a:gd name="connsiteY1441" fmla="*/ 156124 h 447794"/>
                <a:gd name="connsiteX1442" fmla="*/ 287801 w 403483"/>
                <a:gd name="connsiteY1442" fmla="*/ 153589 h 447794"/>
                <a:gd name="connsiteX1443" fmla="*/ 279301 w 403483"/>
                <a:gd name="connsiteY1443" fmla="*/ 153887 h 447794"/>
                <a:gd name="connsiteX1444" fmla="*/ 274679 w 403483"/>
                <a:gd name="connsiteY1444" fmla="*/ 157615 h 447794"/>
                <a:gd name="connsiteX1445" fmla="*/ 273933 w 403483"/>
                <a:gd name="connsiteY1445" fmla="*/ 164027 h 447794"/>
                <a:gd name="connsiteX1446" fmla="*/ 266626 w 403483"/>
                <a:gd name="connsiteY1446" fmla="*/ 168501 h 447794"/>
                <a:gd name="connsiteX1447" fmla="*/ 257978 w 403483"/>
                <a:gd name="connsiteY1447" fmla="*/ 176553 h 447794"/>
                <a:gd name="connsiteX1448" fmla="*/ 265433 w 403483"/>
                <a:gd name="connsiteY1448" fmla="*/ 175211 h 447794"/>
                <a:gd name="connsiteX1449" fmla="*/ 272293 w 403483"/>
                <a:gd name="connsiteY1449" fmla="*/ 174763 h 447794"/>
                <a:gd name="connsiteX1450" fmla="*/ 273038 w 403483"/>
                <a:gd name="connsiteY1450" fmla="*/ 170886 h 447794"/>
                <a:gd name="connsiteX1451" fmla="*/ 279152 w 403483"/>
                <a:gd name="connsiteY1451" fmla="*/ 167159 h 447794"/>
                <a:gd name="connsiteX1452" fmla="*/ 276617 w 403483"/>
                <a:gd name="connsiteY1452" fmla="*/ 169246 h 447794"/>
                <a:gd name="connsiteX1453" fmla="*/ 275573 w 403483"/>
                <a:gd name="connsiteY1453" fmla="*/ 173571 h 447794"/>
                <a:gd name="connsiteX1454" fmla="*/ 278705 w 403483"/>
                <a:gd name="connsiteY1454" fmla="*/ 175807 h 447794"/>
                <a:gd name="connsiteX1455" fmla="*/ 280792 w 403483"/>
                <a:gd name="connsiteY1455" fmla="*/ 175211 h 447794"/>
                <a:gd name="connsiteX1456" fmla="*/ 280792 w 403483"/>
                <a:gd name="connsiteY1456" fmla="*/ 172825 h 447794"/>
                <a:gd name="connsiteX1457" fmla="*/ 286161 w 403483"/>
                <a:gd name="connsiteY1457" fmla="*/ 168948 h 447794"/>
                <a:gd name="connsiteX1458" fmla="*/ 284371 w 403483"/>
                <a:gd name="connsiteY1458" fmla="*/ 170290 h 447794"/>
                <a:gd name="connsiteX1459" fmla="*/ 284073 w 403483"/>
                <a:gd name="connsiteY1459" fmla="*/ 177149 h 447794"/>
                <a:gd name="connsiteX1460" fmla="*/ 289441 w 403483"/>
                <a:gd name="connsiteY1460" fmla="*/ 179237 h 447794"/>
                <a:gd name="connsiteX1461" fmla="*/ 288845 w 403483"/>
                <a:gd name="connsiteY1461" fmla="*/ 177000 h 447794"/>
                <a:gd name="connsiteX1462" fmla="*/ 293169 w 403483"/>
                <a:gd name="connsiteY1462" fmla="*/ 172825 h 447794"/>
                <a:gd name="connsiteX1463" fmla="*/ 297493 w 403483"/>
                <a:gd name="connsiteY1463" fmla="*/ 176702 h 447794"/>
                <a:gd name="connsiteX1464" fmla="*/ 291678 w 403483"/>
                <a:gd name="connsiteY1464" fmla="*/ 182667 h 447794"/>
                <a:gd name="connsiteX1465" fmla="*/ 285564 w 403483"/>
                <a:gd name="connsiteY1465" fmla="*/ 181772 h 447794"/>
                <a:gd name="connsiteX1466" fmla="*/ 278556 w 403483"/>
                <a:gd name="connsiteY1466" fmla="*/ 180132 h 447794"/>
                <a:gd name="connsiteX1467" fmla="*/ 262898 w 403483"/>
                <a:gd name="connsiteY1467" fmla="*/ 178790 h 447794"/>
                <a:gd name="connsiteX1468" fmla="*/ 249627 w 403483"/>
                <a:gd name="connsiteY1468" fmla="*/ 180579 h 447794"/>
                <a:gd name="connsiteX1469" fmla="*/ 231882 w 403483"/>
                <a:gd name="connsiteY1469" fmla="*/ 185052 h 447794"/>
                <a:gd name="connsiteX1470" fmla="*/ 209068 w 403483"/>
                <a:gd name="connsiteY1470" fmla="*/ 188780 h 447794"/>
                <a:gd name="connsiteX1471" fmla="*/ 185508 w 403483"/>
                <a:gd name="connsiteY1471" fmla="*/ 185500 h 447794"/>
                <a:gd name="connsiteX1472" fmla="*/ 187148 w 403483"/>
                <a:gd name="connsiteY1472" fmla="*/ 190272 h 447794"/>
                <a:gd name="connsiteX1473" fmla="*/ 187297 w 403483"/>
                <a:gd name="connsiteY1473" fmla="*/ 193105 h 447794"/>
                <a:gd name="connsiteX1474" fmla="*/ 184464 w 403483"/>
                <a:gd name="connsiteY1474" fmla="*/ 187737 h 447794"/>
                <a:gd name="connsiteX1475" fmla="*/ 179096 w 403483"/>
                <a:gd name="connsiteY1475" fmla="*/ 181623 h 447794"/>
                <a:gd name="connsiteX1476" fmla="*/ 178201 w 403483"/>
                <a:gd name="connsiteY1476" fmla="*/ 179833 h 447794"/>
                <a:gd name="connsiteX1477" fmla="*/ 178201 w 403483"/>
                <a:gd name="connsiteY1477" fmla="*/ 177746 h 447794"/>
                <a:gd name="connsiteX1478" fmla="*/ 178946 w 403483"/>
                <a:gd name="connsiteY1478" fmla="*/ 176255 h 447794"/>
                <a:gd name="connsiteX1479" fmla="*/ 179245 w 403483"/>
                <a:gd name="connsiteY1479" fmla="*/ 177597 h 447794"/>
                <a:gd name="connsiteX1480" fmla="*/ 179841 w 403483"/>
                <a:gd name="connsiteY1480" fmla="*/ 178342 h 447794"/>
                <a:gd name="connsiteX1481" fmla="*/ 185358 w 403483"/>
                <a:gd name="connsiteY1481" fmla="*/ 183860 h 447794"/>
                <a:gd name="connsiteX1482" fmla="*/ 184762 w 403483"/>
                <a:gd name="connsiteY1482" fmla="*/ 173869 h 447794"/>
                <a:gd name="connsiteX1483" fmla="*/ 181631 w 403483"/>
                <a:gd name="connsiteY1483" fmla="*/ 167159 h 447794"/>
                <a:gd name="connsiteX1484" fmla="*/ 182973 w 403483"/>
                <a:gd name="connsiteY1484" fmla="*/ 160448 h 447794"/>
                <a:gd name="connsiteX1485" fmla="*/ 182376 w 403483"/>
                <a:gd name="connsiteY1485" fmla="*/ 155080 h 447794"/>
                <a:gd name="connsiteX1486" fmla="*/ 180289 w 403483"/>
                <a:gd name="connsiteY1486" fmla="*/ 158957 h 447794"/>
                <a:gd name="connsiteX1487" fmla="*/ 178797 w 403483"/>
                <a:gd name="connsiteY1487" fmla="*/ 160001 h 447794"/>
                <a:gd name="connsiteX1488" fmla="*/ 177008 w 403483"/>
                <a:gd name="connsiteY1488" fmla="*/ 161940 h 447794"/>
                <a:gd name="connsiteX1489" fmla="*/ 176710 w 403483"/>
                <a:gd name="connsiteY1489" fmla="*/ 164027 h 447794"/>
                <a:gd name="connsiteX1490" fmla="*/ 177604 w 403483"/>
                <a:gd name="connsiteY1490" fmla="*/ 166711 h 447794"/>
                <a:gd name="connsiteX1491" fmla="*/ 174771 w 403483"/>
                <a:gd name="connsiteY1491" fmla="*/ 164176 h 447794"/>
                <a:gd name="connsiteX1492" fmla="*/ 173429 w 403483"/>
                <a:gd name="connsiteY1492" fmla="*/ 161790 h 447794"/>
                <a:gd name="connsiteX1493" fmla="*/ 173727 w 403483"/>
                <a:gd name="connsiteY1493" fmla="*/ 159405 h 447794"/>
                <a:gd name="connsiteX1494" fmla="*/ 175219 w 403483"/>
                <a:gd name="connsiteY1494" fmla="*/ 157913 h 447794"/>
                <a:gd name="connsiteX1495" fmla="*/ 177604 w 403483"/>
                <a:gd name="connsiteY1495" fmla="*/ 157466 h 447794"/>
                <a:gd name="connsiteX1496" fmla="*/ 179841 w 403483"/>
                <a:gd name="connsiteY1496" fmla="*/ 156124 h 447794"/>
                <a:gd name="connsiteX1497" fmla="*/ 181481 w 403483"/>
                <a:gd name="connsiteY1497" fmla="*/ 152993 h 447794"/>
                <a:gd name="connsiteX1498" fmla="*/ 176411 w 403483"/>
                <a:gd name="connsiteY1498" fmla="*/ 152545 h 447794"/>
                <a:gd name="connsiteX1499" fmla="*/ 173578 w 403483"/>
                <a:gd name="connsiteY1499" fmla="*/ 152993 h 447794"/>
                <a:gd name="connsiteX1500" fmla="*/ 168956 w 403483"/>
                <a:gd name="connsiteY1500" fmla="*/ 150010 h 447794"/>
                <a:gd name="connsiteX1501" fmla="*/ 165675 w 403483"/>
                <a:gd name="connsiteY1501" fmla="*/ 149563 h 447794"/>
                <a:gd name="connsiteX1502" fmla="*/ 160754 w 403483"/>
                <a:gd name="connsiteY1502" fmla="*/ 146879 h 447794"/>
                <a:gd name="connsiteX1503" fmla="*/ 155684 w 403483"/>
                <a:gd name="connsiteY1503" fmla="*/ 146581 h 447794"/>
                <a:gd name="connsiteX1504" fmla="*/ 150615 w 403483"/>
                <a:gd name="connsiteY1504" fmla="*/ 146879 h 447794"/>
                <a:gd name="connsiteX1505" fmla="*/ 145694 w 403483"/>
                <a:gd name="connsiteY1505" fmla="*/ 149563 h 447794"/>
                <a:gd name="connsiteX1506" fmla="*/ 142413 w 403483"/>
                <a:gd name="connsiteY1506" fmla="*/ 150010 h 447794"/>
                <a:gd name="connsiteX1507" fmla="*/ 137791 w 403483"/>
                <a:gd name="connsiteY1507" fmla="*/ 152993 h 447794"/>
                <a:gd name="connsiteX1508" fmla="*/ 134957 w 403483"/>
                <a:gd name="connsiteY1508" fmla="*/ 152545 h 447794"/>
                <a:gd name="connsiteX1509" fmla="*/ 129887 w 403483"/>
                <a:gd name="connsiteY1509" fmla="*/ 152993 h 447794"/>
                <a:gd name="connsiteX1510" fmla="*/ 131528 w 403483"/>
                <a:gd name="connsiteY1510" fmla="*/ 156124 h 447794"/>
                <a:gd name="connsiteX1511" fmla="*/ 133764 w 403483"/>
                <a:gd name="connsiteY1511" fmla="*/ 157466 h 447794"/>
                <a:gd name="connsiteX1512" fmla="*/ 136150 w 403483"/>
                <a:gd name="connsiteY1512" fmla="*/ 157913 h 447794"/>
                <a:gd name="connsiteX1513" fmla="*/ 137641 w 403483"/>
                <a:gd name="connsiteY1513" fmla="*/ 159405 h 447794"/>
                <a:gd name="connsiteX1514" fmla="*/ 137940 w 403483"/>
                <a:gd name="connsiteY1514" fmla="*/ 161790 h 447794"/>
                <a:gd name="connsiteX1515" fmla="*/ 136747 w 403483"/>
                <a:gd name="connsiteY1515" fmla="*/ 164176 h 447794"/>
                <a:gd name="connsiteX1516" fmla="*/ 133914 w 403483"/>
                <a:gd name="connsiteY1516" fmla="*/ 166711 h 447794"/>
                <a:gd name="connsiteX1517" fmla="*/ 134808 w 403483"/>
                <a:gd name="connsiteY1517" fmla="*/ 164027 h 447794"/>
                <a:gd name="connsiteX1518" fmla="*/ 134510 w 403483"/>
                <a:gd name="connsiteY1518" fmla="*/ 161940 h 447794"/>
                <a:gd name="connsiteX1519" fmla="*/ 132721 w 403483"/>
                <a:gd name="connsiteY1519" fmla="*/ 160001 h 447794"/>
                <a:gd name="connsiteX1520" fmla="*/ 131230 w 403483"/>
                <a:gd name="connsiteY1520" fmla="*/ 158957 h 447794"/>
                <a:gd name="connsiteX1521" fmla="*/ 129142 w 403483"/>
                <a:gd name="connsiteY1521" fmla="*/ 154931 h 447794"/>
                <a:gd name="connsiteX1522" fmla="*/ 128695 w 403483"/>
                <a:gd name="connsiteY1522" fmla="*/ 160448 h 447794"/>
                <a:gd name="connsiteX1523" fmla="*/ 130037 w 403483"/>
                <a:gd name="connsiteY1523" fmla="*/ 167159 h 447794"/>
                <a:gd name="connsiteX1524" fmla="*/ 126905 w 403483"/>
                <a:gd name="connsiteY1524" fmla="*/ 173869 h 447794"/>
                <a:gd name="connsiteX1525" fmla="*/ 126309 w 403483"/>
                <a:gd name="connsiteY1525" fmla="*/ 183860 h 447794"/>
                <a:gd name="connsiteX1526" fmla="*/ 131826 w 403483"/>
                <a:gd name="connsiteY1526" fmla="*/ 178342 h 447794"/>
                <a:gd name="connsiteX1527" fmla="*/ 132422 w 403483"/>
                <a:gd name="connsiteY1527" fmla="*/ 177597 h 447794"/>
                <a:gd name="connsiteX1528" fmla="*/ 132721 w 403483"/>
                <a:gd name="connsiteY1528" fmla="*/ 176255 h 447794"/>
                <a:gd name="connsiteX1529" fmla="*/ 133466 w 403483"/>
                <a:gd name="connsiteY1529" fmla="*/ 177746 h 447794"/>
                <a:gd name="connsiteX1530" fmla="*/ 133466 w 403483"/>
                <a:gd name="connsiteY1530" fmla="*/ 179833 h 447794"/>
                <a:gd name="connsiteX1531" fmla="*/ 132572 w 403483"/>
                <a:gd name="connsiteY1531" fmla="*/ 181623 h 447794"/>
                <a:gd name="connsiteX1532" fmla="*/ 127203 w 403483"/>
                <a:gd name="connsiteY1532" fmla="*/ 187737 h 447794"/>
                <a:gd name="connsiteX1533" fmla="*/ 124370 w 403483"/>
                <a:gd name="connsiteY1533" fmla="*/ 193105 h 447794"/>
                <a:gd name="connsiteX1534" fmla="*/ 123923 w 403483"/>
                <a:gd name="connsiteY1534" fmla="*/ 191017 h 447794"/>
                <a:gd name="connsiteX1535" fmla="*/ 124370 w 403483"/>
                <a:gd name="connsiteY1535" fmla="*/ 189079 h 447794"/>
                <a:gd name="connsiteX1536" fmla="*/ 117064 w 403483"/>
                <a:gd name="connsiteY1536" fmla="*/ 184158 h 447794"/>
                <a:gd name="connsiteX1537" fmla="*/ 110652 w 403483"/>
                <a:gd name="connsiteY1537" fmla="*/ 178790 h 447794"/>
                <a:gd name="connsiteX1538" fmla="*/ 105582 w 403483"/>
                <a:gd name="connsiteY1538" fmla="*/ 170290 h 447794"/>
                <a:gd name="connsiteX1539" fmla="*/ 107669 w 403483"/>
                <a:gd name="connsiteY1539" fmla="*/ 165667 h 447794"/>
                <a:gd name="connsiteX1540" fmla="*/ 109757 w 403483"/>
                <a:gd name="connsiteY1540" fmla="*/ 159703 h 447794"/>
                <a:gd name="connsiteX1541" fmla="*/ 106924 w 403483"/>
                <a:gd name="connsiteY1541" fmla="*/ 153589 h 447794"/>
                <a:gd name="connsiteX1542" fmla="*/ 106178 w 403483"/>
                <a:gd name="connsiteY1542" fmla="*/ 149712 h 447794"/>
                <a:gd name="connsiteX1543" fmla="*/ 101854 w 403483"/>
                <a:gd name="connsiteY1543" fmla="*/ 146282 h 447794"/>
                <a:gd name="connsiteX1544" fmla="*/ 102599 w 403483"/>
                <a:gd name="connsiteY1544" fmla="*/ 149712 h 447794"/>
                <a:gd name="connsiteX1545" fmla="*/ 101556 w 403483"/>
                <a:gd name="connsiteY1545" fmla="*/ 152694 h 447794"/>
                <a:gd name="connsiteX1546" fmla="*/ 102450 w 403483"/>
                <a:gd name="connsiteY1546" fmla="*/ 155677 h 447794"/>
                <a:gd name="connsiteX1547" fmla="*/ 100810 w 403483"/>
                <a:gd name="connsiteY1547" fmla="*/ 158957 h 447794"/>
                <a:gd name="connsiteX1548" fmla="*/ 100064 w 403483"/>
                <a:gd name="connsiteY1548" fmla="*/ 154036 h 447794"/>
                <a:gd name="connsiteX1549" fmla="*/ 96187 w 403483"/>
                <a:gd name="connsiteY1549" fmla="*/ 150607 h 447794"/>
                <a:gd name="connsiteX1550" fmla="*/ 91117 w 403483"/>
                <a:gd name="connsiteY1550" fmla="*/ 146581 h 447794"/>
                <a:gd name="connsiteX1551" fmla="*/ 87539 w 403483"/>
                <a:gd name="connsiteY1551" fmla="*/ 148072 h 447794"/>
                <a:gd name="connsiteX1552" fmla="*/ 90521 w 403483"/>
                <a:gd name="connsiteY1552" fmla="*/ 149861 h 447794"/>
                <a:gd name="connsiteX1553" fmla="*/ 91267 w 403483"/>
                <a:gd name="connsiteY1553" fmla="*/ 151651 h 447794"/>
                <a:gd name="connsiteX1554" fmla="*/ 90074 w 403483"/>
                <a:gd name="connsiteY1554" fmla="*/ 152694 h 447794"/>
                <a:gd name="connsiteX1555" fmla="*/ 89179 w 403483"/>
                <a:gd name="connsiteY1555" fmla="*/ 154484 h 447794"/>
                <a:gd name="connsiteX1556" fmla="*/ 93652 w 403483"/>
                <a:gd name="connsiteY1556" fmla="*/ 156720 h 447794"/>
                <a:gd name="connsiteX1557" fmla="*/ 95144 w 403483"/>
                <a:gd name="connsiteY1557" fmla="*/ 161641 h 447794"/>
                <a:gd name="connsiteX1558" fmla="*/ 93503 w 403483"/>
                <a:gd name="connsiteY1558" fmla="*/ 158957 h 447794"/>
                <a:gd name="connsiteX1559" fmla="*/ 86047 w 403483"/>
                <a:gd name="connsiteY1559" fmla="*/ 156720 h 447794"/>
                <a:gd name="connsiteX1560" fmla="*/ 81872 w 403483"/>
                <a:gd name="connsiteY1560" fmla="*/ 155080 h 447794"/>
                <a:gd name="connsiteX1561" fmla="*/ 77846 w 403483"/>
                <a:gd name="connsiteY1561" fmla="*/ 157466 h 447794"/>
                <a:gd name="connsiteX1562" fmla="*/ 80679 w 403483"/>
                <a:gd name="connsiteY1562" fmla="*/ 158361 h 447794"/>
                <a:gd name="connsiteX1563" fmla="*/ 82320 w 403483"/>
                <a:gd name="connsiteY1563" fmla="*/ 160001 h 447794"/>
                <a:gd name="connsiteX1564" fmla="*/ 81276 w 403483"/>
                <a:gd name="connsiteY1564" fmla="*/ 161641 h 447794"/>
                <a:gd name="connsiteX1565" fmla="*/ 80530 w 403483"/>
                <a:gd name="connsiteY1565" fmla="*/ 165817 h 447794"/>
                <a:gd name="connsiteX1566" fmla="*/ 82170 w 403483"/>
                <a:gd name="connsiteY1566" fmla="*/ 170141 h 447794"/>
                <a:gd name="connsiteX1567" fmla="*/ 86495 w 403483"/>
                <a:gd name="connsiteY1567" fmla="*/ 172378 h 447794"/>
                <a:gd name="connsiteX1568" fmla="*/ 88135 w 403483"/>
                <a:gd name="connsiteY1568" fmla="*/ 172079 h 447794"/>
                <a:gd name="connsiteX1569" fmla="*/ 89925 w 403483"/>
                <a:gd name="connsiteY1569" fmla="*/ 171483 h 447794"/>
                <a:gd name="connsiteX1570" fmla="*/ 89925 w 403483"/>
                <a:gd name="connsiteY1570" fmla="*/ 174763 h 447794"/>
                <a:gd name="connsiteX1571" fmla="*/ 88284 w 403483"/>
                <a:gd name="connsiteY1571" fmla="*/ 174465 h 447794"/>
                <a:gd name="connsiteX1572" fmla="*/ 86346 w 403483"/>
                <a:gd name="connsiteY1572" fmla="*/ 174018 h 447794"/>
                <a:gd name="connsiteX1573" fmla="*/ 83960 w 403483"/>
                <a:gd name="connsiteY1573" fmla="*/ 175360 h 447794"/>
                <a:gd name="connsiteX1574" fmla="*/ 82916 w 403483"/>
                <a:gd name="connsiteY1574" fmla="*/ 178044 h 447794"/>
                <a:gd name="connsiteX1575" fmla="*/ 80828 w 403483"/>
                <a:gd name="connsiteY1575" fmla="*/ 178044 h 447794"/>
                <a:gd name="connsiteX1576" fmla="*/ 79486 w 403483"/>
                <a:gd name="connsiteY1576" fmla="*/ 177298 h 447794"/>
                <a:gd name="connsiteX1577" fmla="*/ 80232 w 403483"/>
                <a:gd name="connsiteY1577" fmla="*/ 181175 h 447794"/>
                <a:gd name="connsiteX1578" fmla="*/ 83662 w 403483"/>
                <a:gd name="connsiteY1578" fmla="*/ 183114 h 447794"/>
                <a:gd name="connsiteX1579" fmla="*/ 87837 w 403483"/>
                <a:gd name="connsiteY1579" fmla="*/ 187289 h 447794"/>
                <a:gd name="connsiteX1580" fmla="*/ 90670 w 403483"/>
                <a:gd name="connsiteY1580" fmla="*/ 188035 h 447794"/>
                <a:gd name="connsiteX1581" fmla="*/ 93951 w 403483"/>
                <a:gd name="connsiteY1581" fmla="*/ 186693 h 447794"/>
                <a:gd name="connsiteX1582" fmla="*/ 96038 w 403483"/>
                <a:gd name="connsiteY1582" fmla="*/ 185649 h 447794"/>
                <a:gd name="connsiteX1583" fmla="*/ 98424 w 403483"/>
                <a:gd name="connsiteY1583" fmla="*/ 186245 h 447794"/>
                <a:gd name="connsiteX1584" fmla="*/ 100064 w 403483"/>
                <a:gd name="connsiteY1584" fmla="*/ 189377 h 447794"/>
                <a:gd name="connsiteX1585" fmla="*/ 97082 w 403483"/>
                <a:gd name="connsiteY1585" fmla="*/ 192806 h 447794"/>
                <a:gd name="connsiteX1586" fmla="*/ 93652 w 403483"/>
                <a:gd name="connsiteY1586" fmla="*/ 193254 h 447794"/>
                <a:gd name="connsiteX1587" fmla="*/ 96038 w 403483"/>
                <a:gd name="connsiteY1587" fmla="*/ 195491 h 447794"/>
                <a:gd name="connsiteX1588" fmla="*/ 97977 w 403483"/>
                <a:gd name="connsiteY1588" fmla="*/ 196833 h 447794"/>
                <a:gd name="connsiteX1589" fmla="*/ 100363 w 403483"/>
                <a:gd name="connsiteY1589" fmla="*/ 197429 h 447794"/>
                <a:gd name="connsiteX1590" fmla="*/ 107520 w 403483"/>
                <a:gd name="connsiteY1590" fmla="*/ 197429 h 447794"/>
                <a:gd name="connsiteX1591" fmla="*/ 109906 w 403483"/>
                <a:gd name="connsiteY1591" fmla="*/ 197727 h 447794"/>
                <a:gd name="connsiteX1592" fmla="*/ 112292 w 403483"/>
                <a:gd name="connsiteY1592" fmla="*/ 198771 h 447794"/>
                <a:gd name="connsiteX1593" fmla="*/ 114081 w 403483"/>
                <a:gd name="connsiteY1593" fmla="*/ 200560 h 447794"/>
                <a:gd name="connsiteX1594" fmla="*/ 112739 w 403483"/>
                <a:gd name="connsiteY1594" fmla="*/ 200262 h 447794"/>
                <a:gd name="connsiteX1595" fmla="*/ 111546 w 403483"/>
                <a:gd name="connsiteY1595" fmla="*/ 200262 h 447794"/>
                <a:gd name="connsiteX1596" fmla="*/ 104240 w 403483"/>
                <a:gd name="connsiteY1596" fmla="*/ 200262 h 447794"/>
                <a:gd name="connsiteX1597" fmla="*/ 101556 w 403483"/>
                <a:gd name="connsiteY1597" fmla="*/ 199964 h 447794"/>
                <a:gd name="connsiteX1598" fmla="*/ 99617 w 403483"/>
                <a:gd name="connsiteY1598" fmla="*/ 199368 h 447794"/>
                <a:gd name="connsiteX1599" fmla="*/ 103196 w 403483"/>
                <a:gd name="connsiteY1599" fmla="*/ 202797 h 447794"/>
                <a:gd name="connsiteX1600" fmla="*/ 105134 w 403483"/>
                <a:gd name="connsiteY1600" fmla="*/ 204139 h 447794"/>
                <a:gd name="connsiteX1601" fmla="*/ 107520 w 403483"/>
                <a:gd name="connsiteY1601" fmla="*/ 204736 h 447794"/>
                <a:gd name="connsiteX1602" fmla="*/ 114678 w 403483"/>
                <a:gd name="connsiteY1602" fmla="*/ 204736 h 447794"/>
                <a:gd name="connsiteX1603" fmla="*/ 117064 w 403483"/>
                <a:gd name="connsiteY1603" fmla="*/ 205034 h 447794"/>
                <a:gd name="connsiteX1604" fmla="*/ 119449 w 403483"/>
                <a:gd name="connsiteY1604" fmla="*/ 206078 h 447794"/>
                <a:gd name="connsiteX1605" fmla="*/ 121239 w 403483"/>
                <a:gd name="connsiteY1605" fmla="*/ 207867 h 447794"/>
                <a:gd name="connsiteX1606" fmla="*/ 119897 w 403483"/>
                <a:gd name="connsiteY1606" fmla="*/ 207569 h 447794"/>
                <a:gd name="connsiteX1607" fmla="*/ 118704 w 403483"/>
                <a:gd name="connsiteY1607" fmla="*/ 207569 h 447794"/>
                <a:gd name="connsiteX1608" fmla="*/ 111248 w 403483"/>
                <a:gd name="connsiteY1608" fmla="*/ 207569 h 447794"/>
                <a:gd name="connsiteX1609" fmla="*/ 108564 w 403483"/>
                <a:gd name="connsiteY1609" fmla="*/ 207271 h 447794"/>
                <a:gd name="connsiteX1610" fmla="*/ 106625 w 403483"/>
                <a:gd name="connsiteY1610" fmla="*/ 206674 h 447794"/>
                <a:gd name="connsiteX1611" fmla="*/ 110204 w 403483"/>
                <a:gd name="connsiteY1611" fmla="*/ 210104 h 447794"/>
                <a:gd name="connsiteX1612" fmla="*/ 112143 w 403483"/>
                <a:gd name="connsiteY1612" fmla="*/ 211446 h 447794"/>
                <a:gd name="connsiteX1613" fmla="*/ 114529 w 403483"/>
                <a:gd name="connsiteY1613" fmla="*/ 212042 h 447794"/>
                <a:gd name="connsiteX1614" fmla="*/ 121686 w 403483"/>
                <a:gd name="connsiteY1614" fmla="*/ 212042 h 447794"/>
                <a:gd name="connsiteX1615" fmla="*/ 124072 w 403483"/>
                <a:gd name="connsiteY1615" fmla="*/ 212341 h 447794"/>
                <a:gd name="connsiteX1616" fmla="*/ 126458 w 403483"/>
                <a:gd name="connsiteY1616" fmla="*/ 213384 h 447794"/>
                <a:gd name="connsiteX1617" fmla="*/ 128247 w 403483"/>
                <a:gd name="connsiteY1617" fmla="*/ 215174 h 447794"/>
                <a:gd name="connsiteX1618" fmla="*/ 126905 w 403483"/>
                <a:gd name="connsiteY1618" fmla="*/ 214876 h 447794"/>
                <a:gd name="connsiteX1619" fmla="*/ 125712 w 403483"/>
                <a:gd name="connsiteY1619" fmla="*/ 214876 h 447794"/>
                <a:gd name="connsiteX1620" fmla="*/ 118704 w 403483"/>
                <a:gd name="connsiteY1620" fmla="*/ 214876 h 447794"/>
                <a:gd name="connsiteX1621" fmla="*/ 116020 w 403483"/>
                <a:gd name="connsiteY1621" fmla="*/ 214577 h 447794"/>
                <a:gd name="connsiteX1622" fmla="*/ 114081 w 403483"/>
                <a:gd name="connsiteY1622" fmla="*/ 213981 h 447794"/>
                <a:gd name="connsiteX1623" fmla="*/ 117660 w 403483"/>
                <a:gd name="connsiteY1623" fmla="*/ 217411 h 447794"/>
                <a:gd name="connsiteX1624" fmla="*/ 119598 w 403483"/>
                <a:gd name="connsiteY1624" fmla="*/ 218753 h 447794"/>
                <a:gd name="connsiteX1625" fmla="*/ 121984 w 403483"/>
                <a:gd name="connsiteY1625" fmla="*/ 219349 h 447794"/>
                <a:gd name="connsiteX1626" fmla="*/ 134361 w 403483"/>
                <a:gd name="connsiteY1626" fmla="*/ 219349 h 447794"/>
                <a:gd name="connsiteX1627" fmla="*/ 131230 w 403483"/>
                <a:gd name="connsiteY1627" fmla="*/ 215621 h 447794"/>
                <a:gd name="connsiteX1628" fmla="*/ 130186 w 403483"/>
                <a:gd name="connsiteY1628" fmla="*/ 212788 h 447794"/>
                <a:gd name="connsiteX1629" fmla="*/ 130186 w 403483"/>
                <a:gd name="connsiteY1629" fmla="*/ 210253 h 447794"/>
                <a:gd name="connsiteX1630" fmla="*/ 128993 w 403483"/>
                <a:gd name="connsiteY1630" fmla="*/ 209358 h 447794"/>
                <a:gd name="connsiteX1631" fmla="*/ 127203 w 403483"/>
                <a:gd name="connsiteY1631" fmla="*/ 207122 h 447794"/>
                <a:gd name="connsiteX1632" fmla="*/ 126160 w 403483"/>
                <a:gd name="connsiteY1632" fmla="*/ 202648 h 447794"/>
                <a:gd name="connsiteX1633" fmla="*/ 126458 w 403483"/>
                <a:gd name="connsiteY1633" fmla="*/ 199964 h 447794"/>
                <a:gd name="connsiteX1634" fmla="*/ 127651 w 403483"/>
                <a:gd name="connsiteY1634" fmla="*/ 197727 h 447794"/>
                <a:gd name="connsiteX1635" fmla="*/ 129291 w 403483"/>
                <a:gd name="connsiteY1635" fmla="*/ 195938 h 447794"/>
                <a:gd name="connsiteX1636" fmla="*/ 130037 w 403483"/>
                <a:gd name="connsiteY1636" fmla="*/ 195043 h 447794"/>
                <a:gd name="connsiteX1637" fmla="*/ 130633 w 403483"/>
                <a:gd name="connsiteY1637" fmla="*/ 193701 h 447794"/>
                <a:gd name="connsiteX1638" fmla="*/ 131528 w 403483"/>
                <a:gd name="connsiteY1638" fmla="*/ 195938 h 447794"/>
                <a:gd name="connsiteX1639" fmla="*/ 131528 w 403483"/>
                <a:gd name="connsiteY1639" fmla="*/ 197131 h 447794"/>
                <a:gd name="connsiteX1640" fmla="*/ 130782 w 403483"/>
                <a:gd name="connsiteY1640" fmla="*/ 198324 h 447794"/>
                <a:gd name="connsiteX1641" fmla="*/ 129440 w 403483"/>
                <a:gd name="connsiteY1641" fmla="*/ 199964 h 447794"/>
                <a:gd name="connsiteX1642" fmla="*/ 128545 w 403483"/>
                <a:gd name="connsiteY1642" fmla="*/ 202350 h 447794"/>
                <a:gd name="connsiteX1643" fmla="*/ 128844 w 403483"/>
                <a:gd name="connsiteY1643" fmla="*/ 205332 h 447794"/>
                <a:gd name="connsiteX1644" fmla="*/ 129589 w 403483"/>
                <a:gd name="connsiteY1644" fmla="*/ 206674 h 447794"/>
                <a:gd name="connsiteX1645" fmla="*/ 130931 w 403483"/>
                <a:gd name="connsiteY1645" fmla="*/ 207718 h 447794"/>
                <a:gd name="connsiteX1646" fmla="*/ 131975 w 403483"/>
                <a:gd name="connsiteY1646" fmla="*/ 206078 h 447794"/>
                <a:gd name="connsiteX1647" fmla="*/ 132721 w 403483"/>
                <a:gd name="connsiteY1647" fmla="*/ 204288 h 447794"/>
                <a:gd name="connsiteX1648" fmla="*/ 133019 w 403483"/>
                <a:gd name="connsiteY1648" fmla="*/ 203394 h 447794"/>
                <a:gd name="connsiteX1649" fmla="*/ 133019 w 403483"/>
                <a:gd name="connsiteY1649" fmla="*/ 202052 h 447794"/>
                <a:gd name="connsiteX1650" fmla="*/ 134361 w 403483"/>
                <a:gd name="connsiteY1650" fmla="*/ 203990 h 447794"/>
                <a:gd name="connsiteX1651" fmla="*/ 134659 w 403483"/>
                <a:gd name="connsiteY1651" fmla="*/ 205481 h 447794"/>
                <a:gd name="connsiteX1652" fmla="*/ 134361 w 403483"/>
                <a:gd name="connsiteY1652" fmla="*/ 206972 h 447794"/>
                <a:gd name="connsiteX1653" fmla="*/ 133019 w 403483"/>
                <a:gd name="connsiteY1653" fmla="*/ 209358 h 447794"/>
                <a:gd name="connsiteX1654" fmla="*/ 132572 w 403483"/>
                <a:gd name="connsiteY1654" fmla="*/ 211297 h 447794"/>
                <a:gd name="connsiteX1655" fmla="*/ 132721 w 403483"/>
                <a:gd name="connsiteY1655" fmla="*/ 213235 h 447794"/>
                <a:gd name="connsiteX1656" fmla="*/ 133764 w 403483"/>
                <a:gd name="connsiteY1656" fmla="*/ 215323 h 447794"/>
                <a:gd name="connsiteX1657" fmla="*/ 135405 w 403483"/>
                <a:gd name="connsiteY1657" fmla="*/ 217261 h 447794"/>
                <a:gd name="connsiteX1658" fmla="*/ 136598 w 403483"/>
                <a:gd name="connsiteY1658" fmla="*/ 213683 h 447794"/>
                <a:gd name="connsiteX1659" fmla="*/ 137492 w 403483"/>
                <a:gd name="connsiteY1659" fmla="*/ 211297 h 447794"/>
                <a:gd name="connsiteX1660" fmla="*/ 137492 w 403483"/>
                <a:gd name="connsiteY1660" fmla="*/ 210104 h 447794"/>
                <a:gd name="connsiteX1661" fmla="*/ 137492 w 403483"/>
                <a:gd name="connsiteY1661" fmla="*/ 208613 h 447794"/>
                <a:gd name="connsiteX1662" fmla="*/ 139282 w 403483"/>
                <a:gd name="connsiteY1662" fmla="*/ 210849 h 447794"/>
                <a:gd name="connsiteX1663" fmla="*/ 139580 w 403483"/>
                <a:gd name="connsiteY1663" fmla="*/ 212191 h 447794"/>
                <a:gd name="connsiteX1664" fmla="*/ 139431 w 403483"/>
                <a:gd name="connsiteY1664" fmla="*/ 213384 h 447794"/>
                <a:gd name="connsiteX1665" fmla="*/ 138238 w 403483"/>
                <a:gd name="connsiteY1665" fmla="*/ 217261 h 447794"/>
                <a:gd name="connsiteX1666" fmla="*/ 138238 w 403483"/>
                <a:gd name="connsiteY1666" fmla="*/ 218902 h 447794"/>
                <a:gd name="connsiteX1667" fmla="*/ 139580 w 403483"/>
                <a:gd name="connsiteY1667" fmla="*/ 221138 h 447794"/>
                <a:gd name="connsiteX1668" fmla="*/ 141668 w 403483"/>
                <a:gd name="connsiteY1668" fmla="*/ 222331 h 447794"/>
                <a:gd name="connsiteX1669" fmla="*/ 142711 w 403483"/>
                <a:gd name="connsiteY1669" fmla="*/ 219051 h 447794"/>
                <a:gd name="connsiteX1670" fmla="*/ 143010 w 403483"/>
                <a:gd name="connsiteY1670" fmla="*/ 217709 h 447794"/>
                <a:gd name="connsiteX1671" fmla="*/ 142711 w 403483"/>
                <a:gd name="connsiteY1671" fmla="*/ 215919 h 447794"/>
                <a:gd name="connsiteX1672" fmla="*/ 144501 w 403483"/>
                <a:gd name="connsiteY1672" fmla="*/ 217709 h 447794"/>
                <a:gd name="connsiteX1673" fmla="*/ 144948 w 403483"/>
                <a:gd name="connsiteY1673" fmla="*/ 219349 h 447794"/>
                <a:gd name="connsiteX1674" fmla="*/ 144948 w 403483"/>
                <a:gd name="connsiteY1674" fmla="*/ 220691 h 447794"/>
                <a:gd name="connsiteX1675" fmla="*/ 143904 w 403483"/>
                <a:gd name="connsiteY1675" fmla="*/ 223673 h 447794"/>
                <a:gd name="connsiteX1676" fmla="*/ 143606 w 403483"/>
                <a:gd name="connsiteY1676" fmla="*/ 226059 h 447794"/>
                <a:gd name="connsiteX1677" fmla="*/ 144203 w 403483"/>
                <a:gd name="connsiteY1677" fmla="*/ 228743 h 447794"/>
                <a:gd name="connsiteX1678" fmla="*/ 142264 w 403483"/>
                <a:gd name="connsiteY1678" fmla="*/ 227550 h 447794"/>
                <a:gd name="connsiteX1679" fmla="*/ 141071 w 403483"/>
                <a:gd name="connsiteY1679" fmla="*/ 225910 h 447794"/>
                <a:gd name="connsiteX1680" fmla="*/ 140624 w 403483"/>
                <a:gd name="connsiteY1680" fmla="*/ 224568 h 447794"/>
                <a:gd name="connsiteX1681" fmla="*/ 138834 w 403483"/>
                <a:gd name="connsiteY1681" fmla="*/ 223673 h 447794"/>
                <a:gd name="connsiteX1682" fmla="*/ 136299 w 403483"/>
                <a:gd name="connsiteY1682" fmla="*/ 221437 h 447794"/>
                <a:gd name="connsiteX1683" fmla="*/ 124967 w 403483"/>
                <a:gd name="connsiteY1683" fmla="*/ 221437 h 447794"/>
                <a:gd name="connsiteX1684" fmla="*/ 116914 w 403483"/>
                <a:gd name="connsiteY1684" fmla="*/ 226357 h 447794"/>
                <a:gd name="connsiteX1685" fmla="*/ 103047 w 403483"/>
                <a:gd name="connsiteY1685" fmla="*/ 232322 h 447794"/>
                <a:gd name="connsiteX1686" fmla="*/ 97380 w 403483"/>
                <a:gd name="connsiteY1686" fmla="*/ 230980 h 447794"/>
                <a:gd name="connsiteX1687" fmla="*/ 93652 w 403483"/>
                <a:gd name="connsiteY1687" fmla="*/ 230234 h 447794"/>
                <a:gd name="connsiteX1688" fmla="*/ 88732 w 403483"/>
                <a:gd name="connsiteY1688" fmla="*/ 231427 h 447794"/>
                <a:gd name="connsiteX1689" fmla="*/ 85600 w 403483"/>
                <a:gd name="connsiteY1689" fmla="*/ 234559 h 447794"/>
                <a:gd name="connsiteX1690" fmla="*/ 90372 w 403483"/>
                <a:gd name="connsiteY1690" fmla="*/ 233962 h 447794"/>
                <a:gd name="connsiteX1691" fmla="*/ 94100 w 403483"/>
                <a:gd name="connsiteY1691" fmla="*/ 235752 h 447794"/>
                <a:gd name="connsiteX1692" fmla="*/ 90819 w 403483"/>
                <a:gd name="connsiteY1692" fmla="*/ 235454 h 447794"/>
                <a:gd name="connsiteX1693" fmla="*/ 84407 w 403483"/>
                <a:gd name="connsiteY1693" fmla="*/ 237243 h 447794"/>
                <a:gd name="connsiteX1694" fmla="*/ 80530 w 403483"/>
                <a:gd name="connsiteY1694" fmla="*/ 242462 h 447794"/>
                <a:gd name="connsiteX1695" fmla="*/ 80530 w 403483"/>
                <a:gd name="connsiteY1695" fmla="*/ 246190 h 447794"/>
                <a:gd name="connsiteX1696" fmla="*/ 79039 w 403483"/>
                <a:gd name="connsiteY1696" fmla="*/ 247681 h 447794"/>
                <a:gd name="connsiteX1697" fmla="*/ 77548 w 403483"/>
                <a:gd name="connsiteY1697" fmla="*/ 250663 h 447794"/>
                <a:gd name="connsiteX1698" fmla="*/ 78890 w 403483"/>
                <a:gd name="connsiteY1698" fmla="*/ 253795 h 447794"/>
                <a:gd name="connsiteX1699" fmla="*/ 81425 w 403483"/>
                <a:gd name="connsiteY1699" fmla="*/ 250812 h 447794"/>
                <a:gd name="connsiteX1700" fmla="*/ 83960 w 403483"/>
                <a:gd name="connsiteY1700" fmla="*/ 250067 h 447794"/>
                <a:gd name="connsiteX1701" fmla="*/ 85004 w 403483"/>
                <a:gd name="connsiteY1701" fmla="*/ 250812 h 447794"/>
                <a:gd name="connsiteX1702" fmla="*/ 86495 w 403483"/>
                <a:gd name="connsiteY1702" fmla="*/ 251409 h 447794"/>
                <a:gd name="connsiteX1703" fmla="*/ 87837 w 403483"/>
                <a:gd name="connsiteY1703" fmla="*/ 249918 h 447794"/>
                <a:gd name="connsiteX1704" fmla="*/ 89626 w 403483"/>
                <a:gd name="connsiteY1704" fmla="*/ 243953 h 447794"/>
                <a:gd name="connsiteX1705" fmla="*/ 96486 w 403483"/>
                <a:gd name="connsiteY1705" fmla="*/ 240971 h 447794"/>
                <a:gd name="connsiteX1706" fmla="*/ 91117 w 403483"/>
                <a:gd name="connsiteY1706" fmla="*/ 245742 h 447794"/>
                <a:gd name="connsiteX1707" fmla="*/ 90670 w 403483"/>
                <a:gd name="connsiteY1707" fmla="*/ 250067 h 447794"/>
                <a:gd name="connsiteX1708" fmla="*/ 88284 w 403483"/>
                <a:gd name="connsiteY1708" fmla="*/ 252602 h 447794"/>
                <a:gd name="connsiteX1709" fmla="*/ 88732 w 403483"/>
                <a:gd name="connsiteY1709" fmla="*/ 257970 h 447794"/>
                <a:gd name="connsiteX1710" fmla="*/ 91416 w 403483"/>
                <a:gd name="connsiteY1710" fmla="*/ 254988 h 447794"/>
                <a:gd name="connsiteX1711" fmla="*/ 95591 w 403483"/>
                <a:gd name="connsiteY1711" fmla="*/ 253198 h 447794"/>
                <a:gd name="connsiteX1712" fmla="*/ 97977 w 403483"/>
                <a:gd name="connsiteY1712" fmla="*/ 253646 h 447794"/>
                <a:gd name="connsiteX1713" fmla="*/ 101556 w 403483"/>
                <a:gd name="connsiteY1713" fmla="*/ 253646 h 447794"/>
                <a:gd name="connsiteX1714" fmla="*/ 100661 w 403483"/>
                <a:gd name="connsiteY1714" fmla="*/ 250812 h 447794"/>
                <a:gd name="connsiteX1715" fmla="*/ 104389 w 403483"/>
                <a:gd name="connsiteY1715" fmla="*/ 244550 h 447794"/>
                <a:gd name="connsiteX1716" fmla="*/ 107371 w 403483"/>
                <a:gd name="connsiteY1716" fmla="*/ 244251 h 447794"/>
                <a:gd name="connsiteX1717" fmla="*/ 104538 w 403483"/>
                <a:gd name="connsiteY1717" fmla="*/ 245892 h 447794"/>
                <a:gd name="connsiteX1718" fmla="*/ 102748 w 403483"/>
                <a:gd name="connsiteY1718" fmla="*/ 250365 h 447794"/>
                <a:gd name="connsiteX1719" fmla="*/ 104836 w 403483"/>
                <a:gd name="connsiteY1719" fmla="*/ 253497 h 447794"/>
                <a:gd name="connsiteX1720" fmla="*/ 107073 w 403483"/>
                <a:gd name="connsiteY1720" fmla="*/ 254242 h 447794"/>
                <a:gd name="connsiteX1721" fmla="*/ 106924 w 403483"/>
                <a:gd name="connsiteY1721" fmla="*/ 256031 h 447794"/>
                <a:gd name="connsiteX1722" fmla="*/ 106178 w 403483"/>
                <a:gd name="connsiteY1722" fmla="*/ 258119 h 447794"/>
                <a:gd name="connsiteX1723" fmla="*/ 110652 w 403483"/>
                <a:gd name="connsiteY1723" fmla="*/ 256330 h 447794"/>
                <a:gd name="connsiteX1724" fmla="*/ 112739 w 403483"/>
                <a:gd name="connsiteY1724" fmla="*/ 253795 h 447794"/>
                <a:gd name="connsiteX1725" fmla="*/ 114976 w 403483"/>
                <a:gd name="connsiteY1725" fmla="*/ 252602 h 447794"/>
                <a:gd name="connsiteX1726" fmla="*/ 117213 w 403483"/>
                <a:gd name="connsiteY1726" fmla="*/ 247681 h 447794"/>
                <a:gd name="connsiteX1727" fmla="*/ 115572 w 403483"/>
                <a:gd name="connsiteY1727" fmla="*/ 244699 h 447794"/>
                <a:gd name="connsiteX1728" fmla="*/ 118704 w 403483"/>
                <a:gd name="connsiteY1728" fmla="*/ 241269 h 447794"/>
                <a:gd name="connsiteX1729" fmla="*/ 121835 w 403483"/>
                <a:gd name="connsiteY1729" fmla="*/ 245146 h 447794"/>
                <a:gd name="connsiteX1730" fmla="*/ 121239 w 403483"/>
                <a:gd name="connsiteY1730" fmla="*/ 246637 h 447794"/>
                <a:gd name="connsiteX1731" fmla="*/ 123177 w 403483"/>
                <a:gd name="connsiteY1731" fmla="*/ 246041 h 447794"/>
                <a:gd name="connsiteX1732" fmla="*/ 125116 w 403483"/>
                <a:gd name="connsiteY1732" fmla="*/ 244400 h 447794"/>
                <a:gd name="connsiteX1733" fmla="*/ 128396 w 403483"/>
                <a:gd name="connsiteY1733" fmla="*/ 239629 h 447794"/>
                <a:gd name="connsiteX1734" fmla="*/ 129142 w 403483"/>
                <a:gd name="connsiteY1734" fmla="*/ 238436 h 447794"/>
                <a:gd name="connsiteX1735" fmla="*/ 133168 w 403483"/>
                <a:gd name="connsiteY1735" fmla="*/ 235901 h 447794"/>
                <a:gd name="connsiteX1736" fmla="*/ 134957 w 403483"/>
                <a:gd name="connsiteY1736" fmla="*/ 235901 h 447794"/>
                <a:gd name="connsiteX1737" fmla="*/ 133914 w 403483"/>
                <a:gd name="connsiteY1737" fmla="*/ 236796 h 447794"/>
                <a:gd name="connsiteX1738" fmla="*/ 133168 w 403483"/>
                <a:gd name="connsiteY1738" fmla="*/ 237690 h 447794"/>
                <a:gd name="connsiteX1739" fmla="*/ 129887 w 403483"/>
                <a:gd name="connsiteY1739" fmla="*/ 243058 h 447794"/>
                <a:gd name="connsiteX1740" fmla="*/ 128098 w 403483"/>
                <a:gd name="connsiteY1740" fmla="*/ 245146 h 447794"/>
                <a:gd name="connsiteX1741" fmla="*/ 126458 w 403483"/>
                <a:gd name="connsiteY1741" fmla="*/ 246488 h 447794"/>
                <a:gd name="connsiteX1742" fmla="*/ 130931 w 403483"/>
                <a:gd name="connsiteY1742" fmla="*/ 246488 h 447794"/>
                <a:gd name="connsiteX1743" fmla="*/ 133168 w 403483"/>
                <a:gd name="connsiteY1743" fmla="*/ 245892 h 447794"/>
                <a:gd name="connsiteX1744" fmla="*/ 135107 w 403483"/>
                <a:gd name="connsiteY1744" fmla="*/ 244251 h 447794"/>
                <a:gd name="connsiteX1745" fmla="*/ 139282 w 403483"/>
                <a:gd name="connsiteY1745" fmla="*/ 238138 h 447794"/>
                <a:gd name="connsiteX1746" fmla="*/ 140624 w 403483"/>
                <a:gd name="connsiteY1746" fmla="*/ 236646 h 447794"/>
                <a:gd name="connsiteX1747" fmla="*/ 142413 w 403483"/>
                <a:gd name="connsiteY1747" fmla="*/ 235901 h 447794"/>
                <a:gd name="connsiteX1748" fmla="*/ 144799 w 403483"/>
                <a:gd name="connsiteY1748" fmla="*/ 235901 h 447794"/>
                <a:gd name="connsiteX1749" fmla="*/ 143755 w 403483"/>
                <a:gd name="connsiteY1749" fmla="*/ 236796 h 447794"/>
                <a:gd name="connsiteX1750" fmla="*/ 143010 w 403483"/>
                <a:gd name="connsiteY1750" fmla="*/ 237839 h 447794"/>
                <a:gd name="connsiteX1751" fmla="*/ 139580 w 403483"/>
                <a:gd name="connsiteY1751" fmla="*/ 243208 h 447794"/>
                <a:gd name="connsiteX1752" fmla="*/ 137791 w 403483"/>
                <a:gd name="connsiteY1752" fmla="*/ 245295 h 447794"/>
                <a:gd name="connsiteX1753" fmla="*/ 136150 w 403483"/>
                <a:gd name="connsiteY1753" fmla="*/ 246637 h 447794"/>
                <a:gd name="connsiteX1754" fmla="*/ 140475 w 403483"/>
                <a:gd name="connsiteY1754" fmla="*/ 246637 h 447794"/>
                <a:gd name="connsiteX1755" fmla="*/ 142711 w 403483"/>
                <a:gd name="connsiteY1755" fmla="*/ 246041 h 447794"/>
                <a:gd name="connsiteX1756" fmla="*/ 144650 w 403483"/>
                <a:gd name="connsiteY1756" fmla="*/ 244400 h 447794"/>
                <a:gd name="connsiteX1757" fmla="*/ 150615 w 403483"/>
                <a:gd name="connsiteY1757" fmla="*/ 235304 h 447794"/>
                <a:gd name="connsiteX1758" fmla="*/ 148676 w 403483"/>
                <a:gd name="connsiteY1758" fmla="*/ 232471 h 447794"/>
                <a:gd name="connsiteX1759" fmla="*/ 148378 w 403483"/>
                <a:gd name="connsiteY1759" fmla="*/ 229638 h 447794"/>
                <a:gd name="connsiteX1760" fmla="*/ 148676 w 403483"/>
                <a:gd name="connsiteY1760" fmla="*/ 227401 h 447794"/>
                <a:gd name="connsiteX1761" fmla="*/ 149422 w 403483"/>
                <a:gd name="connsiteY1761" fmla="*/ 225314 h 447794"/>
                <a:gd name="connsiteX1762" fmla="*/ 149720 w 403483"/>
                <a:gd name="connsiteY1762" fmla="*/ 223524 h 447794"/>
                <a:gd name="connsiteX1763" fmla="*/ 149720 w 403483"/>
                <a:gd name="connsiteY1763" fmla="*/ 222182 h 447794"/>
                <a:gd name="connsiteX1764" fmla="*/ 151211 w 403483"/>
                <a:gd name="connsiteY1764" fmla="*/ 223375 h 447794"/>
                <a:gd name="connsiteX1765" fmla="*/ 151957 w 403483"/>
                <a:gd name="connsiteY1765" fmla="*/ 224419 h 447794"/>
                <a:gd name="connsiteX1766" fmla="*/ 152255 w 403483"/>
                <a:gd name="connsiteY1766" fmla="*/ 225910 h 447794"/>
                <a:gd name="connsiteX1767" fmla="*/ 151957 w 403483"/>
                <a:gd name="connsiteY1767" fmla="*/ 227401 h 447794"/>
                <a:gd name="connsiteX1768" fmla="*/ 151360 w 403483"/>
                <a:gd name="connsiteY1768" fmla="*/ 229787 h 447794"/>
                <a:gd name="connsiteX1769" fmla="*/ 151658 w 403483"/>
                <a:gd name="connsiteY1769" fmla="*/ 232471 h 447794"/>
                <a:gd name="connsiteX1770" fmla="*/ 153299 w 403483"/>
                <a:gd name="connsiteY1770" fmla="*/ 234857 h 447794"/>
                <a:gd name="connsiteX1771" fmla="*/ 156579 w 403483"/>
                <a:gd name="connsiteY1771" fmla="*/ 237094 h 447794"/>
                <a:gd name="connsiteX1772" fmla="*/ 156579 w 403483"/>
                <a:gd name="connsiteY1772" fmla="*/ 226507 h 447794"/>
                <a:gd name="connsiteX1773" fmla="*/ 158965 w 403483"/>
                <a:gd name="connsiteY1773" fmla="*/ 226507 h 447794"/>
                <a:gd name="connsiteX1774" fmla="*/ 158965 w 403483"/>
                <a:gd name="connsiteY1774" fmla="*/ 237094 h 447794"/>
                <a:gd name="connsiteX1775" fmla="*/ 159561 w 403483"/>
                <a:gd name="connsiteY1775" fmla="*/ 238436 h 447794"/>
                <a:gd name="connsiteX1776" fmla="*/ 160903 w 403483"/>
                <a:gd name="connsiteY1776" fmla="*/ 239331 h 447794"/>
                <a:gd name="connsiteX1777" fmla="*/ 164930 w 403483"/>
                <a:gd name="connsiteY1777" fmla="*/ 241269 h 447794"/>
                <a:gd name="connsiteX1778" fmla="*/ 168061 w 403483"/>
                <a:gd name="connsiteY1778" fmla="*/ 241716 h 447794"/>
                <a:gd name="connsiteX1779" fmla="*/ 170447 w 403483"/>
                <a:gd name="connsiteY1779" fmla="*/ 241120 h 447794"/>
                <a:gd name="connsiteX1780" fmla="*/ 173280 w 403483"/>
                <a:gd name="connsiteY1780" fmla="*/ 239927 h 447794"/>
                <a:gd name="connsiteX1781" fmla="*/ 171491 w 403483"/>
                <a:gd name="connsiteY1781" fmla="*/ 239927 h 447794"/>
                <a:gd name="connsiteX1782" fmla="*/ 169701 w 403483"/>
                <a:gd name="connsiteY1782" fmla="*/ 238883 h 447794"/>
                <a:gd name="connsiteX1783" fmla="*/ 162395 w 403483"/>
                <a:gd name="connsiteY1783" fmla="*/ 235006 h 447794"/>
                <a:gd name="connsiteX1784" fmla="*/ 164035 w 403483"/>
                <a:gd name="connsiteY1784" fmla="*/ 232322 h 447794"/>
                <a:gd name="connsiteX1785" fmla="*/ 164333 w 403483"/>
                <a:gd name="connsiteY1785" fmla="*/ 229638 h 447794"/>
                <a:gd name="connsiteX1786" fmla="*/ 163737 w 403483"/>
                <a:gd name="connsiteY1786" fmla="*/ 227252 h 447794"/>
                <a:gd name="connsiteX1787" fmla="*/ 163438 w 403483"/>
                <a:gd name="connsiteY1787" fmla="*/ 225761 h 447794"/>
                <a:gd name="connsiteX1788" fmla="*/ 163737 w 403483"/>
                <a:gd name="connsiteY1788" fmla="*/ 224270 h 447794"/>
                <a:gd name="connsiteX1789" fmla="*/ 164482 w 403483"/>
                <a:gd name="connsiteY1789" fmla="*/ 223226 h 447794"/>
                <a:gd name="connsiteX1790" fmla="*/ 165973 w 403483"/>
                <a:gd name="connsiteY1790" fmla="*/ 222033 h 447794"/>
                <a:gd name="connsiteX1791" fmla="*/ 165973 w 403483"/>
                <a:gd name="connsiteY1791" fmla="*/ 223375 h 447794"/>
                <a:gd name="connsiteX1792" fmla="*/ 166272 w 403483"/>
                <a:gd name="connsiteY1792" fmla="*/ 225165 h 447794"/>
                <a:gd name="connsiteX1793" fmla="*/ 167017 w 403483"/>
                <a:gd name="connsiteY1793" fmla="*/ 227252 h 447794"/>
                <a:gd name="connsiteX1794" fmla="*/ 167315 w 403483"/>
                <a:gd name="connsiteY1794" fmla="*/ 229489 h 447794"/>
                <a:gd name="connsiteX1795" fmla="*/ 166272 w 403483"/>
                <a:gd name="connsiteY1795" fmla="*/ 233813 h 447794"/>
                <a:gd name="connsiteX1796" fmla="*/ 173727 w 403483"/>
                <a:gd name="connsiteY1796" fmla="*/ 237988 h 447794"/>
                <a:gd name="connsiteX1797" fmla="*/ 175815 w 403483"/>
                <a:gd name="connsiteY1797" fmla="*/ 238734 h 447794"/>
                <a:gd name="connsiteX1798" fmla="*/ 177903 w 403483"/>
                <a:gd name="connsiteY1798" fmla="*/ 238436 h 447794"/>
                <a:gd name="connsiteX1799" fmla="*/ 181631 w 403483"/>
                <a:gd name="connsiteY1799" fmla="*/ 236796 h 447794"/>
                <a:gd name="connsiteX1800" fmla="*/ 179841 w 403483"/>
                <a:gd name="connsiteY1800" fmla="*/ 236796 h 447794"/>
                <a:gd name="connsiteX1801" fmla="*/ 178052 w 403483"/>
                <a:gd name="connsiteY1801" fmla="*/ 235901 h 447794"/>
                <a:gd name="connsiteX1802" fmla="*/ 170894 w 403483"/>
                <a:gd name="connsiteY1802" fmla="*/ 232024 h 447794"/>
                <a:gd name="connsiteX1803" fmla="*/ 170000 w 403483"/>
                <a:gd name="connsiteY1803" fmla="*/ 231875 h 447794"/>
                <a:gd name="connsiteX1804" fmla="*/ 170596 w 403483"/>
                <a:gd name="connsiteY1804" fmla="*/ 227998 h 447794"/>
                <a:gd name="connsiteX1805" fmla="*/ 170596 w 403483"/>
                <a:gd name="connsiteY1805" fmla="*/ 225165 h 447794"/>
                <a:gd name="connsiteX1806" fmla="*/ 169701 w 403483"/>
                <a:gd name="connsiteY1806" fmla="*/ 221735 h 447794"/>
                <a:gd name="connsiteX1807" fmla="*/ 169701 w 403483"/>
                <a:gd name="connsiteY1807" fmla="*/ 220393 h 447794"/>
                <a:gd name="connsiteX1808" fmla="*/ 170149 w 403483"/>
                <a:gd name="connsiteY1808" fmla="*/ 218753 h 447794"/>
                <a:gd name="connsiteX1809" fmla="*/ 171938 w 403483"/>
                <a:gd name="connsiteY1809" fmla="*/ 216963 h 447794"/>
                <a:gd name="connsiteX1810" fmla="*/ 171789 w 403483"/>
                <a:gd name="connsiteY1810" fmla="*/ 218753 h 447794"/>
                <a:gd name="connsiteX1811" fmla="*/ 171938 w 403483"/>
                <a:gd name="connsiteY1811" fmla="*/ 220095 h 447794"/>
                <a:gd name="connsiteX1812" fmla="*/ 172684 w 403483"/>
                <a:gd name="connsiteY1812" fmla="*/ 222779 h 447794"/>
                <a:gd name="connsiteX1813" fmla="*/ 173131 w 403483"/>
                <a:gd name="connsiteY1813" fmla="*/ 225314 h 447794"/>
                <a:gd name="connsiteX1814" fmla="*/ 173131 w 403483"/>
                <a:gd name="connsiteY1814" fmla="*/ 227700 h 447794"/>
                <a:gd name="connsiteX1815" fmla="*/ 172534 w 403483"/>
                <a:gd name="connsiteY1815" fmla="*/ 230384 h 447794"/>
                <a:gd name="connsiteX1816" fmla="*/ 181034 w 403483"/>
                <a:gd name="connsiteY1816" fmla="*/ 235006 h 447794"/>
                <a:gd name="connsiteX1817" fmla="*/ 183122 w 403483"/>
                <a:gd name="connsiteY1817" fmla="*/ 235752 h 447794"/>
                <a:gd name="connsiteX1818" fmla="*/ 185209 w 403483"/>
                <a:gd name="connsiteY1818" fmla="*/ 235454 h 447794"/>
                <a:gd name="connsiteX1819" fmla="*/ 188937 w 403483"/>
                <a:gd name="connsiteY1819" fmla="*/ 233813 h 447794"/>
                <a:gd name="connsiteX1820" fmla="*/ 187148 w 403483"/>
                <a:gd name="connsiteY1820" fmla="*/ 233813 h 447794"/>
                <a:gd name="connsiteX1821" fmla="*/ 185358 w 403483"/>
                <a:gd name="connsiteY1821" fmla="*/ 232919 h 447794"/>
                <a:gd name="connsiteX1822" fmla="*/ 178201 w 403483"/>
                <a:gd name="connsiteY1822" fmla="*/ 229042 h 447794"/>
                <a:gd name="connsiteX1823" fmla="*/ 177008 w 403483"/>
                <a:gd name="connsiteY1823" fmla="*/ 228594 h 447794"/>
                <a:gd name="connsiteX1824" fmla="*/ 175666 w 403483"/>
                <a:gd name="connsiteY1824" fmla="*/ 228147 h 447794"/>
                <a:gd name="connsiteX1825" fmla="*/ 176262 w 403483"/>
                <a:gd name="connsiteY1825" fmla="*/ 226805 h 447794"/>
                <a:gd name="connsiteX1826" fmla="*/ 176859 w 403483"/>
                <a:gd name="connsiteY1826" fmla="*/ 224717 h 447794"/>
                <a:gd name="connsiteX1827" fmla="*/ 176710 w 403483"/>
                <a:gd name="connsiteY1827" fmla="*/ 219796 h 447794"/>
                <a:gd name="connsiteX1828" fmla="*/ 175069 w 403483"/>
                <a:gd name="connsiteY1828" fmla="*/ 215025 h 447794"/>
                <a:gd name="connsiteX1829" fmla="*/ 174771 w 403483"/>
                <a:gd name="connsiteY1829" fmla="*/ 213534 h 447794"/>
                <a:gd name="connsiteX1830" fmla="*/ 175069 w 403483"/>
                <a:gd name="connsiteY1830" fmla="*/ 212191 h 447794"/>
                <a:gd name="connsiteX1831" fmla="*/ 176859 w 403483"/>
                <a:gd name="connsiteY1831" fmla="*/ 209955 h 447794"/>
                <a:gd name="connsiteX1832" fmla="*/ 176859 w 403483"/>
                <a:gd name="connsiteY1832" fmla="*/ 211446 h 447794"/>
                <a:gd name="connsiteX1833" fmla="*/ 176859 w 403483"/>
                <a:gd name="connsiteY1833" fmla="*/ 212639 h 447794"/>
                <a:gd name="connsiteX1834" fmla="*/ 177754 w 403483"/>
                <a:gd name="connsiteY1834" fmla="*/ 214876 h 447794"/>
                <a:gd name="connsiteX1835" fmla="*/ 178946 w 403483"/>
                <a:gd name="connsiteY1835" fmla="*/ 218753 h 447794"/>
                <a:gd name="connsiteX1836" fmla="*/ 180587 w 403483"/>
                <a:gd name="connsiteY1836" fmla="*/ 216814 h 447794"/>
                <a:gd name="connsiteX1837" fmla="*/ 181631 w 403483"/>
                <a:gd name="connsiteY1837" fmla="*/ 214726 h 447794"/>
                <a:gd name="connsiteX1838" fmla="*/ 181929 w 403483"/>
                <a:gd name="connsiteY1838" fmla="*/ 212788 h 447794"/>
                <a:gd name="connsiteX1839" fmla="*/ 181481 w 403483"/>
                <a:gd name="connsiteY1839" fmla="*/ 210849 h 447794"/>
                <a:gd name="connsiteX1840" fmla="*/ 180139 w 403483"/>
                <a:gd name="connsiteY1840" fmla="*/ 208464 h 447794"/>
                <a:gd name="connsiteX1841" fmla="*/ 179841 w 403483"/>
                <a:gd name="connsiteY1841" fmla="*/ 207271 h 447794"/>
                <a:gd name="connsiteX1842" fmla="*/ 180139 w 403483"/>
                <a:gd name="connsiteY1842" fmla="*/ 205630 h 447794"/>
                <a:gd name="connsiteX1843" fmla="*/ 181481 w 403483"/>
                <a:gd name="connsiteY1843" fmla="*/ 203692 h 447794"/>
                <a:gd name="connsiteX1844" fmla="*/ 181481 w 403483"/>
                <a:gd name="connsiteY1844" fmla="*/ 205034 h 447794"/>
                <a:gd name="connsiteX1845" fmla="*/ 181780 w 403483"/>
                <a:gd name="connsiteY1845" fmla="*/ 205929 h 447794"/>
                <a:gd name="connsiteX1846" fmla="*/ 182525 w 403483"/>
                <a:gd name="connsiteY1846" fmla="*/ 207718 h 447794"/>
                <a:gd name="connsiteX1847" fmla="*/ 183569 w 403483"/>
                <a:gd name="connsiteY1847" fmla="*/ 209358 h 447794"/>
                <a:gd name="connsiteX1848" fmla="*/ 184911 w 403483"/>
                <a:gd name="connsiteY1848" fmla="*/ 208314 h 447794"/>
                <a:gd name="connsiteX1849" fmla="*/ 185806 w 403483"/>
                <a:gd name="connsiteY1849" fmla="*/ 206972 h 447794"/>
                <a:gd name="connsiteX1850" fmla="*/ 186104 w 403483"/>
                <a:gd name="connsiteY1850" fmla="*/ 203990 h 447794"/>
                <a:gd name="connsiteX1851" fmla="*/ 185209 w 403483"/>
                <a:gd name="connsiteY1851" fmla="*/ 201604 h 447794"/>
                <a:gd name="connsiteX1852" fmla="*/ 183867 w 403483"/>
                <a:gd name="connsiteY1852" fmla="*/ 199964 h 447794"/>
                <a:gd name="connsiteX1853" fmla="*/ 183122 w 403483"/>
                <a:gd name="connsiteY1853" fmla="*/ 198771 h 447794"/>
                <a:gd name="connsiteX1854" fmla="*/ 183122 w 403483"/>
                <a:gd name="connsiteY1854" fmla="*/ 197578 h 447794"/>
                <a:gd name="connsiteX1855" fmla="*/ 183867 w 403483"/>
                <a:gd name="connsiteY1855" fmla="*/ 195341 h 447794"/>
                <a:gd name="connsiteX1856" fmla="*/ 184464 w 403483"/>
                <a:gd name="connsiteY1856" fmla="*/ 196683 h 447794"/>
                <a:gd name="connsiteX1857" fmla="*/ 185209 w 403483"/>
                <a:gd name="connsiteY1857" fmla="*/ 197578 h 447794"/>
                <a:gd name="connsiteX1858" fmla="*/ 186850 w 403483"/>
                <a:gd name="connsiteY1858" fmla="*/ 199368 h 447794"/>
                <a:gd name="connsiteX1859" fmla="*/ 188042 w 403483"/>
                <a:gd name="connsiteY1859" fmla="*/ 201604 h 447794"/>
                <a:gd name="connsiteX1860" fmla="*/ 188341 w 403483"/>
                <a:gd name="connsiteY1860" fmla="*/ 204288 h 447794"/>
                <a:gd name="connsiteX1861" fmla="*/ 187297 w 403483"/>
                <a:gd name="connsiteY1861" fmla="*/ 208762 h 447794"/>
                <a:gd name="connsiteX1862" fmla="*/ 185508 w 403483"/>
                <a:gd name="connsiteY1862" fmla="*/ 210999 h 447794"/>
                <a:gd name="connsiteX1863" fmla="*/ 184315 w 403483"/>
                <a:gd name="connsiteY1863" fmla="*/ 211893 h 447794"/>
                <a:gd name="connsiteX1864" fmla="*/ 184315 w 403483"/>
                <a:gd name="connsiteY1864" fmla="*/ 214428 h 447794"/>
                <a:gd name="connsiteX1865" fmla="*/ 183271 w 403483"/>
                <a:gd name="connsiteY1865" fmla="*/ 217261 h 447794"/>
                <a:gd name="connsiteX1866" fmla="*/ 179692 w 403483"/>
                <a:gd name="connsiteY1866" fmla="*/ 221437 h 447794"/>
                <a:gd name="connsiteX1867" fmla="*/ 179692 w 403483"/>
                <a:gd name="connsiteY1867" fmla="*/ 223972 h 447794"/>
                <a:gd name="connsiteX1868" fmla="*/ 178946 w 403483"/>
                <a:gd name="connsiteY1868" fmla="*/ 227252 h 447794"/>
                <a:gd name="connsiteX1869" fmla="*/ 188639 w 403483"/>
                <a:gd name="connsiteY1869" fmla="*/ 232471 h 447794"/>
                <a:gd name="connsiteX1870" fmla="*/ 190727 w 403483"/>
                <a:gd name="connsiteY1870" fmla="*/ 233217 h 447794"/>
                <a:gd name="connsiteX1871" fmla="*/ 192814 w 403483"/>
                <a:gd name="connsiteY1871" fmla="*/ 232919 h 447794"/>
                <a:gd name="connsiteX1872" fmla="*/ 196542 w 403483"/>
                <a:gd name="connsiteY1872" fmla="*/ 231278 h 447794"/>
                <a:gd name="connsiteX1873" fmla="*/ 194753 w 403483"/>
                <a:gd name="connsiteY1873" fmla="*/ 231278 h 447794"/>
                <a:gd name="connsiteX1874" fmla="*/ 192963 w 403483"/>
                <a:gd name="connsiteY1874" fmla="*/ 230384 h 447794"/>
                <a:gd name="connsiteX1875" fmla="*/ 185806 w 403483"/>
                <a:gd name="connsiteY1875" fmla="*/ 226507 h 447794"/>
                <a:gd name="connsiteX1876" fmla="*/ 184613 w 403483"/>
                <a:gd name="connsiteY1876" fmla="*/ 226059 h 447794"/>
                <a:gd name="connsiteX1877" fmla="*/ 183271 w 403483"/>
                <a:gd name="connsiteY1877" fmla="*/ 225612 h 447794"/>
                <a:gd name="connsiteX1878" fmla="*/ 185657 w 403483"/>
                <a:gd name="connsiteY1878" fmla="*/ 225165 h 447794"/>
                <a:gd name="connsiteX1879" fmla="*/ 188639 w 403483"/>
                <a:gd name="connsiteY1879" fmla="*/ 225612 h 447794"/>
                <a:gd name="connsiteX1880" fmla="*/ 190428 w 403483"/>
                <a:gd name="connsiteY1880" fmla="*/ 226357 h 447794"/>
                <a:gd name="connsiteX1881" fmla="*/ 196095 w 403483"/>
                <a:gd name="connsiteY1881" fmla="*/ 229340 h 447794"/>
                <a:gd name="connsiteX1882" fmla="*/ 198182 w 403483"/>
                <a:gd name="connsiteY1882" fmla="*/ 230085 h 447794"/>
                <a:gd name="connsiteX1883" fmla="*/ 200270 w 403483"/>
                <a:gd name="connsiteY1883" fmla="*/ 229787 h 447794"/>
                <a:gd name="connsiteX1884" fmla="*/ 204893 w 403483"/>
                <a:gd name="connsiteY1884" fmla="*/ 227700 h 447794"/>
                <a:gd name="connsiteX1885" fmla="*/ 203103 w 403483"/>
                <a:gd name="connsiteY1885" fmla="*/ 227700 h 447794"/>
                <a:gd name="connsiteX1886" fmla="*/ 201761 w 403483"/>
                <a:gd name="connsiteY1886" fmla="*/ 226059 h 447794"/>
                <a:gd name="connsiteX1887" fmla="*/ 203998 w 403483"/>
                <a:gd name="connsiteY1887" fmla="*/ 221586 h 447794"/>
                <a:gd name="connsiteX1888" fmla="*/ 220251 w 403483"/>
                <a:gd name="connsiteY1888" fmla="*/ 214130 h 447794"/>
                <a:gd name="connsiteX1889" fmla="*/ 243663 w 403483"/>
                <a:gd name="connsiteY1889" fmla="*/ 202201 h 447794"/>
                <a:gd name="connsiteX1890" fmla="*/ 257083 w 403483"/>
                <a:gd name="connsiteY1890" fmla="*/ 197727 h 447794"/>
                <a:gd name="connsiteX1891" fmla="*/ 265732 w 403483"/>
                <a:gd name="connsiteY1891" fmla="*/ 199517 h 447794"/>
                <a:gd name="connsiteX1892" fmla="*/ 268863 w 403483"/>
                <a:gd name="connsiteY1892" fmla="*/ 202350 h 447794"/>
                <a:gd name="connsiteX1893" fmla="*/ 270354 w 403483"/>
                <a:gd name="connsiteY1893" fmla="*/ 206525 h 447794"/>
                <a:gd name="connsiteX1894" fmla="*/ 270354 w 403483"/>
                <a:gd name="connsiteY1894" fmla="*/ 210849 h 447794"/>
                <a:gd name="connsiteX1895" fmla="*/ 273784 w 403483"/>
                <a:gd name="connsiteY1895" fmla="*/ 223823 h 447794"/>
                <a:gd name="connsiteX1896" fmla="*/ 279152 w 403483"/>
                <a:gd name="connsiteY1896" fmla="*/ 227849 h 447794"/>
                <a:gd name="connsiteX1897" fmla="*/ 284222 w 403483"/>
                <a:gd name="connsiteY1897" fmla="*/ 230533 h 447794"/>
                <a:gd name="connsiteX1898" fmla="*/ 286459 w 403483"/>
                <a:gd name="connsiteY1898" fmla="*/ 233217 h 447794"/>
                <a:gd name="connsiteX1899" fmla="*/ 286459 w 403483"/>
                <a:gd name="connsiteY1899" fmla="*/ 235454 h 447794"/>
                <a:gd name="connsiteX1900" fmla="*/ 290485 w 403483"/>
                <a:gd name="connsiteY1900" fmla="*/ 234708 h 447794"/>
                <a:gd name="connsiteX1901" fmla="*/ 295406 w 403483"/>
                <a:gd name="connsiteY1901" fmla="*/ 230831 h 447794"/>
                <a:gd name="connsiteX1902" fmla="*/ 301669 w 403483"/>
                <a:gd name="connsiteY1902" fmla="*/ 230831 h 447794"/>
                <a:gd name="connsiteX1903" fmla="*/ 302414 w 403483"/>
                <a:gd name="connsiteY1903" fmla="*/ 233813 h 447794"/>
                <a:gd name="connsiteX1904" fmla="*/ 301519 w 403483"/>
                <a:gd name="connsiteY1904" fmla="*/ 237243 h 447794"/>
                <a:gd name="connsiteX1905" fmla="*/ 298537 w 403483"/>
                <a:gd name="connsiteY1905" fmla="*/ 238287 h 447794"/>
                <a:gd name="connsiteX1906" fmla="*/ 292572 w 403483"/>
                <a:gd name="connsiteY1906" fmla="*/ 237839 h 447794"/>
                <a:gd name="connsiteX1907" fmla="*/ 287652 w 403483"/>
                <a:gd name="connsiteY1907" fmla="*/ 239032 h 447794"/>
                <a:gd name="connsiteX1908" fmla="*/ 283626 w 403483"/>
                <a:gd name="connsiteY1908" fmla="*/ 243953 h 447794"/>
                <a:gd name="connsiteX1909" fmla="*/ 283178 w 403483"/>
                <a:gd name="connsiteY1909" fmla="*/ 248128 h 447794"/>
                <a:gd name="connsiteX1910" fmla="*/ 281389 w 403483"/>
                <a:gd name="connsiteY1910" fmla="*/ 250067 h 447794"/>
                <a:gd name="connsiteX1911" fmla="*/ 281389 w 403483"/>
                <a:gd name="connsiteY1911" fmla="*/ 255435 h 447794"/>
                <a:gd name="connsiteX1912" fmla="*/ 284222 w 403483"/>
                <a:gd name="connsiteY1912" fmla="*/ 252900 h 447794"/>
                <a:gd name="connsiteX1913" fmla="*/ 287503 w 403483"/>
                <a:gd name="connsiteY1913" fmla="*/ 251707 h 447794"/>
                <a:gd name="connsiteX1914" fmla="*/ 291827 w 403483"/>
                <a:gd name="connsiteY1914" fmla="*/ 244848 h 447794"/>
                <a:gd name="connsiteX1915" fmla="*/ 295704 w 403483"/>
                <a:gd name="connsiteY1915" fmla="*/ 243655 h 447794"/>
                <a:gd name="connsiteX1916" fmla="*/ 291678 w 403483"/>
                <a:gd name="connsiteY1916" fmla="*/ 246786 h 447794"/>
                <a:gd name="connsiteX1917" fmla="*/ 289143 w 403483"/>
                <a:gd name="connsiteY1917" fmla="*/ 253795 h 447794"/>
                <a:gd name="connsiteX1918" fmla="*/ 288397 w 403483"/>
                <a:gd name="connsiteY1918" fmla="*/ 256479 h 447794"/>
                <a:gd name="connsiteX1919" fmla="*/ 289590 w 403483"/>
                <a:gd name="connsiteY1919" fmla="*/ 259163 h 447794"/>
                <a:gd name="connsiteX1920" fmla="*/ 294213 w 403483"/>
                <a:gd name="connsiteY1920" fmla="*/ 255435 h 447794"/>
                <a:gd name="connsiteX1921" fmla="*/ 296449 w 403483"/>
                <a:gd name="connsiteY1921" fmla="*/ 254540 h 447794"/>
                <a:gd name="connsiteX1922" fmla="*/ 299283 w 403483"/>
                <a:gd name="connsiteY1922" fmla="*/ 254839 h 447794"/>
                <a:gd name="connsiteX1923" fmla="*/ 301072 w 403483"/>
                <a:gd name="connsiteY1923" fmla="*/ 254391 h 447794"/>
                <a:gd name="connsiteX1924" fmla="*/ 301370 w 403483"/>
                <a:gd name="connsiteY1924" fmla="*/ 247532 h 447794"/>
                <a:gd name="connsiteX1925" fmla="*/ 307335 w 403483"/>
                <a:gd name="connsiteY1925" fmla="*/ 244997 h 447794"/>
                <a:gd name="connsiteX1926" fmla="*/ 303607 w 403483"/>
                <a:gd name="connsiteY1926" fmla="*/ 247383 h 447794"/>
                <a:gd name="connsiteX1927" fmla="*/ 302563 w 403483"/>
                <a:gd name="connsiteY1927" fmla="*/ 251260 h 447794"/>
                <a:gd name="connsiteX1928" fmla="*/ 304949 w 403483"/>
                <a:gd name="connsiteY1928" fmla="*/ 255137 h 447794"/>
                <a:gd name="connsiteX1929" fmla="*/ 305247 w 403483"/>
                <a:gd name="connsiteY1929" fmla="*/ 257374 h 447794"/>
                <a:gd name="connsiteX1930" fmla="*/ 306589 w 403483"/>
                <a:gd name="connsiteY1930" fmla="*/ 259312 h 447794"/>
                <a:gd name="connsiteX1931" fmla="*/ 308081 w 403483"/>
                <a:gd name="connsiteY1931" fmla="*/ 256479 h 447794"/>
                <a:gd name="connsiteX1932" fmla="*/ 309870 w 403483"/>
                <a:gd name="connsiteY1932" fmla="*/ 255286 h 447794"/>
                <a:gd name="connsiteX1933" fmla="*/ 313449 w 403483"/>
                <a:gd name="connsiteY1933" fmla="*/ 254839 h 447794"/>
                <a:gd name="connsiteX1934" fmla="*/ 319264 w 403483"/>
                <a:gd name="connsiteY1934" fmla="*/ 253049 h 447794"/>
                <a:gd name="connsiteX1935" fmla="*/ 321501 w 403483"/>
                <a:gd name="connsiteY1935" fmla="*/ 249172 h 447794"/>
                <a:gd name="connsiteX1936" fmla="*/ 319562 w 403483"/>
                <a:gd name="connsiteY1936" fmla="*/ 243804 h 447794"/>
                <a:gd name="connsiteX1937" fmla="*/ 320755 w 403483"/>
                <a:gd name="connsiteY1937" fmla="*/ 239480 h 447794"/>
                <a:gd name="connsiteX1938" fmla="*/ 319861 w 403483"/>
                <a:gd name="connsiteY1938" fmla="*/ 235304 h 447794"/>
                <a:gd name="connsiteX1939" fmla="*/ 323290 w 403483"/>
                <a:gd name="connsiteY1939" fmla="*/ 235304 h 447794"/>
                <a:gd name="connsiteX1940" fmla="*/ 325229 w 403483"/>
                <a:gd name="connsiteY1940" fmla="*/ 235603 h 447794"/>
                <a:gd name="connsiteX1941" fmla="*/ 327316 w 403483"/>
                <a:gd name="connsiteY1941" fmla="*/ 237541 h 447794"/>
                <a:gd name="connsiteX1942" fmla="*/ 239338 w 403483"/>
                <a:gd name="connsiteY1942" fmla="*/ 221288 h 447794"/>
                <a:gd name="connsiteX1943" fmla="*/ 243961 w 403483"/>
                <a:gd name="connsiteY1943" fmla="*/ 216068 h 447794"/>
                <a:gd name="connsiteX1944" fmla="*/ 249031 w 403483"/>
                <a:gd name="connsiteY1944" fmla="*/ 213981 h 447794"/>
                <a:gd name="connsiteX1945" fmla="*/ 253057 w 403483"/>
                <a:gd name="connsiteY1945" fmla="*/ 213235 h 447794"/>
                <a:gd name="connsiteX1946" fmla="*/ 257530 w 403483"/>
                <a:gd name="connsiteY1946" fmla="*/ 211446 h 447794"/>
                <a:gd name="connsiteX1947" fmla="*/ 253653 w 403483"/>
                <a:gd name="connsiteY1947" fmla="*/ 214876 h 447794"/>
                <a:gd name="connsiteX1948" fmla="*/ 246496 w 403483"/>
                <a:gd name="connsiteY1948" fmla="*/ 218454 h 447794"/>
                <a:gd name="connsiteX1949" fmla="*/ 239338 w 403483"/>
                <a:gd name="connsiteY1949" fmla="*/ 227550 h 447794"/>
                <a:gd name="connsiteX1950" fmla="*/ 239487 w 403483"/>
                <a:gd name="connsiteY1950" fmla="*/ 221437 h 447794"/>
                <a:gd name="connsiteX1951" fmla="*/ 197437 w 403483"/>
                <a:gd name="connsiteY1951" fmla="*/ 243953 h 447794"/>
                <a:gd name="connsiteX1952" fmla="*/ 201761 w 403483"/>
                <a:gd name="connsiteY1952" fmla="*/ 242909 h 447794"/>
                <a:gd name="connsiteX1953" fmla="*/ 198481 w 403483"/>
                <a:gd name="connsiteY1953" fmla="*/ 244997 h 447794"/>
                <a:gd name="connsiteX1954" fmla="*/ 195498 w 403483"/>
                <a:gd name="connsiteY1954" fmla="*/ 249619 h 447794"/>
                <a:gd name="connsiteX1955" fmla="*/ 193858 w 403483"/>
                <a:gd name="connsiteY1955" fmla="*/ 250663 h 447794"/>
                <a:gd name="connsiteX1956" fmla="*/ 192367 w 403483"/>
                <a:gd name="connsiteY1956" fmla="*/ 253347 h 447794"/>
                <a:gd name="connsiteX1957" fmla="*/ 192963 w 403483"/>
                <a:gd name="connsiteY1957" fmla="*/ 257672 h 447794"/>
                <a:gd name="connsiteX1958" fmla="*/ 196542 w 403483"/>
                <a:gd name="connsiteY1958" fmla="*/ 254839 h 447794"/>
                <a:gd name="connsiteX1959" fmla="*/ 199823 w 403483"/>
                <a:gd name="connsiteY1959" fmla="*/ 253497 h 447794"/>
                <a:gd name="connsiteX1960" fmla="*/ 201910 w 403483"/>
                <a:gd name="connsiteY1960" fmla="*/ 249172 h 447794"/>
                <a:gd name="connsiteX1961" fmla="*/ 207726 w 403483"/>
                <a:gd name="connsiteY1961" fmla="*/ 246041 h 447794"/>
                <a:gd name="connsiteX1962" fmla="*/ 204296 w 403483"/>
                <a:gd name="connsiteY1962" fmla="*/ 248427 h 447794"/>
                <a:gd name="connsiteX1963" fmla="*/ 201910 w 403483"/>
                <a:gd name="connsiteY1963" fmla="*/ 254839 h 447794"/>
                <a:gd name="connsiteX1964" fmla="*/ 202358 w 403483"/>
                <a:gd name="connsiteY1964" fmla="*/ 258865 h 447794"/>
                <a:gd name="connsiteX1965" fmla="*/ 204893 w 403483"/>
                <a:gd name="connsiteY1965" fmla="*/ 256330 h 447794"/>
                <a:gd name="connsiteX1966" fmla="*/ 207428 w 403483"/>
                <a:gd name="connsiteY1966" fmla="*/ 255286 h 447794"/>
                <a:gd name="connsiteX1967" fmla="*/ 209664 w 403483"/>
                <a:gd name="connsiteY1967" fmla="*/ 255286 h 447794"/>
                <a:gd name="connsiteX1968" fmla="*/ 212647 w 403483"/>
                <a:gd name="connsiteY1968" fmla="*/ 255286 h 447794"/>
                <a:gd name="connsiteX1969" fmla="*/ 217269 w 403483"/>
                <a:gd name="connsiteY1969" fmla="*/ 253646 h 447794"/>
                <a:gd name="connsiteX1970" fmla="*/ 219208 w 403483"/>
                <a:gd name="connsiteY1970" fmla="*/ 249172 h 447794"/>
                <a:gd name="connsiteX1971" fmla="*/ 218760 w 403483"/>
                <a:gd name="connsiteY1971" fmla="*/ 247681 h 447794"/>
                <a:gd name="connsiteX1972" fmla="*/ 218164 w 403483"/>
                <a:gd name="connsiteY1972" fmla="*/ 246339 h 447794"/>
                <a:gd name="connsiteX1973" fmla="*/ 220401 w 403483"/>
                <a:gd name="connsiteY1973" fmla="*/ 247532 h 447794"/>
                <a:gd name="connsiteX1974" fmla="*/ 221295 w 403483"/>
                <a:gd name="connsiteY1974" fmla="*/ 250216 h 447794"/>
                <a:gd name="connsiteX1975" fmla="*/ 220550 w 403483"/>
                <a:gd name="connsiteY1975" fmla="*/ 252602 h 447794"/>
                <a:gd name="connsiteX1976" fmla="*/ 226216 w 403483"/>
                <a:gd name="connsiteY1976" fmla="*/ 251856 h 447794"/>
                <a:gd name="connsiteX1977" fmla="*/ 230093 w 403483"/>
                <a:gd name="connsiteY1977" fmla="*/ 248427 h 447794"/>
                <a:gd name="connsiteX1978" fmla="*/ 231137 w 403483"/>
                <a:gd name="connsiteY1978" fmla="*/ 245444 h 447794"/>
                <a:gd name="connsiteX1979" fmla="*/ 234865 w 403483"/>
                <a:gd name="connsiteY1979" fmla="*/ 242760 h 447794"/>
                <a:gd name="connsiteX1980" fmla="*/ 237400 w 403483"/>
                <a:gd name="connsiteY1980" fmla="*/ 240225 h 447794"/>
                <a:gd name="connsiteX1981" fmla="*/ 238444 w 403483"/>
                <a:gd name="connsiteY1981" fmla="*/ 244102 h 447794"/>
                <a:gd name="connsiteX1982" fmla="*/ 238593 w 403483"/>
                <a:gd name="connsiteY1982" fmla="*/ 246339 h 447794"/>
                <a:gd name="connsiteX1983" fmla="*/ 238294 w 403483"/>
                <a:gd name="connsiteY1983" fmla="*/ 248128 h 447794"/>
                <a:gd name="connsiteX1984" fmla="*/ 241575 w 403483"/>
                <a:gd name="connsiteY1984" fmla="*/ 244251 h 447794"/>
                <a:gd name="connsiteX1985" fmla="*/ 242768 w 403483"/>
                <a:gd name="connsiteY1985" fmla="*/ 242164 h 447794"/>
                <a:gd name="connsiteX1986" fmla="*/ 242768 w 403483"/>
                <a:gd name="connsiteY1986" fmla="*/ 240374 h 447794"/>
                <a:gd name="connsiteX1987" fmla="*/ 241128 w 403483"/>
                <a:gd name="connsiteY1987" fmla="*/ 233962 h 447794"/>
                <a:gd name="connsiteX1988" fmla="*/ 241128 w 403483"/>
                <a:gd name="connsiteY1988" fmla="*/ 231875 h 447794"/>
                <a:gd name="connsiteX1989" fmla="*/ 242022 w 403483"/>
                <a:gd name="connsiteY1989" fmla="*/ 230234 h 447794"/>
                <a:gd name="connsiteX1990" fmla="*/ 243513 w 403483"/>
                <a:gd name="connsiteY1990" fmla="*/ 228594 h 447794"/>
                <a:gd name="connsiteX1991" fmla="*/ 243215 w 403483"/>
                <a:gd name="connsiteY1991" fmla="*/ 229787 h 447794"/>
                <a:gd name="connsiteX1992" fmla="*/ 243215 w 403483"/>
                <a:gd name="connsiteY1992" fmla="*/ 231278 h 447794"/>
                <a:gd name="connsiteX1993" fmla="*/ 244706 w 403483"/>
                <a:gd name="connsiteY1993" fmla="*/ 236796 h 447794"/>
                <a:gd name="connsiteX1994" fmla="*/ 244856 w 403483"/>
                <a:gd name="connsiteY1994" fmla="*/ 238734 h 447794"/>
                <a:gd name="connsiteX1995" fmla="*/ 244557 w 403483"/>
                <a:gd name="connsiteY1995" fmla="*/ 240822 h 447794"/>
                <a:gd name="connsiteX1996" fmla="*/ 247838 w 403483"/>
                <a:gd name="connsiteY1996" fmla="*/ 236945 h 447794"/>
                <a:gd name="connsiteX1997" fmla="*/ 249031 w 403483"/>
                <a:gd name="connsiteY1997" fmla="*/ 234708 h 447794"/>
                <a:gd name="connsiteX1998" fmla="*/ 249031 w 403483"/>
                <a:gd name="connsiteY1998" fmla="*/ 232919 h 447794"/>
                <a:gd name="connsiteX1999" fmla="*/ 247540 w 403483"/>
                <a:gd name="connsiteY1999" fmla="*/ 226507 h 447794"/>
                <a:gd name="connsiteX2000" fmla="*/ 247540 w 403483"/>
                <a:gd name="connsiteY2000" fmla="*/ 224270 h 447794"/>
                <a:gd name="connsiteX2001" fmla="*/ 248434 w 403483"/>
                <a:gd name="connsiteY2001" fmla="*/ 222630 h 447794"/>
                <a:gd name="connsiteX2002" fmla="*/ 249925 w 403483"/>
                <a:gd name="connsiteY2002" fmla="*/ 220989 h 447794"/>
                <a:gd name="connsiteX2003" fmla="*/ 249627 w 403483"/>
                <a:gd name="connsiteY2003" fmla="*/ 222182 h 447794"/>
                <a:gd name="connsiteX2004" fmla="*/ 249627 w 403483"/>
                <a:gd name="connsiteY2004" fmla="*/ 223673 h 447794"/>
                <a:gd name="connsiteX2005" fmla="*/ 251118 w 403483"/>
                <a:gd name="connsiteY2005" fmla="*/ 229340 h 447794"/>
                <a:gd name="connsiteX2006" fmla="*/ 251267 w 403483"/>
                <a:gd name="connsiteY2006" fmla="*/ 231427 h 447794"/>
                <a:gd name="connsiteX2007" fmla="*/ 250969 w 403483"/>
                <a:gd name="connsiteY2007" fmla="*/ 233366 h 447794"/>
                <a:gd name="connsiteX2008" fmla="*/ 253802 w 403483"/>
                <a:gd name="connsiteY2008" fmla="*/ 230085 h 447794"/>
                <a:gd name="connsiteX2009" fmla="*/ 254697 w 403483"/>
                <a:gd name="connsiteY2009" fmla="*/ 228147 h 447794"/>
                <a:gd name="connsiteX2010" fmla="*/ 254697 w 403483"/>
                <a:gd name="connsiteY2010" fmla="*/ 226059 h 447794"/>
                <a:gd name="connsiteX2011" fmla="*/ 254697 w 403483"/>
                <a:gd name="connsiteY2011" fmla="*/ 224121 h 447794"/>
                <a:gd name="connsiteX2012" fmla="*/ 254697 w 403483"/>
                <a:gd name="connsiteY2012" fmla="*/ 221586 h 447794"/>
                <a:gd name="connsiteX2013" fmla="*/ 256785 w 403483"/>
                <a:gd name="connsiteY2013" fmla="*/ 218603 h 447794"/>
                <a:gd name="connsiteX2014" fmla="*/ 261407 w 403483"/>
                <a:gd name="connsiteY2014" fmla="*/ 214577 h 447794"/>
                <a:gd name="connsiteX2015" fmla="*/ 267819 w 403483"/>
                <a:gd name="connsiteY2015" fmla="*/ 209507 h 447794"/>
                <a:gd name="connsiteX2016" fmla="*/ 267074 w 403483"/>
                <a:gd name="connsiteY2016" fmla="*/ 204736 h 447794"/>
                <a:gd name="connsiteX2017" fmla="*/ 264837 w 403483"/>
                <a:gd name="connsiteY2017" fmla="*/ 202052 h 447794"/>
                <a:gd name="connsiteX2018" fmla="*/ 262749 w 403483"/>
                <a:gd name="connsiteY2018" fmla="*/ 200859 h 447794"/>
                <a:gd name="connsiteX2019" fmla="*/ 260662 w 403483"/>
                <a:gd name="connsiteY2019" fmla="*/ 200113 h 447794"/>
                <a:gd name="connsiteX2020" fmla="*/ 254101 w 403483"/>
                <a:gd name="connsiteY2020" fmla="*/ 199964 h 447794"/>
                <a:gd name="connsiteX2021" fmla="*/ 251267 w 403483"/>
                <a:gd name="connsiteY2021" fmla="*/ 200710 h 447794"/>
                <a:gd name="connsiteX2022" fmla="*/ 249031 w 403483"/>
                <a:gd name="connsiteY2022" fmla="*/ 201753 h 447794"/>
                <a:gd name="connsiteX2023" fmla="*/ 249180 w 403483"/>
                <a:gd name="connsiteY2023" fmla="*/ 204139 h 447794"/>
                <a:gd name="connsiteX2024" fmla="*/ 247987 w 403483"/>
                <a:gd name="connsiteY2024" fmla="*/ 206525 h 447794"/>
                <a:gd name="connsiteX2025" fmla="*/ 244408 w 403483"/>
                <a:gd name="connsiteY2025" fmla="*/ 208016 h 447794"/>
                <a:gd name="connsiteX2026" fmla="*/ 237847 w 403483"/>
                <a:gd name="connsiteY2026" fmla="*/ 208911 h 447794"/>
                <a:gd name="connsiteX2027" fmla="*/ 231435 w 403483"/>
                <a:gd name="connsiteY2027" fmla="*/ 210402 h 447794"/>
                <a:gd name="connsiteX2028" fmla="*/ 222488 w 403483"/>
                <a:gd name="connsiteY2028" fmla="*/ 219349 h 447794"/>
                <a:gd name="connsiteX2029" fmla="*/ 217716 w 403483"/>
                <a:gd name="connsiteY2029" fmla="*/ 228296 h 447794"/>
                <a:gd name="connsiteX2030" fmla="*/ 216225 w 403483"/>
                <a:gd name="connsiteY2030" fmla="*/ 229936 h 447794"/>
                <a:gd name="connsiteX2031" fmla="*/ 220251 w 403483"/>
                <a:gd name="connsiteY2031" fmla="*/ 229340 h 447794"/>
                <a:gd name="connsiteX2032" fmla="*/ 226365 w 403483"/>
                <a:gd name="connsiteY2032" fmla="*/ 229191 h 447794"/>
                <a:gd name="connsiteX2033" fmla="*/ 223532 w 403483"/>
                <a:gd name="connsiteY2033" fmla="*/ 230384 h 447794"/>
                <a:gd name="connsiteX2034" fmla="*/ 221892 w 403483"/>
                <a:gd name="connsiteY2034" fmla="*/ 231427 h 447794"/>
                <a:gd name="connsiteX2035" fmla="*/ 218313 w 403483"/>
                <a:gd name="connsiteY2035" fmla="*/ 236348 h 447794"/>
                <a:gd name="connsiteX2036" fmla="*/ 212348 w 403483"/>
                <a:gd name="connsiteY2036" fmla="*/ 238287 h 447794"/>
                <a:gd name="connsiteX2037" fmla="*/ 206831 w 403483"/>
                <a:gd name="connsiteY2037" fmla="*/ 236945 h 447794"/>
                <a:gd name="connsiteX2038" fmla="*/ 200568 w 403483"/>
                <a:gd name="connsiteY2038" fmla="*/ 235454 h 447794"/>
                <a:gd name="connsiteX2039" fmla="*/ 196393 w 403483"/>
                <a:gd name="connsiteY2039" fmla="*/ 236348 h 447794"/>
                <a:gd name="connsiteX2040" fmla="*/ 191920 w 403483"/>
                <a:gd name="connsiteY2040" fmla="*/ 239927 h 447794"/>
                <a:gd name="connsiteX2041" fmla="*/ 189683 w 403483"/>
                <a:gd name="connsiteY2041" fmla="*/ 245146 h 447794"/>
                <a:gd name="connsiteX2042" fmla="*/ 186700 w 403483"/>
                <a:gd name="connsiteY2042" fmla="*/ 247085 h 447794"/>
                <a:gd name="connsiteX2043" fmla="*/ 185209 w 403483"/>
                <a:gd name="connsiteY2043" fmla="*/ 250216 h 447794"/>
                <a:gd name="connsiteX2044" fmla="*/ 185955 w 403483"/>
                <a:gd name="connsiteY2044" fmla="*/ 253198 h 447794"/>
                <a:gd name="connsiteX2045" fmla="*/ 188937 w 403483"/>
                <a:gd name="connsiteY2045" fmla="*/ 250812 h 447794"/>
                <a:gd name="connsiteX2046" fmla="*/ 192367 w 403483"/>
                <a:gd name="connsiteY2046" fmla="*/ 249321 h 447794"/>
                <a:gd name="connsiteX2047" fmla="*/ 194156 w 403483"/>
                <a:gd name="connsiteY2047" fmla="*/ 246041 h 447794"/>
                <a:gd name="connsiteX2048" fmla="*/ 196393 w 403483"/>
                <a:gd name="connsiteY2048" fmla="*/ 244102 h 447794"/>
                <a:gd name="connsiteX2049" fmla="*/ 273337 w 403483"/>
                <a:gd name="connsiteY2049" fmla="*/ 284065 h 447794"/>
                <a:gd name="connsiteX2050" fmla="*/ 273187 w 403483"/>
                <a:gd name="connsiteY2050" fmla="*/ 283021 h 447794"/>
                <a:gd name="connsiteX2051" fmla="*/ 273187 w 403483"/>
                <a:gd name="connsiteY2051" fmla="*/ 281978 h 447794"/>
                <a:gd name="connsiteX2052" fmla="*/ 256636 w 403483"/>
                <a:gd name="connsiteY2052" fmla="*/ 286451 h 447794"/>
                <a:gd name="connsiteX2053" fmla="*/ 239338 w 403483"/>
                <a:gd name="connsiteY2053" fmla="*/ 291819 h 447794"/>
                <a:gd name="connsiteX2054" fmla="*/ 222488 w 403483"/>
                <a:gd name="connsiteY2054" fmla="*/ 296591 h 447794"/>
                <a:gd name="connsiteX2055" fmla="*/ 213541 w 403483"/>
                <a:gd name="connsiteY2055" fmla="*/ 297933 h 447794"/>
                <a:gd name="connsiteX2056" fmla="*/ 206384 w 403483"/>
                <a:gd name="connsiteY2056" fmla="*/ 296889 h 447794"/>
                <a:gd name="connsiteX2057" fmla="*/ 202059 w 403483"/>
                <a:gd name="connsiteY2057" fmla="*/ 292267 h 447794"/>
                <a:gd name="connsiteX2058" fmla="*/ 202358 w 403483"/>
                <a:gd name="connsiteY2058" fmla="*/ 289433 h 447794"/>
                <a:gd name="connsiteX2059" fmla="*/ 204594 w 403483"/>
                <a:gd name="connsiteY2059" fmla="*/ 288091 h 447794"/>
                <a:gd name="connsiteX2060" fmla="*/ 207428 w 403483"/>
                <a:gd name="connsiteY2060" fmla="*/ 289881 h 447794"/>
                <a:gd name="connsiteX2061" fmla="*/ 206682 w 403483"/>
                <a:gd name="connsiteY2061" fmla="*/ 292714 h 447794"/>
                <a:gd name="connsiteX2062" fmla="*/ 209813 w 403483"/>
                <a:gd name="connsiteY2062" fmla="*/ 292714 h 447794"/>
                <a:gd name="connsiteX2063" fmla="*/ 214287 w 403483"/>
                <a:gd name="connsiteY2063" fmla="*/ 291372 h 447794"/>
                <a:gd name="connsiteX2064" fmla="*/ 215927 w 403483"/>
                <a:gd name="connsiteY2064" fmla="*/ 287942 h 447794"/>
                <a:gd name="connsiteX2065" fmla="*/ 213690 w 403483"/>
                <a:gd name="connsiteY2065" fmla="*/ 283916 h 447794"/>
                <a:gd name="connsiteX2066" fmla="*/ 210857 w 403483"/>
                <a:gd name="connsiteY2066" fmla="*/ 283021 h 447794"/>
                <a:gd name="connsiteX2067" fmla="*/ 215331 w 403483"/>
                <a:gd name="connsiteY2067" fmla="*/ 283320 h 447794"/>
                <a:gd name="connsiteX2068" fmla="*/ 217269 w 403483"/>
                <a:gd name="connsiteY2068" fmla="*/ 284811 h 447794"/>
                <a:gd name="connsiteX2069" fmla="*/ 218015 w 403483"/>
                <a:gd name="connsiteY2069" fmla="*/ 288837 h 447794"/>
                <a:gd name="connsiteX2070" fmla="*/ 226365 w 403483"/>
                <a:gd name="connsiteY2070" fmla="*/ 288091 h 447794"/>
                <a:gd name="connsiteX2071" fmla="*/ 234567 w 403483"/>
                <a:gd name="connsiteY2071" fmla="*/ 283021 h 447794"/>
                <a:gd name="connsiteX2072" fmla="*/ 240531 w 403483"/>
                <a:gd name="connsiteY2072" fmla="*/ 274969 h 447794"/>
                <a:gd name="connsiteX2073" fmla="*/ 233075 w 403483"/>
                <a:gd name="connsiteY2073" fmla="*/ 277653 h 447794"/>
                <a:gd name="connsiteX2074" fmla="*/ 213094 w 403483"/>
                <a:gd name="connsiteY2074" fmla="*/ 275864 h 447794"/>
                <a:gd name="connsiteX2075" fmla="*/ 201314 w 403483"/>
                <a:gd name="connsiteY2075" fmla="*/ 277802 h 447794"/>
                <a:gd name="connsiteX2076" fmla="*/ 192665 w 403483"/>
                <a:gd name="connsiteY2076" fmla="*/ 285258 h 447794"/>
                <a:gd name="connsiteX2077" fmla="*/ 192367 w 403483"/>
                <a:gd name="connsiteY2077" fmla="*/ 295398 h 447794"/>
                <a:gd name="connsiteX2078" fmla="*/ 198630 w 403483"/>
                <a:gd name="connsiteY2078" fmla="*/ 302257 h 447794"/>
                <a:gd name="connsiteX2079" fmla="*/ 210410 w 403483"/>
                <a:gd name="connsiteY2079" fmla="*/ 305240 h 447794"/>
                <a:gd name="connsiteX2080" fmla="*/ 227558 w 403483"/>
                <a:gd name="connsiteY2080" fmla="*/ 303301 h 447794"/>
                <a:gd name="connsiteX2081" fmla="*/ 242917 w 403483"/>
                <a:gd name="connsiteY2081" fmla="*/ 298828 h 447794"/>
                <a:gd name="connsiteX2082" fmla="*/ 259767 w 403483"/>
                <a:gd name="connsiteY2082" fmla="*/ 294354 h 447794"/>
                <a:gd name="connsiteX2083" fmla="*/ 266328 w 403483"/>
                <a:gd name="connsiteY2083" fmla="*/ 288240 h 447794"/>
                <a:gd name="connsiteX2084" fmla="*/ 273187 w 403483"/>
                <a:gd name="connsiteY2084" fmla="*/ 283916 h 447794"/>
                <a:gd name="connsiteX2085" fmla="*/ 161798 w 403483"/>
                <a:gd name="connsiteY2085" fmla="*/ 317616 h 447794"/>
                <a:gd name="connsiteX2086" fmla="*/ 162395 w 403483"/>
                <a:gd name="connsiteY2086" fmla="*/ 311055 h 447794"/>
                <a:gd name="connsiteX2087" fmla="*/ 162395 w 403483"/>
                <a:gd name="connsiteY2087" fmla="*/ 310160 h 447794"/>
                <a:gd name="connsiteX2088" fmla="*/ 160158 w 403483"/>
                <a:gd name="connsiteY2088" fmla="*/ 312845 h 447794"/>
                <a:gd name="connsiteX2089" fmla="*/ 159561 w 403483"/>
                <a:gd name="connsiteY2089" fmla="*/ 311652 h 447794"/>
                <a:gd name="connsiteX2090" fmla="*/ 158369 w 403483"/>
                <a:gd name="connsiteY2090" fmla="*/ 309713 h 447794"/>
                <a:gd name="connsiteX2091" fmla="*/ 156728 w 403483"/>
                <a:gd name="connsiteY2091" fmla="*/ 310011 h 447794"/>
                <a:gd name="connsiteX2092" fmla="*/ 155237 w 403483"/>
                <a:gd name="connsiteY2092" fmla="*/ 309713 h 447794"/>
                <a:gd name="connsiteX2093" fmla="*/ 155237 w 403483"/>
                <a:gd name="connsiteY2093" fmla="*/ 309713 h 447794"/>
                <a:gd name="connsiteX2094" fmla="*/ 153597 w 403483"/>
                <a:gd name="connsiteY2094" fmla="*/ 312845 h 447794"/>
                <a:gd name="connsiteX2095" fmla="*/ 151360 w 403483"/>
                <a:gd name="connsiteY2095" fmla="*/ 310160 h 447794"/>
                <a:gd name="connsiteX2096" fmla="*/ 151957 w 403483"/>
                <a:gd name="connsiteY2096" fmla="*/ 317765 h 447794"/>
                <a:gd name="connsiteX2097" fmla="*/ 157026 w 403483"/>
                <a:gd name="connsiteY2097" fmla="*/ 317318 h 447794"/>
                <a:gd name="connsiteX2098" fmla="*/ 162096 w 403483"/>
                <a:gd name="connsiteY2098" fmla="*/ 317765 h 447794"/>
                <a:gd name="connsiteX2099" fmla="*/ 163289 w 403483"/>
                <a:gd name="connsiteY2099" fmla="*/ 322537 h 447794"/>
                <a:gd name="connsiteX2100" fmla="*/ 157026 w 403483"/>
                <a:gd name="connsiteY2100" fmla="*/ 319704 h 447794"/>
                <a:gd name="connsiteX2101" fmla="*/ 154044 w 403483"/>
                <a:gd name="connsiteY2101" fmla="*/ 320002 h 447794"/>
                <a:gd name="connsiteX2102" fmla="*/ 150764 w 403483"/>
                <a:gd name="connsiteY2102" fmla="*/ 322686 h 447794"/>
                <a:gd name="connsiteX2103" fmla="*/ 154193 w 403483"/>
                <a:gd name="connsiteY2103" fmla="*/ 324625 h 447794"/>
                <a:gd name="connsiteX2104" fmla="*/ 157026 w 403483"/>
                <a:gd name="connsiteY2104" fmla="*/ 324625 h 447794"/>
                <a:gd name="connsiteX2105" fmla="*/ 159860 w 403483"/>
                <a:gd name="connsiteY2105" fmla="*/ 324625 h 447794"/>
                <a:gd name="connsiteX2106" fmla="*/ 163140 w 403483"/>
                <a:gd name="connsiteY2106" fmla="*/ 322686 h 447794"/>
                <a:gd name="connsiteX2107" fmla="*/ 298388 w 403483"/>
                <a:gd name="connsiteY2107" fmla="*/ 341624 h 447794"/>
                <a:gd name="connsiteX2108" fmla="*/ 289739 w 403483"/>
                <a:gd name="connsiteY2108" fmla="*/ 341624 h 447794"/>
                <a:gd name="connsiteX2109" fmla="*/ 282582 w 403483"/>
                <a:gd name="connsiteY2109" fmla="*/ 338045 h 447794"/>
                <a:gd name="connsiteX2110" fmla="*/ 280941 w 403483"/>
                <a:gd name="connsiteY2110" fmla="*/ 335659 h 447794"/>
                <a:gd name="connsiteX2111" fmla="*/ 287503 w 403483"/>
                <a:gd name="connsiteY2111" fmla="*/ 338045 h 447794"/>
                <a:gd name="connsiteX2112" fmla="*/ 293616 w 403483"/>
                <a:gd name="connsiteY2112" fmla="*/ 338045 h 447794"/>
                <a:gd name="connsiteX2113" fmla="*/ 297493 w 403483"/>
                <a:gd name="connsiteY2113" fmla="*/ 339984 h 447794"/>
                <a:gd name="connsiteX2114" fmla="*/ 298537 w 403483"/>
                <a:gd name="connsiteY2114" fmla="*/ 341624 h 447794"/>
                <a:gd name="connsiteX2115" fmla="*/ 180139 w 403483"/>
                <a:gd name="connsiteY2115" fmla="*/ 311353 h 447794"/>
                <a:gd name="connsiteX2116" fmla="*/ 179692 w 403483"/>
                <a:gd name="connsiteY2116" fmla="*/ 313292 h 447794"/>
                <a:gd name="connsiteX2117" fmla="*/ 179394 w 403483"/>
                <a:gd name="connsiteY2117" fmla="*/ 315379 h 447794"/>
                <a:gd name="connsiteX2118" fmla="*/ 178797 w 403483"/>
                <a:gd name="connsiteY2118" fmla="*/ 313888 h 447794"/>
                <a:gd name="connsiteX2119" fmla="*/ 178052 w 403483"/>
                <a:gd name="connsiteY2119" fmla="*/ 312099 h 447794"/>
                <a:gd name="connsiteX2120" fmla="*/ 177455 w 403483"/>
                <a:gd name="connsiteY2120" fmla="*/ 311204 h 447794"/>
                <a:gd name="connsiteX2121" fmla="*/ 175517 w 403483"/>
                <a:gd name="connsiteY2121" fmla="*/ 308520 h 447794"/>
                <a:gd name="connsiteX2122" fmla="*/ 174622 w 403483"/>
                <a:gd name="connsiteY2122" fmla="*/ 306433 h 447794"/>
                <a:gd name="connsiteX2123" fmla="*/ 175368 w 403483"/>
                <a:gd name="connsiteY2123" fmla="*/ 303748 h 447794"/>
                <a:gd name="connsiteX2124" fmla="*/ 176561 w 403483"/>
                <a:gd name="connsiteY2124" fmla="*/ 302406 h 447794"/>
                <a:gd name="connsiteX2125" fmla="*/ 176561 w 403483"/>
                <a:gd name="connsiteY2125" fmla="*/ 303599 h 447794"/>
                <a:gd name="connsiteX2126" fmla="*/ 177157 w 403483"/>
                <a:gd name="connsiteY2126" fmla="*/ 305240 h 447794"/>
                <a:gd name="connsiteX2127" fmla="*/ 179543 w 403483"/>
                <a:gd name="connsiteY2127" fmla="*/ 308520 h 447794"/>
                <a:gd name="connsiteX2128" fmla="*/ 180438 w 403483"/>
                <a:gd name="connsiteY2128" fmla="*/ 311502 h 447794"/>
                <a:gd name="connsiteX2129" fmla="*/ 178350 w 403483"/>
                <a:gd name="connsiteY2129" fmla="*/ 292714 h 447794"/>
                <a:gd name="connsiteX2130" fmla="*/ 170000 w 403483"/>
                <a:gd name="connsiteY2130" fmla="*/ 303748 h 447794"/>
                <a:gd name="connsiteX2131" fmla="*/ 165377 w 403483"/>
                <a:gd name="connsiteY2131" fmla="*/ 309713 h 447794"/>
                <a:gd name="connsiteX2132" fmla="*/ 165079 w 403483"/>
                <a:gd name="connsiteY2132" fmla="*/ 317616 h 447794"/>
                <a:gd name="connsiteX2133" fmla="*/ 165079 w 403483"/>
                <a:gd name="connsiteY2133" fmla="*/ 317616 h 447794"/>
                <a:gd name="connsiteX2134" fmla="*/ 166123 w 403483"/>
                <a:gd name="connsiteY2134" fmla="*/ 322537 h 447794"/>
                <a:gd name="connsiteX2135" fmla="*/ 160456 w 403483"/>
                <a:gd name="connsiteY2135" fmla="*/ 327309 h 447794"/>
                <a:gd name="connsiteX2136" fmla="*/ 157325 w 403483"/>
                <a:gd name="connsiteY2136" fmla="*/ 327011 h 447794"/>
                <a:gd name="connsiteX2137" fmla="*/ 150018 w 403483"/>
                <a:gd name="connsiteY2137" fmla="*/ 325818 h 447794"/>
                <a:gd name="connsiteX2138" fmla="*/ 148676 w 403483"/>
                <a:gd name="connsiteY2138" fmla="*/ 322537 h 447794"/>
                <a:gd name="connsiteX2139" fmla="*/ 149571 w 403483"/>
                <a:gd name="connsiteY2139" fmla="*/ 317616 h 447794"/>
                <a:gd name="connsiteX2140" fmla="*/ 149272 w 403483"/>
                <a:gd name="connsiteY2140" fmla="*/ 309713 h 447794"/>
                <a:gd name="connsiteX2141" fmla="*/ 144650 w 403483"/>
                <a:gd name="connsiteY2141" fmla="*/ 303748 h 447794"/>
                <a:gd name="connsiteX2142" fmla="*/ 136299 w 403483"/>
                <a:gd name="connsiteY2142" fmla="*/ 292714 h 447794"/>
                <a:gd name="connsiteX2143" fmla="*/ 138685 w 403483"/>
                <a:gd name="connsiteY2143" fmla="*/ 288539 h 447794"/>
                <a:gd name="connsiteX2144" fmla="*/ 138685 w 403483"/>
                <a:gd name="connsiteY2144" fmla="*/ 293310 h 447794"/>
                <a:gd name="connsiteX2145" fmla="*/ 145843 w 403483"/>
                <a:gd name="connsiteY2145" fmla="*/ 301363 h 447794"/>
                <a:gd name="connsiteX2146" fmla="*/ 146588 w 403483"/>
                <a:gd name="connsiteY2146" fmla="*/ 301363 h 447794"/>
                <a:gd name="connsiteX2147" fmla="*/ 156132 w 403483"/>
                <a:gd name="connsiteY2147" fmla="*/ 303301 h 447794"/>
                <a:gd name="connsiteX2148" fmla="*/ 153597 w 403483"/>
                <a:gd name="connsiteY2148" fmla="*/ 300021 h 447794"/>
                <a:gd name="connsiteX2149" fmla="*/ 161053 w 403483"/>
                <a:gd name="connsiteY2149" fmla="*/ 300021 h 447794"/>
                <a:gd name="connsiteX2150" fmla="*/ 158518 w 403483"/>
                <a:gd name="connsiteY2150" fmla="*/ 303301 h 447794"/>
                <a:gd name="connsiteX2151" fmla="*/ 168061 w 403483"/>
                <a:gd name="connsiteY2151" fmla="*/ 301363 h 447794"/>
                <a:gd name="connsiteX2152" fmla="*/ 168807 w 403483"/>
                <a:gd name="connsiteY2152" fmla="*/ 301363 h 447794"/>
                <a:gd name="connsiteX2153" fmla="*/ 175964 w 403483"/>
                <a:gd name="connsiteY2153" fmla="*/ 293310 h 447794"/>
                <a:gd name="connsiteX2154" fmla="*/ 175964 w 403483"/>
                <a:gd name="connsiteY2154" fmla="*/ 288539 h 447794"/>
                <a:gd name="connsiteX2155" fmla="*/ 178350 w 403483"/>
                <a:gd name="connsiteY2155" fmla="*/ 292714 h 447794"/>
                <a:gd name="connsiteX2156" fmla="*/ 172087 w 403483"/>
                <a:gd name="connsiteY2156" fmla="*/ 287495 h 447794"/>
                <a:gd name="connsiteX2157" fmla="*/ 171043 w 403483"/>
                <a:gd name="connsiteY2157" fmla="*/ 289732 h 447794"/>
                <a:gd name="connsiteX2158" fmla="*/ 168807 w 403483"/>
                <a:gd name="connsiteY2158" fmla="*/ 290925 h 447794"/>
                <a:gd name="connsiteX2159" fmla="*/ 165824 w 403483"/>
                <a:gd name="connsiteY2159" fmla="*/ 290925 h 447794"/>
                <a:gd name="connsiteX2160" fmla="*/ 166868 w 403483"/>
                <a:gd name="connsiteY2160" fmla="*/ 293012 h 447794"/>
                <a:gd name="connsiteX2161" fmla="*/ 164631 w 403483"/>
                <a:gd name="connsiteY2161" fmla="*/ 295249 h 447794"/>
                <a:gd name="connsiteX2162" fmla="*/ 162395 w 403483"/>
                <a:gd name="connsiteY2162" fmla="*/ 293012 h 447794"/>
                <a:gd name="connsiteX2163" fmla="*/ 163140 w 403483"/>
                <a:gd name="connsiteY2163" fmla="*/ 291372 h 447794"/>
                <a:gd name="connsiteX2164" fmla="*/ 163588 w 403483"/>
                <a:gd name="connsiteY2164" fmla="*/ 290925 h 447794"/>
                <a:gd name="connsiteX2165" fmla="*/ 161053 w 403483"/>
                <a:gd name="connsiteY2165" fmla="*/ 290925 h 447794"/>
                <a:gd name="connsiteX2166" fmla="*/ 159711 w 403483"/>
                <a:gd name="connsiteY2166" fmla="*/ 291670 h 447794"/>
                <a:gd name="connsiteX2167" fmla="*/ 159711 w 403483"/>
                <a:gd name="connsiteY2167" fmla="*/ 291074 h 447794"/>
                <a:gd name="connsiteX2168" fmla="*/ 159711 w 403483"/>
                <a:gd name="connsiteY2168" fmla="*/ 290030 h 447794"/>
                <a:gd name="connsiteX2169" fmla="*/ 161053 w 403483"/>
                <a:gd name="connsiteY2169" fmla="*/ 288688 h 447794"/>
                <a:gd name="connsiteX2170" fmla="*/ 169254 w 403483"/>
                <a:gd name="connsiteY2170" fmla="*/ 288688 h 447794"/>
                <a:gd name="connsiteX2171" fmla="*/ 172087 w 403483"/>
                <a:gd name="connsiteY2171" fmla="*/ 287495 h 447794"/>
                <a:gd name="connsiteX2172" fmla="*/ 169552 w 403483"/>
                <a:gd name="connsiteY2172" fmla="*/ 282574 h 447794"/>
                <a:gd name="connsiteX2173" fmla="*/ 167315 w 403483"/>
                <a:gd name="connsiteY2173" fmla="*/ 282574 h 447794"/>
                <a:gd name="connsiteX2174" fmla="*/ 165526 w 403483"/>
                <a:gd name="connsiteY2174" fmla="*/ 282127 h 447794"/>
                <a:gd name="connsiteX2175" fmla="*/ 164333 w 403483"/>
                <a:gd name="connsiteY2175" fmla="*/ 280785 h 447794"/>
                <a:gd name="connsiteX2176" fmla="*/ 162096 w 403483"/>
                <a:gd name="connsiteY2176" fmla="*/ 277802 h 447794"/>
                <a:gd name="connsiteX2177" fmla="*/ 161500 w 403483"/>
                <a:gd name="connsiteY2177" fmla="*/ 277057 h 447794"/>
                <a:gd name="connsiteX2178" fmla="*/ 160605 w 403483"/>
                <a:gd name="connsiteY2178" fmla="*/ 276460 h 447794"/>
                <a:gd name="connsiteX2179" fmla="*/ 163289 w 403483"/>
                <a:gd name="connsiteY2179" fmla="*/ 276460 h 447794"/>
                <a:gd name="connsiteX2180" fmla="*/ 164482 w 403483"/>
                <a:gd name="connsiteY2180" fmla="*/ 276759 h 447794"/>
                <a:gd name="connsiteX2181" fmla="*/ 165377 w 403483"/>
                <a:gd name="connsiteY2181" fmla="*/ 277504 h 447794"/>
                <a:gd name="connsiteX2182" fmla="*/ 168210 w 403483"/>
                <a:gd name="connsiteY2182" fmla="*/ 281232 h 447794"/>
                <a:gd name="connsiteX2183" fmla="*/ 168657 w 403483"/>
                <a:gd name="connsiteY2183" fmla="*/ 281978 h 447794"/>
                <a:gd name="connsiteX2184" fmla="*/ 169552 w 403483"/>
                <a:gd name="connsiteY2184" fmla="*/ 282425 h 447794"/>
                <a:gd name="connsiteX2185" fmla="*/ 161351 w 403483"/>
                <a:gd name="connsiteY2185" fmla="*/ 281530 h 447794"/>
                <a:gd name="connsiteX2186" fmla="*/ 161947 w 403483"/>
                <a:gd name="connsiteY2186" fmla="*/ 282276 h 447794"/>
                <a:gd name="connsiteX2187" fmla="*/ 163140 w 403483"/>
                <a:gd name="connsiteY2187" fmla="*/ 283021 h 447794"/>
                <a:gd name="connsiteX2188" fmla="*/ 160009 w 403483"/>
                <a:gd name="connsiteY2188" fmla="*/ 283021 h 447794"/>
                <a:gd name="connsiteX2189" fmla="*/ 158219 w 403483"/>
                <a:gd name="connsiteY2189" fmla="*/ 282425 h 447794"/>
                <a:gd name="connsiteX2190" fmla="*/ 157325 w 403483"/>
                <a:gd name="connsiteY2190" fmla="*/ 281232 h 447794"/>
                <a:gd name="connsiteX2191" fmla="*/ 154492 w 403483"/>
                <a:gd name="connsiteY2191" fmla="*/ 276908 h 447794"/>
                <a:gd name="connsiteX2192" fmla="*/ 153746 w 403483"/>
                <a:gd name="connsiteY2192" fmla="*/ 275864 h 447794"/>
                <a:gd name="connsiteX2193" fmla="*/ 152106 w 403483"/>
                <a:gd name="connsiteY2193" fmla="*/ 274969 h 447794"/>
                <a:gd name="connsiteX2194" fmla="*/ 155088 w 403483"/>
                <a:gd name="connsiteY2194" fmla="*/ 274969 h 447794"/>
                <a:gd name="connsiteX2195" fmla="*/ 156728 w 403483"/>
                <a:gd name="connsiteY2195" fmla="*/ 275566 h 447794"/>
                <a:gd name="connsiteX2196" fmla="*/ 157772 w 403483"/>
                <a:gd name="connsiteY2196" fmla="*/ 276609 h 447794"/>
                <a:gd name="connsiteX2197" fmla="*/ 161202 w 403483"/>
                <a:gd name="connsiteY2197" fmla="*/ 281530 h 447794"/>
                <a:gd name="connsiteX2198" fmla="*/ 150913 w 403483"/>
                <a:gd name="connsiteY2198" fmla="*/ 277653 h 447794"/>
                <a:gd name="connsiteX2199" fmla="*/ 153746 w 403483"/>
                <a:gd name="connsiteY2199" fmla="*/ 281381 h 447794"/>
                <a:gd name="connsiteX2200" fmla="*/ 154193 w 403483"/>
                <a:gd name="connsiteY2200" fmla="*/ 282127 h 447794"/>
                <a:gd name="connsiteX2201" fmla="*/ 155088 w 403483"/>
                <a:gd name="connsiteY2201" fmla="*/ 282574 h 447794"/>
                <a:gd name="connsiteX2202" fmla="*/ 152702 w 403483"/>
                <a:gd name="connsiteY2202" fmla="*/ 282574 h 447794"/>
                <a:gd name="connsiteX2203" fmla="*/ 150913 w 403483"/>
                <a:gd name="connsiteY2203" fmla="*/ 282127 h 447794"/>
                <a:gd name="connsiteX2204" fmla="*/ 149571 w 403483"/>
                <a:gd name="connsiteY2204" fmla="*/ 280785 h 447794"/>
                <a:gd name="connsiteX2205" fmla="*/ 147334 w 403483"/>
                <a:gd name="connsiteY2205" fmla="*/ 277802 h 447794"/>
                <a:gd name="connsiteX2206" fmla="*/ 146738 w 403483"/>
                <a:gd name="connsiteY2206" fmla="*/ 277057 h 447794"/>
                <a:gd name="connsiteX2207" fmla="*/ 145843 w 403483"/>
                <a:gd name="connsiteY2207" fmla="*/ 276460 h 447794"/>
                <a:gd name="connsiteX2208" fmla="*/ 148527 w 403483"/>
                <a:gd name="connsiteY2208" fmla="*/ 276460 h 447794"/>
                <a:gd name="connsiteX2209" fmla="*/ 149720 w 403483"/>
                <a:gd name="connsiteY2209" fmla="*/ 276759 h 447794"/>
                <a:gd name="connsiteX2210" fmla="*/ 150615 w 403483"/>
                <a:gd name="connsiteY2210" fmla="*/ 277504 h 447794"/>
                <a:gd name="connsiteX2211" fmla="*/ 145246 w 403483"/>
                <a:gd name="connsiteY2211" fmla="*/ 288539 h 447794"/>
                <a:gd name="connsiteX2212" fmla="*/ 153299 w 403483"/>
                <a:gd name="connsiteY2212" fmla="*/ 288539 h 447794"/>
                <a:gd name="connsiteX2213" fmla="*/ 154342 w 403483"/>
                <a:gd name="connsiteY2213" fmla="*/ 289135 h 447794"/>
                <a:gd name="connsiteX2214" fmla="*/ 154641 w 403483"/>
                <a:gd name="connsiteY2214" fmla="*/ 290925 h 447794"/>
                <a:gd name="connsiteX2215" fmla="*/ 154641 w 403483"/>
                <a:gd name="connsiteY2215" fmla="*/ 291521 h 447794"/>
                <a:gd name="connsiteX2216" fmla="*/ 153299 w 403483"/>
                <a:gd name="connsiteY2216" fmla="*/ 290775 h 447794"/>
                <a:gd name="connsiteX2217" fmla="*/ 150764 w 403483"/>
                <a:gd name="connsiteY2217" fmla="*/ 290775 h 447794"/>
                <a:gd name="connsiteX2218" fmla="*/ 151807 w 403483"/>
                <a:gd name="connsiteY2218" fmla="*/ 292863 h 447794"/>
                <a:gd name="connsiteX2219" fmla="*/ 149571 w 403483"/>
                <a:gd name="connsiteY2219" fmla="*/ 295100 h 447794"/>
                <a:gd name="connsiteX2220" fmla="*/ 147334 w 403483"/>
                <a:gd name="connsiteY2220" fmla="*/ 292863 h 447794"/>
                <a:gd name="connsiteX2221" fmla="*/ 147930 w 403483"/>
                <a:gd name="connsiteY2221" fmla="*/ 291223 h 447794"/>
                <a:gd name="connsiteX2222" fmla="*/ 148378 w 403483"/>
                <a:gd name="connsiteY2222" fmla="*/ 290775 h 447794"/>
                <a:gd name="connsiteX2223" fmla="*/ 145395 w 403483"/>
                <a:gd name="connsiteY2223" fmla="*/ 290775 h 447794"/>
                <a:gd name="connsiteX2224" fmla="*/ 143159 w 403483"/>
                <a:gd name="connsiteY2224" fmla="*/ 289582 h 447794"/>
                <a:gd name="connsiteX2225" fmla="*/ 142115 w 403483"/>
                <a:gd name="connsiteY2225" fmla="*/ 287346 h 447794"/>
                <a:gd name="connsiteX2226" fmla="*/ 145097 w 403483"/>
                <a:gd name="connsiteY2226" fmla="*/ 288539 h 447794"/>
                <a:gd name="connsiteX2227" fmla="*/ 137045 w 403483"/>
                <a:gd name="connsiteY2227" fmla="*/ 305240 h 447794"/>
                <a:gd name="connsiteX2228" fmla="*/ 137641 w 403483"/>
                <a:gd name="connsiteY2228" fmla="*/ 303599 h 447794"/>
                <a:gd name="connsiteX2229" fmla="*/ 137641 w 403483"/>
                <a:gd name="connsiteY2229" fmla="*/ 302406 h 447794"/>
                <a:gd name="connsiteX2230" fmla="*/ 138834 w 403483"/>
                <a:gd name="connsiteY2230" fmla="*/ 303748 h 447794"/>
                <a:gd name="connsiteX2231" fmla="*/ 139580 w 403483"/>
                <a:gd name="connsiteY2231" fmla="*/ 306433 h 447794"/>
                <a:gd name="connsiteX2232" fmla="*/ 138685 w 403483"/>
                <a:gd name="connsiteY2232" fmla="*/ 308520 h 447794"/>
                <a:gd name="connsiteX2233" fmla="*/ 136747 w 403483"/>
                <a:gd name="connsiteY2233" fmla="*/ 311204 h 447794"/>
                <a:gd name="connsiteX2234" fmla="*/ 136150 w 403483"/>
                <a:gd name="connsiteY2234" fmla="*/ 312099 h 447794"/>
                <a:gd name="connsiteX2235" fmla="*/ 135256 w 403483"/>
                <a:gd name="connsiteY2235" fmla="*/ 313888 h 447794"/>
                <a:gd name="connsiteX2236" fmla="*/ 134659 w 403483"/>
                <a:gd name="connsiteY2236" fmla="*/ 315379 h 447794"/>
                <a:gd name="connsiteX2237" fmla="*/ 134361 w 403483"/>
                <a:gd name="connsiteY2237" fmla="*/ 313292 h 447794"/>
                <a:gd name="connsiteX2238" fmla="*/ 133914 w 403483"/>
                <a:gd name="connsiteY2238" fmla="*/ 311353 h 447794"/>
                <a:gd name="connsiteX2239" fmla="*/ 134808 w 403483"/>
                <a:gd name="connsiteY2239" fmla="*/ 308371 h 447794"/>
                <a:gd name="connsiteX2240" fmla="*/ 137194 w 403483"/>
                <a:gd name="connsiteY2240" fmla="*/ 305090 h 447794"/>
                <a:gd name="connsiteX2241" fmla="*/ 136150 w 403483"/>
                <a:gd name="connsiteY2241" fmla="*/ 319853 h 447794"/>
                <a:gd name="connsiteX2242" fmla="*/ 137045 w 403483"/>
                <a:gd name="connsiteY2242" fmla="*/ 317318 h 447794"/>
                <a:gd name="connsiteX2243" fmla="*/ 138238 w 403483"/>
                <a:gd name="connsiteY2243" fmla="*/ 315529 h 447794"/>
                <a:gd name="connsiteX2244" fmla="*/ 139133 w 403483"/>
                <a:gd name="connsiteY2244" fmla="*/ 313441 h 447794"/>
                <a:gd name="connsiteX2245" fmla="*/ 139133 w 403483"/>
                <a:gd name="connsiteY2245" fmla="*/ 311950 h 447794"/>
                <a:gd name="connsiteX2246" fmla="*/ 140176 w 403483"/>
                <a:gd name="connsiteY2246" fmla="*/ 314037 h 447794"/>
                <a:gd name="connsiteX2247" fmla="*/ 140624 w 403483"/>
                <a:gd name="connsiteY2247" fmla="*/ 316125 h 447794"/>
                <a:gd name="connsiteX2248" fmla="*/ 140027 w 403483"/>
                <a:gd name="connsiteY2248" fmla="*/ 318362 h 447794"/>
                <a:gd name="connsiteX2249" fmla="*/ 138834 w 403483"/>
                <a:gd name="connsiteY2249" fmla="*/ 320002 h 447794"/>
                <a:gd name="connsiteX2250" fmla="*/ 137940 w 403483"/>
                <a:gd name="connsiteY2250" fmla="*/ 322090 h 447794"/>
                <a:gd name="connsiteX2251" fmla="*/ 137940 w 403483"/>
                <a:gd name="connsiteY2251" fmla="*/ 324177 h 447794"/>
                <a:gd name="connsiteX2252" fmla="*/ 136896 w 403483"/>
                <a:gd name="connsiteY2252" fmla="*/ 322388 h 447794"/>
                <a:gd name="connsiteX2253" fmla="*/ 136001 w 403483"/>
                <a:gd name="connsiteY2253" fmla="*/ 319704 h 447794"/>
                <a:gd name="connsiteX2254" fmla="*/ 140475 w 403483"/>
                <a:gd name="connsiteY2254" fmla="*/ 325519 h 447794"/>
                <a:gd name="connsiteX2255" fmla="*/ 140773 w 403483"/>
                <a:gd name="connsiteY2255" fmla="*/ 324028 h 447794"/>
                <a:gd name="connsiteX2256" fmla="*/ 141518 w 403483"/>
                <a:gd name="connsiteY2256" fmla="*/ 322537 h 447794"/>
                <a:gd name="connsiteX2257" fmla="*/ 141817 w 403483"/>
                <a:gd name="connsiteY2257" fmla="*/ 321344 h 447794"/>
                <a:gd name="connsiteX2258" fmla="*/ 141817 w 403483"/>
                <a:gd name="connsiteY2258" fmla="*/ 320300 h 447794"/>
                <a:gd name="connsiteX2259" fmla="*/ 143159 w 403483"/>
                <a:gd name="connsiteY2259" fmla="*/ 322090 h 447794"/>
                <a:gd name="connsiteX2260" fmla="*/ 143457 w 403483"/>
                <a:gd name="connsiteY2260" fmla="*/ 322984 h 447794"/>
                <a:gd name="connsiteX2261" fmla="*/ 143159 w 403483"/>
                <a:gd name="connsiteY2261" fmla="*/ 324177 h 447794"/>
                <a:gd name="connsiteX2262" fmla="*/ 142711 w 403483"/>
                <a:gd name="connsiteY2262" fmla="*/ 325668 h 447794"/>
                <a:gd name="connsiteX2263" fmla="*/ 143010 w 403483"/>
                <a:gd name="connsiteY2263" fmla="*/ 327011 h 447794"/>
                <a:gd name="connsiteX2264" fmla="*/ 144501 w 403483"/>
                <a:gd name="connsiteY2264" fmla="*/ 328800 h 447794"/>
                <a:gd name="connsiteX2265" fmla="*/ 145395 w 403483"/>
                <a:gd name="connsiteY2265" fmla="*/ 329098 h 447794"/>
                <a:gd name="connsiteX2266" fmla="*/ 146141 w 403483"/>
                <a:gd name="connsiteY2266" fmla="*/ 328054 h 447794"/>
                <a:gd name="connsiteX2267" fmla="*/ 146141 w 403483"/>
                <a:gd name="connsiteY2267" fmla="*/ 326712 h 447794"/>
                <a:gd name="connsiteX2268" fmla="*/ 147483 w 403483"/>
                <a:gd name="connsiteY2268" fmla="*/ 328203 h 447794"/>
                <a:gd name="connsiteX2269" fmla="*/ 147781 w 403483"/>
                <a:gd name="connsiteY2269" fmla="*/ 329396 h 447794"/>
                <a:gd name="connsiteX2270" fmla="*/ 147781 w 403483"/>
                <a:gd name="connsiteY2270" fmla="*/ 330291 h 447794"/>
                <a:gd name="connsiteX2271" fmla="*/ 147334 w 403483"/>
                <a:gd name="connsiteY2271" fmla="*/ 331931 h 447794"/>
                <a:gd name="connsiteX2272" fmla="*/ 147334 w 403483"/>
                <a:gd name="connsiteY2272" fmla="*/ 332975 h 447794"/>
                <a:gd name="connsiteX2273" fmla="*/ 147781 w 403483"/>
                <a:gd name="connsiteY2273" fmla="*/ 334019 h 447794"/>
                <a:gd name="connsiteX2274" fmla="*/ 148825 w 403483"/>
                <a:gd name="connsiteY2274" fmla="*/ 334765 h 447794"/>
                <a:gd name="connsiteX2275" fmla="*/ 149571 w 403483"/>
                <a:gd name="connsiteY2275" fmla="*/ 334765 h 447794"/>
                <a:gd name="connsiteX2276" fmla="*/ 150018 w 403483"/>
                <a:gd name="connsiteY2276" fmla="*/ 334019 h 447794"/>
                <a:gd name="connsiteX2277" fmla="*/ 150316 w 403483"/>
                <a:gd name="connsiteY2277" fmla="*/ 332230 h 447794"/>
                <a:gd name="connsiteX2278" fmla="*/ 150018 w 403483"/>
                <a:gd name="connsiteY2278" fmla="*/ 331484 h 447794"/>
                <a:gd name="connsiteX2279" fmla="*/ 149571 w 403483"/>
                <a:gd name="connsiteY2279" fmla="*/ 330589 h 447794"/>
                <a:gd name="connsiteX2280" fmla="*/ 151509 w 403483"/>
                <a:gd name="connsiteY2280" fmla="*/ 331782 h 447794"/>
                <a:gd name="connsiteX2281" fmla="*/ 152106 w 403483"/>
                <a:gd name="connsiteY2281" fmla="*/ 332975 h 447794"/>
                <a:gd name="connsiteX2282" fmla="*/ 152106 w 403483"/>
                <a:gd name="connsiteY2282" fmla="*/ 334168 h 447794"/>
                <a:gd name="connsiteX2283" fmla="*/ 151807 w 403483"/>
                <a:gd name="connsiteY2283" fmla="*/ 336107 h 447794"/>
                <a:gd name="connsiteX2284" fmla="*/ 152106 w 403483"/>
                <a:gd name="connsiteY2284" fmla="*/ 337299 h 447794"/>
                <a:gd name="connsiteX2285" fmla="*/ 153299 w 403483"/>
                <a:gd name="connsiteY2285" fmla="*/ 338194 h 447794"/>
                <a:gd name="connsiteX2286" fmla="*/ 155088 w 403483"/>
                <a:gd name="connsiteY2286" fmla="*/ 338791 h 447794"/>
                <a:gd name="connsiteX2287" fmla="*/ 155088 w 403483"/>
                <a:gd name="connsiteY2287" fmla="*/ 332975 h 447794"/>
                <a:gd name="connsiteX2288" fmla="*/ 157325 w 403483"/>
                <a:gd name="connsiteY2288" fmla="*/ 332975 h 447794"/>
                <a:gd name="connsiteX2289" fmla="*/ 157325 w 403483"/>
                <a:gd name="connsiteY2289" fmla="*/ 338791 h 447794"/>
                <a:gd name="connsiteX2290" fmla="*/ 159114 w 403483"/>
                <a:gd name="connsiteY2290" fmla="*/ 338194 h 447794"/>
                <a:gd name="connsiteX2291" fmla="*/ 160456 w 403483"/>
                <a:gd name="connsiteY2291" fmla="*/ 337299 h 447794"/>
                <a:gd name="connsiteX2292" fmla="*/ 160754 w 403483"/>
                <a:gd name="connsiteY2292" fmla="*/ 336107 h 447794"/>
                <a:gd name="connsiteX2293" fmla="*/ 160456 w 403483"/>
                <a:gd name="connsiteY2293" fmla="*/ 334168 h 447794"/>
                <a:gd name="connsiteX2294" fmla="*/ 160456 w 403483"/>
                <a:gd name="connsiteY2294" fmla="*/ 332975 h 447794"/>
                <a:gd name="connsiteX2295" fmla="*/ 161053 w 403483"/>
                <a:gd name="connsiteY2295" fmla="*/ 331782 h 447794"/>
                <a:gd name="connsiteX2296" fmla="*/ 162991 w 403483"/>
                <a:gd name="connsiteY2296" fmla="*/ 330589 h 447794"/>
                <a:gd name="connsiteX2297" fmla="*/ 162544 w 403483"/>
                <a:gd name="connsiteY2297" fmla="*/ 331484 h 447794"/>
                <a:gd name="connsiteX2298" fmla="*/ 162246 w 403483"/>
                <a:gd name="connsiteY2298" fmla="*/ 332230 h 447794"/>
                <a:gd name="connsiteX2299" fmla="*/ 162544 w 403483"/>
                <a:gd name="connsiteY2299" fmla="*/ 334019 h 447794"/>
                <a:gd name="connsiteX2300" fmla="*/ 162991 w 403483"/>
                <a:gd name="connsiteY2300" fmla="*/ 334765 h 447794"/>
                <a:gd name="connsiteX2301" fmla="*/ 163886 w 403483"/>
                <a:gd name="connsiteY2301" fmla="*/ 334765 h 447794"/>
                <a:gd name="connsiteX2302" fmla="*/ 164930 w 403483"/>
                <a:gd name="connsiteY2302" fmla="*/ 334019 h 447794"/>
                <a:gd name="connsiteX2303" fmla="*/ 165377 w 403483"/>
                <a:gd name="connsiteY2303" fmla="*/ 332975 h 447794"/>
                <a:gd name="connsiteX2304" fmla="*/ 165377 w 403483"/>
                <a:gd name="connsiteY2304" fmla="*/ 331931 h 447794"/>
                <a:gd name="connsiteX2305" fmla="*/ 164930 w 403483"/>
                <a:gd name="connsiteY2305" fmla="*/ 330291 h 447794"/>
                <a:gd name="connsiteX2306" fmla="*/ 164930 w 403483"/>
                <a:gd name="connsiteY2306" fmla="*/ 329396 h 447794"/>
                <a:gd name="connsiteX2307" fmla="*/ 165228 w 403483"/>
                <a:gd name="connsiteY2307" fmla="*/ 328203 h 447794"/>
                <a:gd name="connsiteX2308" fmla="*/ 166570 w 403483"/>
                <a:gd name="connsiteY2308" fmla="*/ 326712 h 447794"/>
                <a:gd name="connsiteX2309" fmla="*/ 166570 w 403483"/>
                <a:gd name="connsiteY2309" fmla="*/ 328054 h 447794"/>
                <a:gd name="connsiteX2310" fmla="*/ 167315 w 403483"/>
                <a:gd name="connsiteY2310" fmla="*/ 329098 h 447794"/>
                <a:gd name="connsiteX2311" fmla="*/ 168210 w 403483"/>
                <a:gd name="connsiteY2311" fmla="*/ 328800 h 447794"/>
                <a:gd name="connsiteX2312" fmla="*/ 169701 w 403483"/>
                <a:gd name="connsiteY2312" fmla="*/ 327011 h 447794"/>
                <a:gd name="connsiteX2313" fmla="*/ 170000 w 403483"/>
                <a:gd name="connsiteY2313" fmla="*/ 325668 h 447794"/>
                <a:gd name="connsiteX2314" fmla="*/ 169552 w 403483"/>
                <a:gd name="connsiteY2314" fmla="*/ 324177 h 447794"/>
                <a:gd name="connsiteX2315" fmla="*/ 169254 w 403483"/>
                <a:gd name="connsiteY2315" fmla="*/ 322984 h 447794"/>
                <a:gd name="connsiteX2316" fmla="*/ 169552 w 403483"/>
                <a:gd name="connsiteY2316" fmla="*/ 322090 h 447794"/>
                <a:gd name="connsiteX2317" fmla="*/ 170894 w 403483"/>
                <a:gd name="connsiteY2317" fmla="*/ 320300 h 447794"/>
                <a:gd name="connsiteX2318" fmla="*/ 170894 w 403483"/>
                <a:gd name="connsiteY2318" fmla="*/ 321344 h 447794"/>
                <a:gd name="connsiteX2319" fmla="*/ 171192 w 403483"/>
                <a:gd name="connsiteY2319" fmla="*/ 322537 h 447794"/>
                <a:gd name="connsiteX2320" fmla="*/ 171938 w 403483"/>
                <a:gd name="connsiteY2320" fmla="*/ 324028 h 447794"/>
                <a:gd name="connsiteX2321" fmla="*/ 172236 w 403483"/>
                <a:gd name="connsiteY2321" fmla="*/ 325519 h 447794"/>
                <a:gd name="connsiteX2322" fmla="*/ 172236 w 403483"/>
                <a:gd name="connsiteY2322" fmla="*/ 327011 h 447794"/>
                <a:gd name="connsiteX2323" fmla="*/ 171192 w 403483"/>
                <a:gd name="connsiteY2323" fmla="*/ 328651 h 447794"/>
                <a:gd name="connsiteX2324" fmla="*/ 169552 w 403483"/>
                <a:gd name="connsiteY2324" fmla="*/ 330589 h 447794"/>
                <a:gd name="connsiteX2325" fmla="*/ 167465 w 403483"/>
                <a:gd name="connsiteY2325" fmla="*/ 332230 h 447794"/>
                <a:gd name="connsiteX2326" fmla="*/ 167465 w 403483"/>
                <a:gd name="connsiteY2326" fmla="*/ 333721 h 447794"/>
                <a:gd name="connsiteX2327" fmla="*/ 166421 w 403483"/>
                <a:gd name="connsiteY2327" fmla="*/ 335510 h 447794"/>
                <a:gd name="connsiteX2328" fmla="*/ 164780 w 403483"/>
                <a:gd name="connsiteY2328" fmla="*/ 336703 h 447794"/>
                <a:gd name="connsiteX2329" fmla="*/ 163140 w 403483"/>
                <a:gd name="connsiteY2329" fmla="*/ 337299 h 447794"/>
                <a:gd name="connsiteX2330" fmla="*/ 162544 w 403483"/>
                <a:gd name="connsiteY2330" fmla="*/ 338642 h 447794"/>
                <a:gd name="connsiteX2331" fmla="*/ 161500 w 403483"/>
                <a:gd name="connsiteY2331" fmla="*/ 339685 h 447794"/>
                <a:gd name="connsiteX2332" fmla="*/ 159263 w 403483"/>
                <a:gd name="connsiteY2332" fmla="*/ 341027 h 447794"/>
                <a:gd name="connsiteX2333" fmla="*/ 156132 w 403483"/>
                <a:gd name="connsiteY2333" fmla="*/ 341773 h 447794"/>
                <a:gd name="connsiteX2334" fmla="*/ 153000 w 403483"/>
                <a:gd name="connsiteY2334" fmla="*/ 341027 h 447794"/>
                <a:gd name="connsiteX2335" fmla="*/ 150615 w 403483"/>
                <a:gd name="connsiteY2335" fmla="*/ 339685 h 447794"/>
                <a:gd name="connsiteX2336" fmla="*/ 149571 w 403483"/>
                <a:gd name="connsiteY2336" fmla="*/ 338642 h 447794"/>
                <a:gd name="connsiteX2337" fmla="*/ 148974 w 403483"/>
                <a:gd name="connsiteY2337" fmla="*/ 337299 h 447794"/>
                <a:gd name="connsiteX2338" fmla="*/ 147334 w 403483"/>
                <a:gd name="connsiteY2338" fmla="*/ 336703 h 447794"/>
                <a:gd name="connsiteX2339" fmla="*/ 145694 w 403483"/>
                <a:gd name="connsiteY2339" fmla="*/ 335510 h 447794"/>
                <a:gd name="connsiteX2340" fmla="*/ 144650 w 403483"/>
                <a:gd name="connsiteY2340" fmla="*/ 333721 h 447794"/>
                <a:gd name="connsiteX2341" fmla="*/ 144650 w 403483"/>
                <a:gd name="connsiteY2341" fmla="*/ 332230 h 447794"/>
                <a:gd name="connsiteX2342" fmla="*/ 142562 w 403483"/>
                <a:gd name="connsiteY2342" fmla="*/ 330589 h 447794"/>
                <a:gd name="connsiteX2343" fmla="*/ 140922 w 403483"/>
                <a:gd name="connsiteY2343" fmla="*/ 328651 h 447794"/>
                <a:gd name="connsiteX2344" fmla="*/ 139878 w 403483"/>
                <a:gd name="connsiteY2344" fmla="*/ 327011 h 447794"/>
                <a:gd name="connsiteX2345" fmla="*/ 139878 w 403483"/>
                <a:gd name="connsiteY2345" fmla="*/ 325519 h 447794"/>
                <a:gd name="connsiteX2346" fmla="*/ 172833 w 403483"/>
                <a:gd name="connsiteY2346" fmla="*/ 318213 h 447794"/>
                <a:gd name="connsiteX2347" fmla="*/ 172236 w 403483"/>
                <a:gd name="connsiteY2347" fmla="*/ 315976 h 447794"/>
                <a:gd name="connsiteX2348" fmla="*/ 172684 w 403483"/>
                <a:gd name="connsiteY2348" fmla="*/ 313888 h 447794"/>
                <a:gd name="connsiteX2349" fmla="*/ 173727 w 403483"/>
                <a:gd name="connsiteY2349" fmla="*/ 311801 h 447794"/>
                <a:gd name="connsiteX2350" fmla="*/ 173727 w 403483"/>
                <a:gd name="connsiteY2350" fmla="*/ 313292 h 447794"/>
                <a:gd name="connsiteX2351" fmla="*/ 174622 w 403483"/>
                <a:gd name="connsiteY2351" fmla="*/ 315379 h 447794"/>
                <a:gd name="connsiteX2352" fmla="*/ 175815 w 403483"/>
                <a:gd name="connsiteY2352" fmla="*/ 317169 h 447794"/>
                <a:gd name="connsiteX2353" fmla="*/ 176710 w 403483"/>
                <a:gd name="connsiteY2353" fmla="*/ 319704 h 447794"/>
                <a:gd name="connsiteX2354" fmla="*/ 175815 w 403483"/>
                <a:gd name="connsiteY2354" fmla="*/ 322388 h 447794"/>
                <a:gd name="connsiteX2355" fmla="*/ 174771 w 403483"/>
                <a:gd name="connsiteY2355" fmla="*/ 324177 h 447794"/>
                <a:gd name="connsiteX2356" fmla="*/ 174771 w 403483"/>
                <a:gd name="connsiteY2356" fmla="*/ 322090 h 447794"/>
                <a:gd name="connsiteX2357" fmla="*/ 173877 w 403483"/>
                <a:gd name="connsiteY2357" fmla="*/ 320002 h 447794"/>
                <a:gd name="connsiteX2358" fmla="*/ 172684 w 403483"/>
                <a:gd name="connsiteY2358" fmla="*/ 318362 h 447794"/>
                <a:gd name="connsiteX2359" fmla="*/ 325527 w 403483"/>
                <a:gd name="connsiteY2359" fmla="*/ 355939 h 447794"/>
                <a:gd name="connsiteX2360" fmla="*/ 325676 w 403483"/>
                <a:gd name="connsiteY2360" fmla="*/ 352509 h 447794"/>
                <a:gd name="connsiteX2361" fmla="*/ 324483 w 403483"/>
                <a:gd name="connsiteY2361" fmla="*/ 349527 h 447794"/>
                <a:gd name="connsiteX2362" fmla="*/ 321650 w 403483"/>
                <a:gd name="connsiteY2362" fmla="*/ 347439 h 447794"/>
                <a:gd name="connsiteX2363" fmla="*/ 317475 w 403483"/>
                <a:gd name="connsiteY2363" fmla="*/ 346843 h 447794"/>
                <a:gd name="connsiteX2364" fmla="*/ 316282 w 403483"/>
                <a:gd name="connsiteY2364" fmla="*/ 346843 h 447794"/>
                <a:gd name="connsiteX2365" fmla="*/ 314492 w 403483"/>
                <a:gd name="connsiteY2365" fmla="*/ 346843 h 447794"/>
                <a:gd name="connsiteX2366" fmla="*/ 312107 w 403483"/>
                <a:gd name="connsiteY2366" fmla="*/ 345799 h 447794"/>
                <a:gd name="connsiteX2367" fmla="*/ 310168 w 403483"/>
                <a:gd name="connsiteY2367" fmla="*/ 343861 h 447794"/>
                <a:gd name="connsiteX2368" fmla="*/ 311361 w 403483"/>
                <a:gd name="connsiteY2368" fmla="*/ 344159 h 447794"/>
                <a:gd name="connsiteX2369" fmla="*/ 312405 w 403483"/>
                <a:gd name="connsiteY2369" fmla="*/ 344159 h 447794"/>
                <a:gd name="connsiteX2370" fmla="*/ 317922 w 403483"/>
                <a:gd name="connsiteY2370" fmla="*/ 344159 h 447794"/>
                <a:gd name="connsiteX2371" fmla="*/ 320457 w 403483"/>
                <a:gd name="connsiteY2371" fmla="*/ 344457 h 447794"/>
                <a:gd name="connsiteX2372" fmla="*/ 322246 w 403483"/>
                <a:gd name="connsiteY2372" fmla="*/ 345053 h 447794"/>
                <a:gd name="connsiteX2373" fmla="*/ 318668 w 403483"/>
                <a:gd name="connsiteY2373" fmla="*/ 340282 h 447794"/>
                <a:gd name="connsiteX2374" fmla="*/ 317177 w 403483"/>
                <a:gd name="connsiteY2374" fmla="*/ 338940 h 447794"/>
                <a:gd name="connsiteX2375" fmla="*/ 314940 w 403483"/>
                <a:gd name="connsiteY2375" fmla="*/ 338343 h 447794"/>
                <a:gd name="connsiteX2376" fmla="*/ 308528 w 403483"/>
                <a:gd name="connsiteY2376" fmla="*/ 338343 h 447794"/>
                <a:gd name="connsiteX2377" fmla="*/ 306589 w 403483"/>
                <a:gd name="connsiteY2377" fmla="*/ 338045 h 447794"/>
                <a:gd name="connsiteX2378" fmla="*/ 305247 w 403483"/>
                <a:gd name="connsiteY2378" fmla="*/ 337001 h 447794"/>
                <a:gd name="connsiteX2379" fmla="*/ 304203 w 403483"/>
                <a:gd name="connsiteY2379" fmla="*/ 335361 h 447794"/>
                <a:gd name="connsiteX2380" fmla="*/ 305396 w 403483"/>
                <a:gd name="connsiteY2380" fmla="*/ 335659 h 447794"/>
                <a:gd name="connsiteX2381" fmla="*/ 306589 w 403483"/>
                <a:gd name="connsiteY2381" fmla="*/ 335659 h 447794"/>
                <a:gd name="connsiteX2382" fmla="*/ 312256 w 403483"/>
                <a:gd name="connsiteY2382" fmla="*/ 335659 h 447794"/>
                <a:gd name="connsiteX2383" fmla="*/ 314791 w 403483"/>
                <a:gd name="connsiteY2383" fmla="*/ 335957 h 447794"/>
                <a:gd name="connsiteX2384" fmla="*/ 316580 w 403483"/>
                <a:gd name="connsiteY2384" fmla="*/ 336554 h 447794"/>
                <a:gd name="connsiteX2385" fmla="*/ 313001 w 403483"/>
                <a:gd name="connsiteY2385" fmla="*/ 331782 h 447794"/>
                <a:gd name="connsiteX2386" fmla="*/ 311510 w 403483"/>
                <a:gd name="connsiteY2386" fmla="*/ 330440 h 447794"/>
                <a:gd name="connsiteX2387" fmla="*/ 309273 w 403483"/>
                <a:gd name="connsiteY2387" fmla="*/ 329844 h 447794"/>
                <a:gd name="connsiteX2388" fmla="*/ 302861 w 403483"/>
                <a:gd name="connsiteY2388" fmla="*/ 329844 h 447794"/>
                <a:gd name="connsiteX2389" fmla="*/ 300923 w 403483"/>
                <a:gd name="connsiteY2389" fmla="*/ 329545 h 447794"/>
                <a:gd name="connsiteX2390" fmla="*/ 299581 w 403483"/>
                <a:gd name="connsiteY2390" fmla="*/ 328502 h 447794"/>
                <a:gd name="connsiteX2391" fmla="*/ 298537 w 403483"/>
                <a:gd name="connsiteY2391" fmla="*/ 326861 h 447794"/>
                <a:gd name="connsiteX2392" fmla="*/ 299730 w 403483"/>
                <a:gd name="connsiteY2392" fmla="*/ 327160 h 447794"/>
                <a:gd name="connsiteX2393" fmla="*/ 300923 w 403483"/>
                <a:gd name="connsiteY2393" fmla="*/ 327160 h 447794"/>
                <a:gd name="connsiteX2394" fmla="*/ 306589 w 403483"/>
                <a:gd name="connsiteY2394" fmla="*/ 327160 h 447794"/>
                <a:gd name="connsiteX2395" fmla="*/ 309124 w 403483"/>
                <a:gd name="connsiteY2395" fmla="*/ 327458 h 447794"/>
                <a:gd name="connsiteX2396" fmla="*/ 310914 w 403483"/>
                <a:gd name="connsiteY2396" fmla="*/ 328054 h 447794"/>
                <a:gd name="connsiteX2397" fmla="*/ 307335 w 403483"/>
                <a:gd name="connsiteY2397" fmla="*/ 323283 h 447794"/>
                <a:gd name="connsiteX2398" fmla="*/ 305844 w 403483"/>
                <a:gd name="connsiteY2398" fmla="*/ 321941 h 447794"/>
                <a:gd name="connsiteX2399" fmla="*/ 303607 w 403483"/>
                <a:gd name="connsiteY2399" fmla="*/ 321344 h 447794"/>
                <a:gd name="connsiteX2400" fmla="*/ 297642 w 403483"/>
                <a:gd name="connsiteY2400" fmla="*/ 321344 h 447794"/>
                <a:gd name="connsiteX2401" fmla="*/ 295704 w 403483"/>
                <a:gd name="connsiteY2401" fmla="*/ 321046 h 447794"/>
                <a:gd name="connsiteX2402" fmla="*/ 294958 w 403483"/>
                <a:gd name="connsiteY2402" fmla="*/ 320449 h 447794"/>
                <a:gd name="connsiteX2403" fmla="*/ 293318 w 403483"/>
                <a:gd name="connsiteY2403" fmla="*/ 318213 h 447794"/>
                <a:gd name="connsiteX2404" fmla="*/ 290336 w 403483"/>
                <a:gd name="connsiteY2404" fmla="*/ 313143 h 447794"/>
                <a:gd name="connsiteX2405" fmla="*/ 296449 w 403483"/>
                <a:gd name="connsiteY2405" fmla="*/ 311950 h 447794"/>
                <a:gd name="connsiteX2406" fmla="*/ 304949 w 403483"/>
                <a:gd name="connsiteY2406" fmla="*/ 306582 h 447794"/>
                <a:gd name="connsiteX2407" fmla="*/ 307186 w 403483"/>
                <a:gd name="connsiteY2407" fmla="*/ 298977 h 447794"/>
                <a:gd name="connsiteX2408" fmla="*/ 304800 w 403483"/>
                <a:gd name="connsiteY2408" fmla="*/ 291372 h 447794"/>
                <a:gd name="connsiteX2409" fmla="*/ 298984 w 403483"/>
                <a:gd name="connsiteY2409" fmla="*/ 286600 h 447794"/>
                <a:gd name="connsiteX2410" fmla="*/ 291976 w 403483"/>
                <a:gd name="connsiteY2410" fmla="*/ 284065 h 447794"/>
                <a:gd name="connsiteX2411" fmla="*/ 285862 w 403483"/>
                <a:gd name="connsiteY2411" fmla="*/ 281232 h 447794"/>
                <a:gd name="connsiteX2412" fmla="*/ 285564 w 403483"/>
                <a:gd name="connsiteY2412" fmla="*/ 276908 h 447794"/>
                <a:gd name="connsiteX2413" fmla="*/ 288099 w 403483"/>
                <a:gd name="connsiteY2413" fmla="*/ 274373 h 447794"/>
                <a:gd name="connsiteX2414" fmla="*/ 279599 w 403483"/>
                <a:gd name="connsiteY2414" fmla="*/ 274671 h 447794"/>
                <a:gd name="connsiteX2415" fmla="*/ 274977 w 403483"/>
                <a:gd name="connsiteY2415" fmla="*/ 278399 h 447794"/>
                <a:gd name="connsiteX2416" fmla="*/ 274231 w 403483"/>
                <a:gd name="connsiteY2416" fmla="*/ 284811 h 447794"/>
                <a:gd name="connsiteX2417" fmla="*/ 266925 w 403483"/>
                <a:gd name="connsiteY2417" fmla="*/ 289284 h 447794"/>
                <a:gd name="connsiteX2418" fmla="*/ 258276 w 403483"/>
                <a:gd name="connsiteY2418" fmla="*/ 297337 h 447794"/>
                <a:gd name="connsiteX2419" fmla="*/ 265732 w 403483"/>
                <a:gd name="connsiteY2419" fmla="*/ 295994 h 447794"/>
                <a:gd name="connsiteX2420" fmla="*/ 272591 w 403483"/>
                <a:gd name="connsiteY2420" fmla="*/ 295547 h 447794"/>
                <a:gd name="connsiteX2421" fmla="*/ 273337 w 403483"/>
                <a:gd name="connsiteY2421" fmla="*/ 291670 h 447794"/>
                <a:gd name="connsiteX2422" fmla="*/ 279450 w 403483"/>
                <a:gd name="connsiteY2422" fmla="*/ 287942 h 447794"/>
                <a:gd name="connsiteX2423" fmla="*/ 276915 w 403483"/>
                <a:gd name="connsiteY2423" fmla="*/ 290030 h 447794"/>
                <a:gd name="connsiteX2424" fmla="*/ 275872 w 403483"/>
                <a:gd name="connsiteY2424" fmla="*/ 294354 h 447794"/>
                <a:gd name="connsiteX2425" fmla="*/ 279003 w 403483"/>
                <a:gd name="connsiteY2425" fmla="*/ 296591 h 447794"/>
                <a:gd name="connsiteX2426" fmla="*/ 281091 w 403483"/>
                <a:gd name="connsiteY2426" fmla="*/ 295994 h 447794"/>
                <a:gd name="connsiteX2427" fmla="*/ 281091 w 403483"/>
                <a:gd name="connsiteY2427" fmla="*/ 293609 h 447794"/>
                <a:gd name="connsiteX2428" fmla="*/ 286459 w 403483"/>
                <a:gd name="connsiteY2428" fmla="*/ 289732 h 447794"/>
                <a:gd name="connsiteX2429" fmla="*/ 284669 w 403483"/>
                <a:gd name="connsiteY2429" fmla="*/ 291074 h 447794"/>
                <a:gd name="connsiteX2430" fmla="*/ 284371 w 403483"/>
                <a:gd name="connsiteY2430" fmla="*/ 297933 h 447794"/>
                <a:gd name="connsiteX2431" fmla="*/ 289739 w 403483"/>
                <a:gd name="connsiteY2431" fmla="*/ 300021 h 447794"/>
                <a:gd name="connsiteX2432" fmla="*/ 289143 w 403483"/>
                <a:gd name="connsiteY2432" fmla="*/ 297784 h 447794"/>
                <a:gd name="connsiteX2433" fmla="*/ 293467 w 403483"/>
                <a:gd name="connsiteY2433" fmla="*/ 293609 h 447794"/>
                <a:gd name="connsiteX2434" fmla="*/ 297792 w 403483"/>
                <a:gd name="connsiteY2434" fmla="*/ 297486 h 447794"/>
                <a:gd name="connsiteX2435" fmla="*/ 291976 w 403483"/>
                <a:gd name="connsiteY2435" fmla="*/ 303450 h 447794"/>
                <a:gd name="connsiteX2436" fmla="*/ 285862 w 403483"/>
                <a:gd name="connsiteY2436" fmla="*/ 302556 h 447794"/>
                <a:gd name="connsiteX2437" fmla="*/ 278854 w 403483"/>
                <a:gd name="connsiteY2437" fmla="*/ 300915 h 447794"/>
                <a:gd name="connsiteX2438" fmla="*/ 263197 w 403483"/>
                <a:gd name="connsiteY2438" fmla="*/ 299573 h 447794"/>
                <a:gd name="connsiteX2439" fmla="*/ 249925 w 403483"/>
                <a:gd name="connsiteY2439" fmla="*/ 301363 h 447794"/>
                <a:gd name="connsiteX2440" fmla="*/ 232181 w 403483"/>
                <a:gd name="connsiteY2440" fmla="*/ 305836 h 447794"/>
                <a:gd name="connsiteX2441" fmla="*/ 209366 w 403483"/>
                <a:gd name="connsiteY2441" fmla="*/ 309564 h 447794"/>
                <a:gd name="connsiteX2442" fmla="*/ 185806 w 403483"/>
                <a:gd name="connsiteY2442" fmla="*/ 306283 h 447794"/>
                <a:gd name="connsiteX2443" fmla="*/ 187446 w 403483"/>
                <a:gd name="connsiteY2443" fmla="*/ 311055 h 447794"/>
                <a:gd name="connsiteX2444" fmla="*/ 187595 w 403483"/>
                <a:gd name="connsiteY2444" fmla="*/ 313888 h 447794"/>
                <a:gd name="connsiteX2445" fmla="*/ 184762 w 403483"/>
                <a:gd name="connsiteY2445" fmla="*/ 308520 h 447794"/>
                <a:gd name="connsiteX2446" fmla="*/ 179394 w 403483"/>
                <a:gd name="connsiteY2446" fmla="*/ 302406 h 447794"/>
                <a:gd name="connsiteX2447" fmla="*/ 178499 w 403483"/>
                <a:gd name="connsiteY2447" fmla="*/ 300766 h 447794"/>
                <a:gd name="connsiteX2448" fmla="*/ 178499 w 403483"/>
                <a:gd name="connsiteY2448" fmla="*/ 298679 h 447794"/>
                <a:gd name="connsiteX2449" fmla="*/ 179245 w 403483"/>
                <a:gd name="connsiteY2449" fmla="*/ 297187 h 447794"/>
                <a:gd name="connsiteX2450" fmla="*/ 179543 w 403483"/>
                <a:gd name="connsiteY2450" fmla="*/ 298679 h 447794"/>
                <a:gd name="connsiteX2451" fmla="*/ 180139 w 403483"/>
                <a:gd name="connsiteY2451" fmla="*/ 299424 h 447794"/>
                <a:gd name="connsiteX2452" fmla="*/ 185657 w 403483"/>
                <a:gd name="connsiteY2452" fmla="*/ 304941 h 447794"/>
                <a:gd name="connsiteX2453" fmla="*/ 185060 w 403483"/>
                <a:gd name="connsiteY2453" fmla="*/ 294951 h 447794"/>
                <a:gd name="connsiteX2454" fmla="*/ 181929 w 403483"/>
                <a:gd name="connsiteY2454" fmla="*/ 288240 h 447794"/>
                <a:gd name="connsiteX2455" fmla="*/ 183271 w 403483"/>
                <a:gd name="connsiteY2455" fmla="*/ 281530 h 447794"/>
                <a:gd name="connsiteX2456" fmla="*/ 182674 w 403483"/>
                <a:gd name="connsiteY2456" fmla="*/ 276162 h 447794"/>
                <a:gd name="connsiteX2457" fmla="*/ 180587 w 403483"/>
                <a:gd name="connsiteY2457" fmla="*/ 280039 h 447794"/>
                <a:gd name="connsiteX2458" fmla="*/ 179096 w 403483"/>
                <a:gd name="connsiteY2458" fmla="*/ 281083 h 447794"/>
                <a:gd name="connsiteX2459" fmla="*/ 177306 w 403483"/>
                <a:gd name="connsiteY2459" fmla="*/ 283021 h 447794"/>
                <a:gd name="connsiteX2460" fmla="*/ 177008 w 403483"/>
                <a:gd name="connsiteY2460" fmla="*/ 285109 h 447794"/>
                <a:gd name="connsiteX2461" fmla="*/ 177903 w 403483"/>
                <a:gd name="connsiteY2461" fmla="*/ 287793 h 447794"/>
                <a:gd name="connsiteX2462" fmla="*/ 175069 w 403483"/>
                <a:gd name="connsiteY2462" fmla="*/ 285258 h 447794"/>
                <a:gd name="connsiteX2463" fmla="*/ 173727 w 403483"/>
                <a:gd name="connsiteY2463" fmla="*/ 282872 h 447794"/>
                <a:gd name="connsiteX2464" fmla="*/ 174026 w 403483"/>
                <a:gd name="connsiteY2464" fmla="*/ 280486 h 447794"/>
                <a:gd name="connsiteX2465" fmla="*/ 175517 w 403483"/>
                <a:gd name="connsiteY2465" fmla="*/ 278995 h 447794"/>
                <a:gd name="connsiteX2466" fmla="*/ 177903 w 403483"/>
                <a:gd name="connsiteY2466" fmla="*/ 278399 h 447794"/>
                <a:gd name="connsiteX2467" fmla="*/ 180139 w 403483"/>
                <a:gd name="connsiteY2467" fmla="*/ 277057 h 447794"/>
                <a:gd name="connsiteX2468" fmla="*/ 181780 w 403483"/>
                <a:gd name="connsiteY2468" fmla="*/ 273925 h 447794"/>
                <a:gd name="connsiteX2469" fmla="*/ 176710 w 403483"/>
                <a:gd name="connsiteY2469" fmla="*/ 273478 h 447794"/>
                <a:gd name="connsiteX2470" fmla="*/ 173877 w 403483"/>
                <a:gd name="connsiteY2470" fmla="*/ 273925 h 447794"/>
                <a:gd name="connsiteX2471" fmla="*/ 169254 w 403483"/>
                <a:gd name="connsiteY2471" fmla="*/ 270943 h 447794"/>
                <a:gd name="connsiteX2472" fmla="*/ 165973 w 403483"/>
                <a:gd name="connsiteY2472" fmla="*/ 270496 h 447794"/>
                <a:gd name="connsiteX2473" fmla="*/ 161053 w 403483"/>
                <a:gd name="connsiteY2473" fmla="*/ 267812 h 447794"/>
                <a:gd name="connsiteX2474" fmla="*/ 155983 w 403483"/>
                <a:gd name="connsiteY2474" fmla="*/ 267513 h 447794"/>
                <a:gd name="connsiteX2475" fmla="*/ 150913 w 403483"/>
                <a:gd name="connsiteY2475" fmla="*/ 267812 h 447794"/>
                <a:gd name="connsiteX2476" fmla="*/ 145992 w 403483"/>
                <a:gd name="connsiteY2476" fmla="*/ 270496 h 447794"/>
                <a:gd name="connsiteX2477" fmla="*/ 142711 w 403483"/>
                <a:gd name="connsiteY2477" fmla="*/ 270943 h 447794"/>
                <a:gd name="connsiteX2478" fmla="*/ 138089 w 403483"/>
                <a:gd name="connsiteY2478" fmla="*/ 273925 h 447794"/>
                <a:gd name="connsiteX2479" fmla="*/ 135256 w 403483"/>
                <a:gd name="connsiteY2479" fmla="*/ 273478 h 447794"/>
                <a:gd name="connsiteX2480" fmla="*/ 130186 w 403483"/>
                <a:gd name="connsiteY2480" fmla="*/ 273925 h 447794"/>
                <a:gd name="connsiteX2481" fmla="*/ 131826 w 403483"/>
                <a:gd name="connsiteY2481" fmla="*/ 277057 h 447794"/>
                <a:gd name="connsiteX2482" fmla="*/ 134063 w 403483"/>
                <a:gd name="connsiteY2482" fmla="*/ 278399 h 447794"/>
                <a:gd name="connsiteX2483" fmla="*/ 136449 w 403483"/>
                <a:gd name="connsiteY2483" fmla="*/ 278995 h 447794"/>
                <a:gd name="connsiteX2484" fmla="*/ 137940 w 403483"/>
                <a:gd name="connsiteY2484" fmla="*/ 280486 h 447794"/>
                <a:gd name="connsiteX2485" fmla="*/ 138238 w 403483"/>
                <a:gd name="connsiteY2485" fmla="*/ 282872 h 447794"/>
                <a:gd name="connsiteX2486" fmla="*/ 137045 w 403483"/>
                <a:gd name="connsiteY2486" fmla="*/ 285258 h 447794"/>
                <a:gd name="connsiteX2487" fmla="*/ 134212 w 403483"/>
                <a:gd name="connsiteY2487" fmla="*/ 287793 h 447794"/>
                <a:gd name="connsiteX2488" fmla="*/ 135107 w 403483"/>
                <a:gd name="connsiteY2488" fmla="*/ 285109 h 447794"/>
                <a:gd name="connsiteX2489" fmla="*/ 134808 w 403483"/>
                <a:gd name="connsiteY2489" fmla="*/ 283021 h 447794"/>
                <a:gd name="connsiteX2490" fmla="*/ 133019 w 403483"/>
                <a:gd name="connsiteY2490" fmla="*/ 281083 h 447794"/>
                <a:gd name="connsiteX2491" fmla="*/ 131528 w 403483"/>
                <a:gd name="connsiteY2491" fmla="*/ 280039 h 447794"/>
                <a:gd name="connsiteX2492" fmla="*/ 129440 w 403483"/>
                <a:gd name="connsiteY2492" fmla="*/ 276013 h 447794"/>
                <a:gd name="connsiteX2493" fmla="*/ 128993 w 403483"/>
                <a:gd name="connsiteY2493" fmla="*/ 281530 h 447794"/>
                <a:gd name="connsiteX2494" fmla="*/ 130335 w 403483"/>
                <a:gd name="connsiteY2494" fmla="*/ 288240 h 447794"/>
                <a:gd name="connsiteX2495" fmla="*/ 127203 w 403483"/>
                <a:gd name="connsiteY2495" fmla="*/ 294951 h 447794"/>
                <a:gd name="connsiteX2496" fmla="*/ 126607 w 403483"/>
                <a:gd name="connsiteY2496" fmla="*/ 304941 h 447794"/>
                <a:gd name="connsiteX2497" fmla="*/ 132124 w 403483"/>
                <a:gd name="connsiteY2497" fmla="*/ 299424 h 447794"/>
                <a:gd name="connsiteX2498" fmla="*/ 132721 w 403483"/>
                <a:gd name="connsiteY2498" fmla="*/ 298679 h 447794"/>
                <a:gd name="connsiteX2499" fmla="*/ 133019 w 403483"/>
                <a:gd name="connsiteY2499" fmla="*/ 297187 h 447794"/>
                <a:gd name="connsiteX2500" fmla="*/ 133764 w 403483"/>
                <a:gd name="connsiteY2500" fmla="*/ 298679 h 447794"/>
                <a:gd name="connsiteX2501" fmla="*/ 133764 w 403483"/>
                <a:gd name="connsiteY2501" fmla="*/ 300766 h 447794"/>
                <a:gd name="connsiteX2502" fmla="*/ 132870 w 403483"/>
                <a:gd name="connsiteY2502" fmla="*/ 302406 h 447794"/>
                <a:gd name="connsiteX2503" fmla="*/ 127502 w 403483"/>
                <a:gd name="connsiteY2503" fmla="*/ 308520 h 447794"/>
                <a:gd name="connsiteX2504" fmla="*/ 124668 w 403483"/>
                <a:gd name="connsiteY2504" fmla="*/ 313888 h 447794"/>
                <a:gd name="connsiteX2505" fmla="*/ 124221 w 403483"/>
                <a:gd name="connsiteY2505" fmla="*/ 311801 h 447794"/>
                <a:gd name="connsiteX2506" fmla="*/ 124668 w 403483"/>
                <a:gd name="connsiteY2506" fmla="*/ 309862 h 447794"/>
                <a:gd name="connsiteX2507" fmla="*/ 117362 w 403483"/>
                <a:gd name="connsiteY2507" fmla="*/ 304941 h 447794"/>
                <a:gd name="connsiteX2508" fmla="*/ 110950 w 403483"/>
                <a:gd name="connsiteY2508" fmla="*/ 299573 h 447794"/>
                <a:gd name="connsiteX2509" fmla="*/ 105880 w 403483"/>
                <a:gd name="connsiteY2509" fmla="*/ 291074 h 447794"/>
                <a:gd name="connsiteX2510" fmla="*/ 107967 w 403483"/>
                <a:gd name="connsiteY2510" fmla="*/ 286451 h 447794"/>
                <a:gd name="connsiteX2511" fmla="*/ 110055 w 403483"/>
                <a:gd name="connsiteY2511" fmla="*/ 280486 h 447794"/>
                <a:gd name="connsiteX2512" fmla="*/ 107222 w 403483"/>
                <a:gd name="connsiteY2512" fmla="*/ 274373 h 447794"/>
                <a:gd name="connsiteX2513" fmla="*/ 106476 w 403483"/>
                <a:gd name="connsiteY2513" fmla="*/ 270496 h 447794"/>
                <a:gd name="connsiteX2514" fmla="*/ 102152 w 403483"/>
                <a:gd name="connsiteY2514" fmla="*/ 267066 h 447794"/>
                <a:gd name="connsiteX2515" fmla="*/ 102898 w 403483"/>
                <a:gd name="connsiteY2515" fmla="*/ 270496 h 447794"/>
                <a:gd name="connsiteX2516" fmla="*/ 101854 w 403483"/>
                <a:gd name="connsiteY2516" fmla="*/ 273478 h 447794"/>
                <a:gd name="connsiteX2517" fmla="*/ 102748 w 403483"/>
                <a:gd name="connsiteY2517" fmla="*/ 276460 h 447794"/>
                <a:gd name="connsiteX2518" fmla="*/ 101108 w 403483"/>
                <a:gd name="connsiteY2518" fmla="*/ 279890 h 447794"/>
                <a:gd name="connsiteX2519" fmla="*/ 100363 w 403483"/>
                <a:gd name="connsiteY2519" fmla="*/ 274969 h 447794"/>
                <a:gd name="connsiteX2520" fmla="*/ 96486 w 403483"/>
                <a:gd name="connsiteY2520" fmla="*/ 271539 h 447794"/>
                <a:gd name="connsiteX2521" fmla="*/ 91416 w 403483"/>
                <a:gd name="connsiteY2521" fmla="*/ 267513 h 447794"/>
                <a:gd name="connsiteX2522" fmla="*/ 87837 w 403483"/>
                <a:gd name="connsiteY2522" fmla="*/ 269005 h 447794"/>
                <a:gd name="connsiteX2523" fmla="*/ 90819 w 403483"/>
                <a:gd name="connsiteY2523" fmla="*/ 270794 h 447794"/>
                <a:gd name="connsiteX2524" fmla="*/ 91565 w 403483"/>
                <a:gd name="connsiteY2524" fmla="*/ 272583 h 447794"/>
                <a:gd name="connsiteX2525" fmla="*/ 90372 w 403483"/>
                <a:gd name="connsiteY2525" fmla="*/ 273627 h 447794"/>
                <a:gd name="connsiteX2526" fmla="*/ 89477 w 403483"/>
                <a:gd name="connsiteY2526" fmla="*/ 275416 h 447794"/>
                <a:gd name="connsiteX2527" fmla="*/ 93951 w 403483"/>
                <a:gd name="connsiteY2527" fmla="*/ 277653 h 447794"/>
                <a:gd name="connsiteX2528" fmla="*/ 95442 w 403483"/>
                <a:gd name="connsiteY2528" fmla="*/ 282574 h 447794"/>
                <a:gd name="connsiteX2529" fmla="*/ 93802 w 403483"/>
                <a:gd name="connsiteY2529" fmla="*/ 279741 h 447794"/>
                <a:gd name="connsiteX2530" fmla="*/ 86346 w 403483"/>
                <a:gd name="connsiteY2530" fmla="*/ 277504 h 447794"/>
                <a:gd name="connsiteX2531" fmla="*/ 82170 w 403483"/>
                <a:gd name="connsiteY2531" fmla="*/ 275864 h 447794"/>
                <a:gd name="connsiteX2532" fmla="*/ 78144 w 403483"/>
                <a:gd name="connsiteY2532" fmla="*/ 278101 h 447794"/>
                <a:gd name="connsiteX2533" fmla="*/ 80978 w 403483"/>
                <a:gd name="connsiteY2533" fmla="*/ 278995 h 447794"/>
                <a:gd name="connsiteX2534" fmla="*/ 82618 w 403483"/>
                <a:gd name="connsiteY2534" fmla="*/ 280636 h 447794"/>
                <a:gd name="connsiteX2535" fmla="*/ 81574 w 403483"/>
                <a:gd name="connsiteY2535" fmla="*/ 282276 h 447794"/>
                <a:gd name="connsiteX2536" fmla="*/ 80828 w 403483"/>
                <a:gd name="connsiteY2536" fmla="*/ 286451 h 447794"/>
                <a:gd name="connsiteX2537" fmla="*/ 82469 w 403483"/>
                <a:gd name="connsiteY2537" fmla="*/ 290775 h 447794"/>
                <a:gd name="connsiteX2538" fmla="*/ 86793 w 403483"/>
                <a:gd name="connsiteY2538" fmla="*/ 293161 h 447794"/>
                <a:gd name="connsiteX2539" fmla="*/ 88433 w 403483"/>
                <a:gd name="connsiteY2539" fmla="*/ 292863 h 447794"/>
                <a:gd name="connsiteX2540" fmla="*/ 90223 w 403483"/>
                <a:gd name="connsiteY2540" fmla="*/ 292267 h 447794"/>
                <a:gd name="connsiteX2541" fmla="*/ 90223 w 403483"/>
                <a:gd name="connsiteY2541" fmla="*/ 295547 h 447794"/>
                <a:gd name="connsiteX2542" fmla="*/ 88582 w 403483"/>
                <a:gd name="connsiteY2542" fmla="*/ 295249 h 447794"/>
                <a:gd name="connsiteX2543" fmla="*/ 86644 w 403483"/>
                <a:gd name="connsiteY2543" fmla="*/ 294802 h 447794"/>
                <a:gd name="connsiteX2544" fmla="*/ 84258 w 403483"/>
                <a:gd name="connsiteY2544" fmla="*/ 296144 h 447794"/>
                <a:gd name="connsiteX2545" fmla="*/ 83214 w 403483"/>
                <a:gd name="connsiteY2545" fmla="*/ 298828 h 447794"/>
                <a:gd name="connsiteX2546" fmla="*/ 81127 w 403483"/>
                <a:gd name="connsiteY2546" fmla="*/ 298828 h 447794"/>
                <a:gd name="connsiteX2547" fmla="*/ 79785 w 403483"/>
                <a:gd name="connsiteY2547" fmla="*/ 298082 h 447794"/>
                <a:gd name="connsiteX2548" fmla="*/ 80530 w 403483"/>
                <a:gd name="connsiteY2548" fmla="*/ 301959 h 447794"/>
                <a:gd name="connsiteX2549" fmla="*/ 83960 w 403483"/>
                <a:gd name="connsiteY2549" fmla="*/ 303898 h 447794"/>
                <a:gd name="connsiteX2550" fmla="*/ 88135 w 403483"/>
                <a:gd name="connsiteY2550" fmla="*/ 308073 h 447794"/>
                <a:gd name="connsiteX2551" fmla="*/ 90968 w 403483"/>
                <a:gd name="connsiteY2551" fmla="*/ 308968 h 447794"/>
                <a:gd name="connsiteX2552" fmla="*/ 94249 w 403483"/>
                <a:gd name="connsiteY2552" fmla="*/ 307625 h 447794"/>
                <a:gd name="connsiteX2553" fmla="*/ 96336 w 403483"/>
                <a:gd name="connsiteY2553" fmla="*/ 306582 h 447794"/>
                <a:gd name="connsiteX2554" fmla="*/ 98722 w 403483"/>
                <a:gd name="connsiteY2554" fmla="*/ 307178 h 447794"/>
                <a:gd name="connsiteX2555" fmla="*/ 100363 w 403483"/>
                <a:gd name="connsiteY2555" fmla="*/ 310310 h 447794"/>
                <a:gd name="connsiteX2556" fmla="*/ 97380 w 403483"/>
                <a:gd name="connsiteY2556" fmla="*/ 313739 h 447794"/>
                <a:gd name="connsiteX2557" fmla="*/ 93951 w 403483"/>
                <a:gd name="connsiteY2557" fmla="*/ 314187 h 447794"/>
                <a:gd name="connsiteX2558" fmla="*/ 96336 w 403483"/>
                <a:gd name="connsiteY2558" fmla="*/ 316423 h 447794"/>
                <a:gd name="connsiteX2559" fmla="*/ 98275 w 403483"/>
                <a:gd name="connsiteY2559" fmla="*/ 317765 h 447794"/>
                <a:gd name="connsiteX2560" fmla="*/ 100661 w 403483"/>
                <a:gd name="connsiteY2560" fmla="*/ 318362 h 447794"/>
                <a:gd name="connsiteX2561" fmla="*/ 107818 w 403483"/>
                <a:gd name="connsiteY2561" fmla="*/ 318362 h 447794"/>
                <a:gd name="connsiteX2562" fmla="*/ 110204 w 403483"/>
                <a:gd name="connsiteY2562" fmla="*/ 318660 h 447794"/>
                <a:gd name="connsiteX2563" fmla="*/ 112590 w 403483"/>
                <a:gd name="connsiteY2563" fmla="*/ 319704 h 447794"/>
                <a:gd name="connsiteX2564" fmla="*/ 114379 w 403483"/>
                <a:gd name="connsiteY2564" fmla="*/ 321493 h 447794"/>
                <a:gd name="connsiteX2565" fmla="*/ 113037 w 403483"/>
                <a:gd name="connsiteY2565" fmla="*/ 321195 h 447794"/>
                <a:gd name="connsiteX2566" fmla="*/ 111844 w 403483"/>
                <a:gd name="connsiteY2566" fmla="*/ 321195 h 447794"/>
                <a:gd name="connsiteX2567" fmla="*/ 104538 w 403483"/>
                <a:gd name="connsiteY2567" fmla="*/ 321195 h 447794"/>
                <a:gd name="connsiteX2568" fmla="*/ 101854 w 403483"/>
                <a:gd name="connsiteY2568" fmla="*/ 320897 h 447794"/>
                <a:gd name="connsiteX2569" fmla="*/ 99915 w 403483"/>
                <a:gd name="connsiteY2569" fmla="*/ 320300 h 447794"/>
                <a:gd name="connsiteX2570" fmla="*/ 103494 w 403483"/>
                <a:gd name="connsiteY2570" fmla="*/ 323730 h 447794"/>
                <a:gd name="connsiteX2571" fmla="*/ 105433 w 403483"/>
                <a:gd name="connsiteY2571" fmla="*/ 325072 h 447794"/>
                <a:gd name="connsiteX2572" fmla="*/ 107818 w 403483"/>
                <a:gd name="connsiteY2572" fmla="*/ 325668 h 447794"/>
                <a:gd name="connsiteX2573" fmla="*/ 114976 w 403483"/>
                <a:gd name="connsiteY2573" fmla="*/ 325668 h 447794"/>
                <a:gd name="connsiteX2574" fmla="*/ 117362 w 403483"/>
                <a:gd name="connsiteY2574" fmla="*/ 325967 h 447794"/>
                <a:gd name="connsiteX2575" fmla="*/ 119748 w 403483"/>
                <a:gd name="connsiteY2575" fmla="*/ 327011 h 447794"/>
                <a:gd name="connsiteX2576" fmla="*/ 121537 w 403483"/>
                <a:gd name="connsiteY2576" fmla="*/ 328800 h 447794"/>
                <a:gd name="connsiteX2577" fmla="*/ 120195 w 403483"/>
                <a:gd name="connsiteY2577" fmla="*/ 328502 h 447794"/>
                <a:gd name="connsiteX2578" fmla="*/ 119002 w 403483"/>
                <a:gd name="connsiteY2578" fmla="*/ 328502 h 447794"/>
                <a:gd name="connsiteX2579" fmla="*/ 111546 w 403483"/>
                <a:gd name="connsiteY2579" fmla="*/ 328502 h 447794"/>
                <a:gd name="connsiteX2580" fmla="*/ 108862 w 403483"/>
                <a:gd name="connsiteY2580" fmla="*/ 328203 h 447794"/>
                <a:gd name="connsiteX2581" fmla="*/ 106924 w 403483"/>
                <a:gd name="connsiteY2581" fmla="*/ 327607 h 447794"/>
                <a:gd name="connsiteX2582" fmla="*/ 110502 w 403483"/>
                <a:gd name="connsiteY2582" fmla="*/ 331037 h 447794"/>
                <a:gd name="connsiteX2583" fmla="*/ 112441 w 403483"/>
                <a:gd name="connsiteY2583" fmla="*/ 332379 h 447794"/>
                <a:gd name="connsiteX2584" fmla="*/ 114827 w 403483"/>
                <a:gd name="connsiteY2584" fmla="*/ 332975 h 447794"/>
                <a:gd name="connsiteX2585" fmla="*/ 121984 w 403483"/>
                <a:gd name="connsiteY2585" fmla="*/ 332975 h 447794"/>
                <a:gd name="connsiteX2586" fmla="*/ 124370 w 403483"/>
                <a:gd name="connsiteY2586" fmla="*/ 333273 h 447794"/>
                <a:gd name="connsiteX2587" fmla="*/ 126756 w 403483"/>
                <a:gd name="connsiteY2587" fmla="*/ 334317 h 447794"/>
                <a:gd name="connsiteX2588" fmla="*/ 128545 w 403483"/>
                <a:gd name="connsiteY2588" fmla="*/ 336107 h 447794"/>
                <a:gd name="connsiteX2589" fmla="*/ 127203 w 403483"/>
                <a:gd name="connsiteY2589" fmla="*/ 335808 h 447794"/>
                <a:gd name="connsiteX2590" fmla="*/ 126010 w 403483"/>
                <a:gd name="connsiteY2590" fmla="*/ 335808 h 447794"/>
                <a:gd name="connsiteX2591" fmla="*/ 119002 w 403483"/>
                <a:gd name="connsiteY2591" fmla="*/ 335808 h 447794"/>
                <a:gd name="connsiteX2592" fmla="*/ 116318 w 403483"/>
                <a:gd name="connsiteY2592" fmla="*/ 335510 h 447794"/>
                <a:gd name="connsiteX2593" fmla="*/ 114379 w 403483"/>
                <a:gd name="connsiteY2593" fmla="*/ 334914 h 447794"/>
                <a:gd name="connsiteX2594" fmla="*/ 117958 w 403483"/>
                <a:gd name="connsiteY2594" fmla="*/ 338343 h 447794"/>
                <a:gd name="connsiteX2595" fmla="*/ 119897 w 403483"/>
                <a:gd name="connsiteY2595" fmla="*/ 339685 h 447794"/>
                <a:gd name="connsiteX2596" fmla="*/ 122283 w 403483"/>
                <a:gd name="connsiteY2596" fmla="*/ 340282 h 447794"/>
                <a:gd name="connsiteX2597" fmla="*/ 134659 w 403483"/>
                <a:gd name="connsiteY2597" fmla="*/ 340282 h 447794"/>
                <a:gd name="connsiteX2598" fmla="*/ 131528 w 403483"/>
                <a:gd name="connsiteY2598" fmla="*/ 336554 h 447794"/>
                <a:gd name="connsiteX2599" fmla="*/ 130484 w 403483"/>
                <a:gd name="connsiteY2599" fmla="*/ 333721 h 447794"/>
                <a:gd name="connsiteX2600" fmla="*/ 130484 w 403483"/>
                <a:gd name="connsiteY2600" fmla="*/ 331186 h 447794"/>
                <a:gd name="connsiteX2601" fmla="*/ 129291 w 403483"/>
                <a:gd name="connsiteY2601" fmla="*/ 330291 h 447794"/>
                <a:gd name="connsiteX2602" fmla="*/ 127502 w 403483"/>
                <a:gd name="connsiteY2602" fmla="*/ 328054 h 447794"/>
                <a:gd name="connsiteX2603" fmla="*/ 126458 w 403483"/>
                <a:gd name="connsiteY2603" fmla="*/ 323581 h 447794"/>
                <a:gd name="connsiteX2604" fmla="*/ 126756 w 403483"/>
                <a:gd name="connsiteY2604" fmla="*/ 320897 h 447794"/>
                <a:gd name="connsiteX2605" fmla="*/ 127949 w 403483"/>
                <a:gd name="connsiteY2605" fmla="*/ 318660 h 447794"/>
                <a:gd name="connsiteX2606" fmla="*/ 129589 w 403483"/>
                <a:gd name="connsiteY2606" fmla="*/ 316871 h 447794"/>
                <a:gd name="connsiteX2607" fmla="*/ 130335 w 403483"/>
                <a:gd name="connsiteY2607" fmla="*/ 315976 h 447794"/>
                <a:gd name="connsiteX2608" fmla="*/ 130931 w 403483"/>
                <a:gd name="connsiteY2608" fmla="*/ 314634 h 447794"/>
                <a:gd name="connsiteX2609" fmla="*/ 131826 w 403483"/>
                <a:gd name="connsiteY2609" fmla="*/ 316871 h 447794"/>
                <a:gd name="connsiteX2610" fmla="*/ 131826 w 403483"/>
                <a:gd name="connsiteY2610" fmla="*/ 318064 h 447794"/>
                <a:gd name="connsiteX2611" fmla="*/ 131080 w 403483"/>
                <a:gd name="connsiteY2611" fmla="*/ 319256 h 447794"/>
                <a:gd name="connsiteX2612" fmla="*/ 129738 w 403483"/>
                <a:gd name="connsiteY2612" fmla="*/ 320897 h 447794"/>
                <a:gd name="connsiteX2613" fmla="*/ 128844 w 403483"/>
                <a:gd name="connsiteY2613" fmla="*/ 323283 h 447794"/>
                <a:gd name="connsiteX2614" fmla="*/ 129142 w 403483"/>
                <a:gd name="connsiteY2614" fmla="*/ 326265 h 447794"/>
                <a:gd name="connsiteX2615" fmla="*/ 129887 w 403483"/>
                <a:gd name="connsiteY2615" fmla="*/ 327607 h 447794"/>
                <a:gd name="connsiteX2616" fmla="*/ 131230 w 403483"/>
                <a:gd name="connsiteY2616" fmla="*/ 328651 h 447794"/>
                <a:gd name="connsiteX2617" fmla="*/ 132273 w 403483"/>
                <a:gd name="connsiteY2617" fmla="*/ 327011 h 447794"/>
                <a:gd name="connsiteX2618" fmla="*/ 133019 w 403483"/>
                <a:gd name="connsiteY2618" fmla="*/ 325221 h 447794"/>
                <a:gd name="connsiteX2619" fmla="*/ 133317 w 403483"/>
                <a:gd name="connsiteY2619" fmla="*/ 324326 h 447794"/>
                <a:gd name="connsiteX2620" fmla="*/ 133317 w 403483"/>
                <a:gd name="connsiteY2620" fmla="*/ 322984 h 447794"/>
                <a:gd name="connsiteX2621" fmla="*/ 134659 w 403483"/>
                <a:gd name="connsiteY2621" fmla="*/ 324923 h 447794"/>
                <a:gd name="connsiteX2622" fmla="*/ 134957 w 403483"/>
                <a:gd name="connsiteY2622" fmla="*/ 326265 h 447794"/>
                <a:gd name="connsiteX2623" fmla="*/ 134659 w 403483"/>
                <a:gd name="connsiteY2623" fmla="*/ 327756 h 447794"/>
                <a:gd name="connsiteX2624" fmla="*/ 133317 w 403483"/>
                <a:gd name="connsiteY2624" fmla="*/ 330142 h 447794"/>
                <a:gd name="connsiteX2625" fmla="*/ 132870 w 403483"/>
                <a:gd name="connsiteY2625" fmla="*/ 332080 h 447794"/>
                <a:gd name="connsiteX2626" fmla="*/ 133019 w 403483"/>
                <a:gd name="connsiteY2626" fmla="*/ 334019 h 447794"/>
                <a:gd name="connsiteX2627" fmla="*/ 134063 w 403483"/>
                <a:gd name="connsiteY2627" fmla="*/ 336107 h 447794"/>
                <a:gd name="connsiteX2628" fmla="*/ 135703 w 403483"/>
                <a:gd name="connsiteY2628" fmla="*/ 338194 h 447794"/>
                <a:gd name="connsiteX2629" fmla="*/ 136896 w 403483"/>
                <a:gd name="connsiteY2629" fmla="*/ 334615 h 447794"/>
                <a:gd name="connsiteX2630" fmla="*/ 137791 w 403483"/>
                <a:gd name="connsiteY2630" fmla="*/ 332230 h 447794"/>
                <a:gd name="connsiteX2631" fmla="*/ 137791 w 403483"/>
                <a:gd name="connsiteY2631" fmla="*/ 331037 h 447794"/>
                <a:gd name="connsiteX2632" fmla="*/ 137791 w 403483"/>
                <a:gd name="connsiteY2632" fmla="*/ 329545 h 447794"/>
                <a:gd name="connsiteX2633" fmla="*/ 139580 w 403483"/>
                <a:gd name="connsiteY2633" fmla="*/ 331782 h 447794"/>
                <a:gd name="connsiteX2634" fmla="*/ 139878 w 403483"/>
                <a:gd name="connsiteY2634" fmla="*/ 333273 h 447794"/>
                <a:gd name="connsiteX2635" fmla="*/ 139729 w 403483"/>
                <a:gd name="connsiteY2635" fmla="*/ 334466 h 447794"/>
                <a:gd name="connsiteX2636" fmla="*/ 138536 w 403483"/>
                <a:gd name="connsiteY2636" fmla="*/ 338343 h 447794"/>
                <a:gd name="connsiteX2637" fmla="*/ 138536 w 403483"/>
                <a:gd name="connsiteY2637" fmla="*/ 339984 h 447794"/>
                <a:gd name="connsiteX2638" fmla="*/ 139878 w 403483"/>
                <a:gd name="connsiteY2638" fmla="*/ 342220 h 447794"/>
                <a:gd name="connsiteX2639" fmla="*/ 141966 w 403483"/>
                <a:gd name="connsiteY2639" fmla="*/ 343413 h 447794"/>
                <a:gd name="connsiteX2640" fmla="*/ 143010 w 403483"/>
                <a:gd name="connsiteY2640" fmla="*/ 340282 h 447794"/>
                <a:gd name="connsiteX2641" fmla="*/ 143308 w 403483"/>
                <a:gd name="connsiteY2641" fmla="*/ 338940 h 447794"/>
                <a:gd name="connsiteX2642" fmla="*/ 143010 w 403483"/>
                <a:gd name="connsiteY2642" fmla="*/ 337150 h 447794"/>
                <a:gd name="connsiteX2643" fmla="*/ 144799 w 403483"/>
                <a:gd name="connsiteY2643" fmla="*/ 338940 h 447794"/>
                <a:gd name="connsiteX2644" fmla="*/ 145246 w 403483"/>
                <a:gd name="connsiteY2644" fmla="*/ 340580 h 447794"/>
                <a:gd name="connsiteX2645" fmla="*/ 145246 w 403483"/>
                <a:gd name="connsiteY2645" fmla="*/ 341922 h 447794"/>
                <a:gd name="connsiteX2646" fmla="*/ 144203 w 403483"/>
                <a:gd name="connsiteY2646" fmla="*/ 344904 h 447794"/>
                <a:gd name="connsiteX2647" fmla="*/ 143904 w 403483"/>
                <a:gd name="connsiteY2647" fmla="*/ 347290 h 447794"/>
                <a:gd name="connsiteX2648" fmla="*/ 144501 w 403483"/>
                <a:gd name="connsiteY2648" fmla="*/ 349974 h 447794"/>
                <a:gd name="connsiteX2649" fmla="*/ 142562 w 403483"/>
                <a:gd name="connsiteY2649" fmla="*/ 348781 h 447794"/>
                <a:gd name="connsiteX2650" fmla="*/ 141369 w 403483"/>
                <a:gd name="connsiteY2650" fmla="*/ 347141 h 447794"/>
                <a:gd name="connsiteX2651" fmla="*/ 140922 w 403483"/>
                <a:gd name="connsiteY2651" fmla="*/ 345799 h 447794"/>
                <a:gd name="connsiteX2652" fmla="*/ 139133 w 403483"/>
                <a:gd name="connsiteY2652" fmla="*/ 344755 h 447794"/>
                <a:gd name="connsiteX2653" fmla="*/ 136598 w 403483"/>
                <a:gd name="connsiteY2653" fmla="*/ 342519 h 447794"/>
                <a:gd name="connsiteX2654" fmla="*/ 125265 w 403483"/>
                <a:gd name="connsiteY2654" fmla="*/ 342519 h 447794"/>
                <a:gd name="connsiteX2655" fmla="*/ 117213 w 403483"/>
                <a:gd name="connsiteY2655" fmla="*/ 347439 h 447794"/>
                <a:gd name="connsiteX2656" fmla="*/ 103345 w 403483"/>
                <a:gd name="connsiteY2656" fmla="*/ 353404 h 447794"/>
                <a:gd name="connsiteX2657" fmla="*/ 97679 w 403483"/>
                <a:gd name="connsiteY2657" fmla="*/ 352062 h 447794"/>
                <a:gd name="connsiteX2658" fmla="*/ 93951 w 403483"/>
                <a:gd name="connsiteY2658" fmla="*/ 351316 h 447794"/>
                <a:gd name="connsiteX2659" fmla="*/ 89030 w 403483"/>
                <a:gd name="connsiteY2659" fmla="*/ 352509 h 447794"/>
                <a:gd name="connsiteX2660" fmla="*/ 85898 w 403483"/>
                <a:gd name="connsiteY2660" fmla="*/ 355641 h 447794"/>
                <a:gd name="connsiteX2661" fmla="*/ 90670 w 403483"/>
                <a:gd name="connsiteY2661" fmla="*/ 355044 h 447794"/>
                <a:gd name="connsiteX2662" fmla="*/ 94398 w 403483"/>
                <a:gd name="connsiteY2662" fmla="*/ 356685 h 447794"/>
                <a:gd name="connsiteX2663" fmla="*/ 91117 w 403483"/>
                <a:gd name="connsiteY2663" fmla="*/ 356386 h 447794"/>
                <a:gd name="connsiteX2664" fmla="*/ 84705 w 403483"/>
                <a:gd name="connsiteY2664" fmla="*/ 358176 h 447794"/>
                <a:gd name="connsiteX2665" fmla="*/ 80828 w 403483"/>
                <a:gd name="connsiteY2665" fmla="*/ 363395 h 447794"/>
                <a:gd name="connsiteX2666" fmla="*/ 80828 w 403483"/>
                <a:gd name="connsiteY2666" fmla="*/ 367123 h 447794"/>
                <a:gd name="connsiteX2667" fmla="*/ 79337 w 403483"/>
                <a:gd name="connsiteY2667" fmla="*/ 368614 h 447794"/>
                <a:gd name="connsiteX2668" fmla="*/ 77846 w 403483"/>
                <a:gd name="connsiteY2668" fmla="*/ 371596 h 447794"/>
                <a:gd name="connsiteX2669" fmla="*/ 79188 w 403483"/>
                <a:gd name="connsiteY2669" fmla="*/ 374727 h 447794"/>
                <a:gd name="connsiteX2670" fmla="*/ 81723 w 403483"/>
                <a:gd name="connsiteY2670" fmla="*/ 371745 h 447794"/>
                <a:gd name="connsiteX2671" fmla="*/ 84258 w 403483"/>
                <a:gd name="connsiteY2671" fmla="*/ 371000 h 447794"/>
                <a:gd name="connsiteX2672" fmla="*/ 85302 w 403483"/>
                <a:gd name="connsiteY2672" fmla="*/ 371745 h 447794"/>
                <a:gd name="connsiteX2673" fmla="*/ 86793 w 403483"/>
                <a:gd name="connsiteY2673" fmla="*/ 372342 h 447794"/>
                <a:gd name="connsiteX2674" fmla="*/ 88135 w 403483"/>
                <a:gd name="connsiteY2674" fmla="*/ 370850 h 447794"/>
                <a:gd name="connsiteX2675" fmla="*/ 89925 w 403483"/>
                <a:gd name="connsiteY2675" fmla="*/ 364886 h 447794"/>
                <a:gd name="connsiteX2676" fmla="*/ 96784 w 403483"/>
                <a:gd name="connsiteY2676" fmla="*/ 361904 h 447794"/>
                <a:gd name="connsiteX2677" fmla="*/ 91416 w 403483"/>
                <a:gd name="connsiteY2677" fmla="*/ 366675 h 447794"/>
                <a:gd name="connsiteX2678" fmla="*/ 90968 w 403483"/>
                <a:gd name="connsiteY2678" fmla="*/ 371000 h 447794"/>
                <a:gd name="connsiteX2679" fmla="*/ 88582 w 403483"/>
                <a:gd name="connsiteY2679" fmla="*/ 373535 h 447794"/>
                <a:gd name="connsiteX2680" fmla="*/ 89030 w 403483"/>
                <a:gd name="connsiteY2680" fmla="*/ 378903 h 447794"/>
                <a:gd name="connsiteX2681" fmla="*/ 91714 w 403483"/>
                <a:gd name="connsiteY2681" fmla="*/ 375920 h 447794"/>
                <a:gd name="connsiteX2682" fmla="*/ 95889 w 403483"/>
                <a:gd name="connsiteY2682" fmla="*/ 374131 h 447794"/>
                <a:gd name="connsiteX2683" fmla="*/ 98275 w 403483"/>
                <a:gd name="connsiteY2683" fmla="*/ 374578 h 447794"/>
                <a:gd name="connsiteX2684" fmla="*/ 101854 w 403483"/>
                <a:gd name="connsiteY2684" fmla="*/ 374578 h 447794"/>
                <a:gd name="connsiteX2685" fmla="*/ 100959 w 403483"/>
                <a:gd name="connsiteY2685" fmla="*/ 371745 h 447794"/>
                <a:gd name="connsiteX2686" fmla="*/ 104687 w 403483"/>
                <a:gd name="connsiteY2686" fmla="*/ 365482 h 447794"/>
                <a:gd name="connsiteX2687" fmla="*/ 107669 w 403483"/>
                <a:gd name="connsiteY2687" fmla="*/ 365184 h 447794"/>
                <a:gd name="connsiteX2688" fmla="*/ 104836 w 403483"/>
                <a:gd name="connsiteY2688" fmla="*/ 366824 h 447794"/>
                <a:gd name="connsiteX2689" fmla="*/ 103047 w 403483"/>
                <a:gd name="connsiteY2689" fmla="*/ 371298 h 447794"/>
                <a:gd name="connsiteX2690" fmla="*/ 105134 w 403483"/>
                <a:gd name="connsiteY2690" fmla="*/ 374429 h 447794"/>
                <a:gd name="connsiteX2691" fmla="*/ 107371 w 403483"/>
                <a:gd name="connsiteY2691" fmla="*/ 375175 h 447794"/>
                <a:gd name="connsiteX2692" fmla="*/ 107222 w 403483"/>
                <a:gd name="connsiteY2692" fmla="*/ 376964 h 447794"/>
                <a:gd name="connsiteX2693" fmla="*/ 106476 w 403483"/>
                <a:gd name="connsiteY2693" fmla="*/ 379052 h 447794"/>
                <a:gd name="connsiteX2694" fmla="*/ 110950 w 403483"/>
                <a:gd name="connsiteY2694" fmla="*/ 377262 h 447794"/>
                <a:gd name="connsiteX2695" fmla="*/ 113037 w 403483"/>
                <a:gd name="connsiteY2695" fmla="*/ 374727 h 447794"/>
                <a:gd name="connsiteX2696" fmla="*/ 115274 w 403483"/>
                <a:gd name="connsiteY2696" fmla="*/ 373535 h 447794"/>
                <a:gd name="connsiteX2697" fmla="*/ 117511 w 403483"/>
                <a:gd name="connsiteY2697" fmla="*/ 368614 h 447794"/>
                <a:gd name="connsiteX2698" fmla="*/ 115871 w 403483"/>
                <a:gd name="connsiteY2698" fmla="*/ 365631 h 447794"/>
                <a:gd name="connsiteX2699" fmla="*/ 119002 w 403483"/>
                <a:gd name="connsiteY2699" fmla="*/ 362202 h 447794"/>
                <a:gd name="connsiteX2700" fmla="*/ 122133 w 403483"/>
                <a:gd name="connsiteY2700" fmla="*/ 366079 h 447794"/>
                <a:gd name="connsiteX2701" fmla="*/ 121537 w 403483"/>
                <a:gd name="connsiteY2701" fmla="*/ 367570 h 447794"/>
                <a:gd name="connsiteX2702" fmla="*/ 123475 w 403483"/>
                <a:gd name="connsiteY2702" fmla="*/ 366973 h 447794"/>
                <a:gd name="connsiteX2703" fmla="*/ 125414 w 403483"/>
                <a:gd name="connsiteY2703" fmla="*/ 365333 h 447794"/>
                <a:gd name="connsiteX2704" fmla="*/ 128695 w 403483"/>
                <a:gd name="connsiteY2704" fmla="*/ 360562 h 447794"/>
                <a:gd name="connsiteX2705" fmla="*/ 129440 w 403483"/>
                <a:gd name="connsiteY2705" fmla="*/ 359369 h 447794"/>
                <a:gd name="connsiteX2706" fmla="*/ 133466 w 403483"/>
                <a:gd name="connsiteY2706" fmla="*/ 356834 h 447794"/>
                <a:gd name="connsiteX2707" fmla="*/ 135256 w 403483"/>
                <a:gd name="connsiteY2707" fmla="*/ 356834 h 447794"/>
                <a:gd name="connsiteX2708" fmla="*/ 134212 w 403483"/>
                <a:gd name="connsiteY2708" fmla="*/ 357728 h 447794"/>
                <a:gd name="connsiteX2709" fmla="*/ 133466 w 403483"/>
                <a:gd name="connsiteY2709" fmla="*/ 358623 h 447794"/>
                <a:gd name="connsiteX2710" fmla="*/ 130186 w 403483"/>
                <a:gd name="connsiteY2710" fmla="*/ 363991 h 447794"/>
                <a:gd name="connsiteX2711" fmla="*/ 128396 w 403483"/>
                <a:gd name="connsiteY2711" fmla="*/ 366079 h 447794"/>
                <a:gd name="connsiteX2712" fmla="*/ 126756 w 403483"/>
                <a:gd name="connsiteY2712" fmla="*/ 367421 h 447794"/>
                <a:gd name="connsiteX2713" fmla="*/ 131230 w 403483"/>
                <a:gd name="connsiteY2713" fmla="*/ 367421 h 447794"/>
                <a:gd name="connsiteX2714" fmla="*/ 133466 w 403483"/>
                <a:gd name="connsiteY2714" fmla="*/ 366824 h 447794"/>
                <a:gd name="connsiteX2715" fmla="*/ 135405 w 403483"/>
                <a:gd name="connsiteY2715" fmla="*/ 365184 h 447794"/>
                <a:gd name="connsiteX2716" fmla="*/ 139580 w 403483"/>
                <a:gd name="connsiteY2716" fmla="*/ 359070 h 447794"/>
                <a:gd name="connsiteX2717" fmla="*/ 140922 w 403483"/>
                <a:gd name="connsiteY2717" fmla="*/ 357579 h 447794"/>
                <a:gd name="connsiteX2718" fmla="*/ 142711 w 403483"/>
                <a:gd name="connsiteY2718" fmla="*/ 356834 h 447794"/>
                <a:gd name="connsiteX2719" fmla="*/ 145097 w 403483"/>
                <a:gd name="connsiteY2719" fmla="*/ 356834 h 447794"/>
                <a:gd name="connsiteX2720" fmla="*/ 144053 w 403483"/>
                <a:gd name="connsiteY2720" fmla="*/ 357728 h 447794"/>
                <a:gd name="connsiteX2721" fmla="*/ 143308 w 403483"/>
                <a:gd name="connsiteY2721" fmla="*/ 358623 h 447794"/>
                <a:gd name="connsiteX2722" fmla="*/ 139878 w 403483"/>
                <a:gd name="connsiteY2722" fmla="*/ 364140 h 447794"/>
                <a:gd name="connsiteX2723" fmla="*/ 138089 w 403483"/>
                <a:gd name="connsiteY2723" fmla="*/ 366228 h 447794"/>
                <a:gd name="connsiteX2724" fmla="*/ 136449 w 403483"/>
                <a:gd name="connsiteY2724" fmla="*/ 367570 h 447794"/>
                <a:gd name="connsiteX2725" fmla="*/ 140773 w 403483"/>
                <a:gd name="connsiteY2725" fmla="*/ 367570 h 447794"/>
                <a:gd name="connsiteX2726" fmla="*/ 143010 w 403483"/>
                <a:gd name="connsiteY2726" fmla="*/ 366973 h 447794"/>
                <a:gd name="connsiteX2727" fmla="*/ 144948 w 403483"/>
                <a:gd name="connsiteY2727" fmla="*/ 365333 h 447794"/>
                <a:gd name="connsiteX2728" fmla="*/ 150913 w 403483"/>
                <a:gd name="connsiteY2728" fmla="*/ 356088 h 447794"/>
                <a:gd name="connsiteX2729" fmla="*/ 148974 w 403483"/>
                <a:gd name="connsiteY2729" fmla="*/ 353255 h 447794"/>
                <a:gd name="connsiteX2730" fmla="*/ 148676 w 403483"/>
                <a:gd name="connsiteY2730" fmla="*/ 350422 h 447794"/>
                <a:gd name="connsiteX2731" fmla="*/ 148974 w 403483"/>
                <a:gd name="connsiteY2731" fmla="*/ 348036 h 447794"/>
                <a:gd name="connsiteX2732" fmla="*/ 149720 w 403483"/>
                <a:gd name="connsiteY2732" fmla="*/ 345948 h 447794"/>
                <a:gd name="connsiteX2733" fmla="*/ 150018 w 403483"/>
                <a:gd name="connsiteY2733" fmla="*/ 344159 h 447794"/>
                <a:gd name="connsiteX2734" fmla="*/ 150018 w 403483"/>
                <a:gd name="connsiteY2734" fmla="*/ 342817 h 447794"/>
                <a:gd name="connsiteX2735" fmla="*/ 151509 w 403483"/>
                <a:gd name="connsiteY2735" fmla="*/ 344010 h 447794"/>
                <a:gd name="connsiteX2736" fmla="*/ 152255 w 403483"/>
                <a:gd name="connsiteY2736" fmla="*/ 345053 h 447794"/>
                <a:gd name="connsiteX2737" fmla="*/ 152553 w 403483"/>
                <a:gd name="connsiteY2737" fmla="*/ 346545 h 447794"/>
                <a:gd name="connsiteX2738" fmla="*/ 152255 w 403483"/>
                <a:gd name="connsiteY2738" fmla="*/ 348036 h 447794"/>
                <a:gd name="connsiteX2739" fmla="*/ 151658 w 403483"/>
                <a:gd name="connsiteY2739" fmla="*/ 350422 h 447794"/>
                <a:gd name="connsiteX2740" fmla="*/ 151957 w 403483"/>
                <a:gd name="connsiteY2740" fmla="*/ 352957 h 447794"/>
                <a:gd name="connsiteX2741" fmla="*/ 153597 w 403483"/>
                <a:gd name="connsiteY2741" fmla="*/ 355342 h 447794"/>
                <a:gd name="connsiteX2742" fmla="*/ 156877 w 403483"/>
                <a:gd name="connsiteY2742" fmla="*/ 357579 h 447794"/>
                <a:gd name="connsiteX2743" fmla="*/ 156877 w 403483"/>
                <a:gd name="connsiteY2743" fmla="*/ 346992 h 447794"/>
                <a:gd name="connsiteX2744" fmla="*/ 159263 w 403483"/>
                <a:gd name="connsiteY2744" fmla="*/ 346992 h 447794"/>
                <a:gd name="connsiteX2745" fmla="*/ 159263 w 403483"/>
                <a:gd name="connsiteY2745" fmla="*/ 357579 h 447794"/>
                <a:gd name="connsiteX2746" fmla="*/ 159860 w 403483"/>
                <a:gd name="connsiteY2746" fmla="*/ 358921 h 447794"/>
                <a:gd name="connsiteX2747" fmla="*/ 161202 w 403483"/>
                <a:gd name="connsiteY2747" fmla="*/ 359816 h 447794"/>
                <a:gd name="connsiteX2748" fmla="*/ 165228 w 403483"/>
                <a:gd name="connsiteY2748" fmla="*/ 361754 h 447794"/>
                <a:gd name="connsiteX2749" fmla="*/ 168359 w 403483"/>
                <a:gd name="connsiteY2749" fmla="*/ 362202 h 447794"/>
                <a:gd name="connsiteX2750" fmla="*/ 170745 w 403483"/>
                <a:gd name="connsiteY2750" fmla="*/ 361605 h 447794"/>
                <a:gd name="connsiteX2751" fmla="*/ 173578 w 403483"/>
                <a:gd name="connsiteY2751" fmla="*/ 360412 h 447794"/>
                <a:gd name="connsiteX2752" fmla="*/ 171789 w 403483"/>
                <a:gd name="connsiteY2752" fmla="*/ 360412 h 447794"/>
                <a:gd name="connsiteX2753" fmla="*/ 170000 w 403483"/>
                <a:gd name="connsiteY2753" fmla="*/ 359518 h 447794"/>
                <a:gd name="connsiteX2754" fmla="*/ 162693 w 403483"/>
                <a:gd name="connsiteY2754" fmla="*/ 355641 h 447794"/>
                <a:gd name="connsiteX2755" fmla="*/ 164333 w 403483"/>
                <a:gd name="connsiteY2755" fmla="*/ 352957 h 447794"/>
                <a:gd name="connsiteX2756" fmla="*/ 164631 w 403483"/>
                <a:gd name="connsiteY2756" fmla="*/ 350422 h 447794"/>
                <a:gd name="connsiteX2757" fmla="*/ 164035 w 403483"/>
                <a:gd name="connsiteY2757" fmla="*/ 348036 h 447794"/>
                <a:gd name="connsiteX2758" fmla="*/ 163737 w 403483"/>
                <a:gd name="connsiteY2758" fmla="*/ 346545 h 447794"/>
                <a:gd name="connsiteX2759" fmla="*/ 164035 w 403483"/>
                <a:gd name="connsiteY2759" fmla="*/ 345053 h 447794"/>
                <a:gd name="connsiteX2760" fmla="*/ 164780 w 403483"/>
                <a:gd name="connsiteY2760" fmla="*/ 344010 h 447794"/>
                <a:gd name="connsiteX2761" fmla="*/ 166272 w 403483"/>
                <a:gd name="connsiteY2761" fmla="*/ 342817 h 447794"/>
                <a:gd name="connsiteX2762" fmla="*/ 166272 w 403483"/>
                <a:gd name="connsiteY2762" fmla="*/ 344159 h 447794"/>
                <a:gd name="connsiteX2763" fmla="*/ 166570 w 403483"/>
                <a:gd name="connsiteY2763" fmla="*/ 345948 h 447794"/>
                <a:gd name="connsiteX2764" fmla="*/ 167315 w 403483"/>
                <a:gd name="connsiteY2764" fmla="*/ 348036 h 447794"/>
                <a:gd name="connsiteX2765" fmla="*/ 167614 w 403483"/>
                <a:gd name="connsiteY2765" fmla="*/ 350422 h 447794"/>
                <a:gd name="connsiteX2766" fmla="*/ 166570 w 403483"/>
                <a:gd name="connsiteY2766" fmla="*/ 354746 h 447794"/>
                <a:gd name="connsiteX2767" fmla="*/ 174026 w 403483"/>
                <a:gd name="connsiteY2767" fmla="*/ 358921 h 447794"/>
                <a:gd name="connsiteX2768" fmla="*/ 176113 w 403483"/>
                <a:gd name="connsiteY2768" fmla="*/ 359667 h 447794"/>
                <a:gd name="connsiteX2769" fmla="*/ 178201 w 403483"/>
                <a:gd name="connsiteY2769" fmla="*/ 359369 h 447794"/>
                <a:gd name="connsiteX2770" fmla="*/ 181929 w 403483"/>
                <a:gd name="connsiteY2770" fmla="*/ 357728 h 447794"/>
                <a:gd name="connsiteX2771" fmla="*/ 180139 w 403483"/>
                <a:gd name="connsiteY2771" fmla="*/ 357728 h 447794"/>
                <a:gd name="connsiteX2772" fmla="*/ 178350 w 403483"/>
                <a:gd name="connsiteY2772" fmla="*/ 356834 h 447794"/>
                <a:gd name="connsiteX2773" fmla="*/ 171192 w 403483"/>
                <a:gd name="connsiteY2773" fmla="*/ 352957 h 447794"/>
                <a:gd name="connsiteX2774" fmla="*/ 170298 w 403483"/>
                <a:gd name="connsiteY2774" fmla="*/ 352807 h 447794"/>
                <a:gd name="connsiteX2775" fmla="*/ 170894 w 403483"/>
                <a:gd name="connsiteY2775" fmla="*/ 348930 h 447794"/>
                <a:gd name="connsiteX2776" fmla="*/ 170894 w 403483"/>
                <a:gd name="connsiteY2776" fmla="*/ 346097 h 447794"/>
                <a:gd name="connsiteX2777" fmla="*/ 170000 w 403483"/>
                <a:gd name="connsiteY2777" fmla="*/ 342668 h 447794"/>
                <a:gd name="connsiteX2778" fmla="*/ 170000 w 403483"/>
                <a:gd name="connsiteY2778" fmla="*/ 341326 h 447794"/>
                <a:gd name="connsiteX2779" fmla="*/ 170447 w 403483"/>
                <a:gd name="connsiteY2779" fmla="*/ 339685 h 447794"/>
                <a:gd name="connsiteX2780" fmla="*/ 172236 w 403483"/>
                <a:gd name="connsiteY2780" fmla="*/ 337896 h 447794"/>
                <a:gd name="connsiteX2781" fmla="*/ 172087 w 403483"/>
                <a:gd name="connsiteY2781" fmla="*/ 339685 h 447794"/>
                <a:gd name="connsiteX2782" fmla="*/ 172236 w 403483"/>
                <a:gd name="connsiteY2782" fmla="*/ 341027 h 447794"/>
                <a:gd name="connsiteX2783" fmla="*/ 172982 w 403483"/>
                <a:gd name="connsiteY2783" fmla="*/ 343711 h 447794"/>
                <a:gd name="connsiteX2784" fmla="*/ 173429 w 403483"/>
                <a:gd name="connsiteY2784" fmla="*/ 346246 h 447794"/>
                <a:gd name="connsiteX2785" fmla="*/ 173429 w 403483"/>
                <a:gd name="connsiteY2785" fmla="*/ 348632 h 447794"/>
                <a:gd name="connsiteX2786" fmla="*/ 172833 w 403483"/>
                <a:gd name="connsiteY2786" fmla="*/ 351316 h 447794"/>
                <a:gd name="connsiteX2787" fmla="*/ 181332 w 403483"/>
                <a:gd name="connsiteY2787" fmla="*/ 355939 h 447794"/>
                <a:gd name="connsiteX2788" fmla="*/ 183420 w 403483"/>
                <a:gd name="connsiteY2788" fmla="*/ 356685 h 447794"/>
                <a:gd name="connsiteX2789" fmla="*/ 185508 w 403483"/>
                <a:gd name="connsiteY2789" fmla="*/ 356386 h 447794"/>
                <a:gd name="connsiteX2790" fmla="*/ 189235 w 403483"/>
                <a:gd name="connsiteY2790" fmla="*/ 354746 h 447794"/>
                <a:gd name="connsiteX2791" fmla="*/ 187446 w 403483"/>
                <a:gd name="connsiteY2791" fmla="*/ 354746 h 447794"/>
                <a:gd name="connsiteX2792" fmla="*/ 185657 w 403483"/>
                <a:gd name="connsiteY2792" fmla="*/ 353851 h 447794"/>
                <a:gd name="connsiteX2793" fmla="*/ 178499 w 403483"/>
                <a:gd name="connsiteY2793" fmla="*/ 349974 h 447794"/>
                <a:gd name="connsiteX2794" fmla="*/ 177306 w 403483"/>
                <a:gd name="connsiteY2794" fmla="*/ 349527 h 447794"/>
                <a:gd name="connsiteX2795" fmla="*/ 175964 w 403483"/>
                <a:gd name="connsiteY2795" fmla="*/ 349080 h 447794"/>
                <a:gd name="connsiteX2796" fmla="*/ 176561 w 403483"/>
                <a:gd name="connsiteY2796" fmla="*/ 347738 h 447794"/>
                <a:gd name="connsiteX2797" fmla="*/ 177157 w 403483"/>
                <a:gd name="connsiteY2797" fmla="*/ 345650 h 447794"/>
                <a:gd name="connsiteX2798" fmla="*/ 177008 w 403483"/>
                <a:gd name="connsiteY2798" fmla="*/ 340729 h 447794"/>
                <a:gd name="connsiteX2799" fmla="*/ 175368 w 403483"/>
                <a:gd name="connsiteY2799" fmla="*/ 335957 h 447794"/>
                <a:gd name="connsiteX2800" fmla="*/ 175069 w 403483"/>
                <a:gd name="connsiteY2800" fmla="*/ 334466 h 447794"/>
                <a:gd name="connsiteX2801" fmla="*/ 175368 w 403483"/>
                <a:gd name="connsiteY2801" fmla="*/ 332975 h 447794"/>
                <a:gd name="connsiteX2802" fmla="*/ 177157 w 403483"/>
                <a:gd name="connsiteY2802" fmla="*/ 330738 h 447794"/>
                <a:gd name="connsiteX2803" fmla="*/ 177157 w 403483"/>
                <a:gd name="connsiteY2803" fmla="*/ 332230 h 447794"/>
                <a:gd name="connsiteX2804" fmla="*/ 177157 w 403483"/>
                <a:gd name="connsiteY2804" fmla="*/ 333422 h 447794"/>
                <a:gd name="connsiteX2805" fmla="*/ 178052 w 403483"/>
                <a:gd name="connsiteY2805" fmla="*/ 335659 h 447794"/>
                <a:gd name="connsiteX2806" fmla="*/ 179245 w 403483"/>
                <a:gd name="connsiteY2806" fmla="*/ 339536 h 447794"/>
                <a:gd name="connsiteX2807" fmla="*/ 180885 w 403483"/>
                <a:gd name="connsiteY2807" fmla="*/ 337449 h 447794"/>
                <a:gd name="connsiteX2808" fmla="*/ 181929 w 403483"/>
                <a:gd name="connsiteY2808" fmla="*/ 335361 h 447794"/>
                <a:gd name="connsiteX2809" fmla="*/ 182227 w 403483"/>
                <a:gd name="connsiteY2809" fmla="*/ 333422 h 447794"/>
                <a:gd name="connsiteX2810" fmla="*/ 181780 w 403483"/>
                <a:gd name="connsiteY2810" fmla="*/ 331484 h 447794"/>
                <a:gd name="connsiteX2811" fmla="*/ 180438 w 403483"/>
                <a:gd name="connsiteY2811" fmla="*/ 329098 h 447794"/>
                <a:gd name="connsiteX2812" fmla="*/ 180139 w 403483"/>
                <a:gd name="connsiteY2812" fmla="*/ 327905 h 447794"/>
                <a:gd name="connsiteX2813" fmla="*/ 180438 w 403483"/>
                <a:gd name="connsiteY2813" fmla="*/ 326265 h 447794"/>
                <a:gd name="connsiteX2814" fmla="*/ 181780 w 403483"/>
                <a:gd name="connsiteY2814" fmla="*/ 324326 h 447794"/>
                <a:gd name="connsiteX2815" fmla="*/ 181780 w 403483"/>
                <a:gd name="connsiteY2815" fmla="*/ 325668 h 447794"/>
                <a:gd name="connsiteX2816" fmla="*/ 182078 w 403483"/>
                <a:gd name="connsiteY2816" fmla="*/ 326563 h 447794"/>
                <a:gd name="connsiteX2817" fmla="*/ 182823 w 403483"/>
                <a:gd name="connsiteY2817" fmla="*/ 328353 h 447794"/>
                <a:gd name="connsiteX2818" fmla="*/ 183867 w 403483"/>
                <a:gd name="connsiteY2818" fmla="*/ 329993 h 447794"/>
                <a:gd name="connsiteX2819" fmla="*/ 185209 w 403483"/>
                <a:gd name="connsiteY2819" fmla="*/ 328949 h 447794"/>
                <a:gd name="connsiteX2820" fmla="*/ 186104 w 403483"/>
                <a:gd name="connsiteY2820" fmla="*/ 327607 h 447794"/>
                <a:gd name="connsiteX2821" fmla="*/ 186402 w 403483"/>
                <a:gd name="connsiteY2821" fmla="*/ 324625 h 447794"/>
                <a:gd name="connsiteX2822" fmla="*/ 185508 w 403483"/>
                <a:gd name="connsiteY2822" fmla="*/ 322239 h 447794"/>
                <a:gd name="connsiteX2823" fmla="*/ 184166 w 403483"/>
                <a:gd name="connsiteY2823" fmla="*/ 320599 h 447794"/>
                <a:gd name="connsiteX2824" fmla="*/ 183420 w 403483"/>
                <a:gd name="connsiteY2824" fmla="*/ 319406 h 447794"/>
                <a:gd name="connsiteX2825" fmla="*/ 183420 w 403483"/>
                <a:gd name="connsiteY2825" fmla="*/ 318213 h 447794"/>
                <a:gd name="connsiteX2826" fmla="*/ 184166 w 403483"/>
                <a:gd name="connsiteY2826" fmla="*/ 315976 h 447794"/>
                <a:gd name="connsiteX2827" fmla="*/ 184762 w 403483"/>
                <a:gd name="connsiteY2827" fmla="*/ 317318 h 447794"/>
                <a:gd name="connsiteX2828" fmla="*/ 185508 w 403483"/>
                <a:gd name="connsiteY2828" fmla="*/ 318213 h 447794"/>
                <a:gd name="connsiteX2829" fmla="*/ 187148 w 403483"/>
                <a:gd name="connsiteY2829" fmla="*/ 320002 h 447794"/>
                <a:gd name="connsiteX2830" fmla="*/ 188341 w 403483"/>
                <a:gd name="connsiteY2830" fmla="*/ 322239 h 447794"/>
                <a:gd name="connsiteX2831" fmla="*/ 188639 w 403483"/>
                <a:gd name="connsiteY2831" fmla="*/ 324923 h 447794"/>
                <a:gd name="connsiteX2832" fmla="*/ 187595 w 403483"/>
                <a:gd name="connsiteY2832" fmla="*/ 329396 h 447794"/>
                <a:gd name="connsiteX2833" fmla="*/ 185806 w 403483"/>
                <a:gd name="connsiteY2833" fmla="*/ 331633 h 447794"/>
                <a:gd name="connsiteX2834" fmla="*/ 184613 w 403483"/>
                <a:gd name="connsiteY2834" fmla="*/ 332528 h 447794"/>
                <a:gd name="connsiteX2835" fmla="*/ 184613 w 403483"/>
                <a:gd name="connsiteY2835" fmla="*/ 335063 h 447794"/>
                <a:gd name="connsiteX2836" fmla="*/ 183569 w 403483"/>
                <a:gd name="connsiteY2836" fmla="*/ 337896 h 447794"/>
                <a:gd name="connsiteX2837" fmla="*/ 179990 w 403483"/>
                <a:gd name="connsiteY2837" fmla="*/ 342071 h 447794"/>
                <a:gd name="connsiteX2838" fmla="*/ 179990 w 403483"/>
                <a:gd name="connsiteY2838" fmla="*/ 344606 h 447794"/>
                <a:gd name="connsiteX2839" fmla="*/ 179245 w 403483"/>
                <a:gd name="connsiteY2839" fmla="*/ 347887 h 447794"/>
                <a:gd name="connsiteX2840" fmla="*/ 188937 w 403483"/>
                <a:gd name="connsiteY2840" fmla="*/ 353106 h 447794"/>
                <a:gd name="connsiteX2841" fmla="*/ 191025 w 403483"/>
                <a:gd name="connsiteY2841" fmla="*/ 353851 h 447794"/>
                <a:gd name="connsiteX2842" fmla="*/ 193112 w 403483"/>
                <a:gd name="connsiteY2842" fmla="*/ 353553 h 447794"/>
                <a:gd name="connsiteX2843" fmla="*/ 196840 w 403483"/>
                <a:gd name="connsiteY2843" fmla="*/ 351913 h 447794"/>
                <a:gd name="connsiteX2844" fmla="*/ 195051 w 403483"/>
                <a:gd name="connsiteY2844" fmla="*/ 351913 h 447794"/>
                <a:gd name="connsiteX2845" fmla="*/ 193262 w 403483"/>
                <a:gd name="connsiteY2845" fmla="*/ 351018 h 447794"/>
                <a:gd name="connsiteX2846" fmla="*/ 186104 w 403483"/>
                <a:gd name="connsiteY2846" fmla="*/ 347141 h 447794"/>
                <a:gd name="connsiteX2847" fmla="*/ 184911 w 403483"/>
                <a:gd name="connsiteY2847" fmla="*/ 346694 h 447794"/>
                <a:gd name="connsiteX2848" fmla="*/ 183569 w 403483"/>
                <a:gd name="connsiteY2848" fmla="*/ 346246 h 447794"/>
                <a:gd name="connsiteX2849" fmla="*/ 185955 w 403483"/>
                <a:gd name="connsiteY2849" fmla="*/ 345799 h 447794"/>
                <a:gd name="connsiteX2850" fmla="*/ 188937 w 403483"/>
                <a:gd name="connsiteY2850" fmla="*/ 346246 h 447794"/>
                <a:gd name="connsiteX2851" fmla="*/ 190727 w 403483"/>
                <a:gd name="connsiteY2851" fmla="*/ 346992 h 447794"/>
                <a:gd name="connsiteX2852" fmla="*/ 196393 w 403483"/>
                <a:gd name="connsiteY2852" fmla="*/ 349974 h 447794"/>
                <a:gd name="connsiteX2853" fmla="*/ 198481 w 403483"/>
                <a:gd name="connsiteY2853" fmla="*/ 350720 h 447794"/>
                <a:gd name="connsiteX2854" fmla="*/ 200568 w 403483"/>
                <a:gd name="connsiteY2854" fmla="*/ 350422 h 447794"/>
                <a:gd name="connsiteX2855" fmla="*/ 205191 w 403483"/>
                <a:gd name="connsiteY2855" fmla="*/ 348334 h 447794"/>
                <a:gd name="connsiteX2856" fmla="*/ 203401 w 403483"/>
                <a:gd name="connsiteY2856" fmla="*/ 348334 h 447794"/>
                <a:gd name="connsiteX2857" fmla="*/ 202059 w 403483"/>
                <a:gd name="connsiteY2857" fmla="*/ 346694 h 447794"/>
                <a:gd name="connsiteX2858" fmla="*/ 204296 w 403483"/>
                <a:gd name="connsiteY2858" fmla="*/ 342220 h 447794"/>
                <a:gd name="connsiteX2859" fmla="*/ 220550 w 403483"/>
                <a:gd name="connsiteY2859" fmla="*/ 334765 h 447794"/>
                <a:gd name="connsiteX2860" fmla="*/ 243961 w 403483"/>
                <a:gd name="connsiteY2860" fmla="*/ 322835 h 447794"/>
                <a:gd name="connsiteX2861" fmla="*/ 257381 w 403483"/>
                <a:gd name="connsiteY2861" fmla="*/ 318362 h 447794"/>
                <a:gd name="connsiteX2862" fmla="*/ 266030 w 403483"/>
                <a:gd name="connsiteY2862" fmla="*/ 320151 h 447794"/>
                <a:gd name="connsiteX2863" fmla="*/ 269161 w 403483"/>
                <a:gd name="connsiteY2863" fmla="*/ 322984 h 447794"/>
                <a:gd name="connsiteX2864" fmla="*/ 270653 w 403483"/>
                <a:gd name="connsiteY2864" fmla="*/ 327160 h 447794"/>
                <a:gd name="connsiteX2865" fmla="*/ 270653 w 403483"/>
                <a:gd name="connsiteY2865" fmla="*/ 331484 h 447794"/>
                <a:gd name="connsiteX2866" fmla="*/ 274082 w 403483"/>
                <a:gd name="connsiteY2866" fmla="*/ 344457 h 447794"/>
                <a:gd name="connsiteX2867" fmla="*/ 279450 w 403483"/>
                <a:gd name="connsiteY2867" fmla="*/ 348483 h 447794"/>
                <a:gd name="connsiteX2868" fmla="*/ 284520 w 403483"/>
                <a:gd name="connsiteY2868" fmla="*/ 351167 h 447794"/>
                <a:gd name="connsiteX2869" fmla="*/ 286757 w 403483"/>
                <a:gd name="connsiteY2869" fmla="*/ 353851 h 447794"/>
                <a:gd name="connsiteX2870" fmla="*/ 286757 w 403483"/>
                <a:gd name="connsiteY2870" fmla="*/ 356088 h 447794"/>
                <a:gd name="connsiteX2871" fmla="*/ 290783 w 403483"/>
                <a:gd name="connsiteY2871" fmla="*/ 355342 h 447794"/>
                <a:gd name="connsiteX2872" fmla="*/ 295704 w 403483"/>
                <a:gd name="connsiteY2872" fmla="*/ 351465 h 447794"/>
                <a:gd name="connsiteX2873" fmla="*/ 301967 w 403483"/>
                <a:gd name="connsiteY2873" fmla="*/ 351465 h 447794"/>
                <a:gd name="connsiteX2874" fmla="*/ 302712 w 403483"/>
                <a:gd name="connsiteY2874" fmla="*/ 354448 h 447794"/>
                <a:gd name="connsiteX2875" fmla="*/ 301818 w 403483"/>
                <a:gd name="connsiteY2875" fmla="*/ 357877 h 447794"/>
                <a:gd name="connsiteX2876" fmla="*/ 298835 w 403483"/>
                <a:gd name="connsiteY2876" fmla="*/ 358921 h 447794"/>
                <a:gd name="connsiteX2877" fmla="*/ 292871 w 403483"/>
                <a:gd name="connsiteY2877" fmla="*/ 358474 h 447794"/>
                <a:gd name="connsiteX2878" fmla="*/ 287950 w 403483"/>
                <a:gd name="connsiteY2878" fmla="*/ 359667 h 447794"/>
                <a:gd name="connsiteX2879" fmla="*/ 283924 w 403483"/>
                <a:gd name="connsiteY2879" fmla="*/ 364588 h 447794"/>
                <a:gd name="connsiteX2880" fmla="*/ 283476 w 403483"/>
                <a:gd name="connsiteY2880" fmla="*/ 368763 h 447794"/>
                <a:gd name="connsiteX2881" fmla="*/ 281687 w 403483"/>
                <a:gd name="connsiteY2881" fmla="*/ 370701 h 447794"/>
                <a:gd name="connsiteX2882" fmla="*/ 281687 w 403483"/>
                <a:gd name="connsiteY2882" fmla="*/ 376070 h 447794"/>
                <a:gd name="connsiteX2883" fmla="*/ 284520 w 403483"/>
                <a:gd name="connsiteY2883" fmla="*/ 373535 h 447794"/>
                <a:gd name="connsiteX2884" fmla="*/ 287801 w 403483"/>
                <a:gd name="connsiteY2884" fmla="*/ 372342 h 447794"/>
                <a:gd name="connsiteX2885" fmla="*/ 292125 w 403483"/>
                <a:gd name="connsiteY2885" fmla="*/ 365482 h 447794"/>
                <a:gd name="connsiteX2886" fmla="*/ 296002 w 403483"/>
                <a:gd name="connsiteY2886" fmla="*/ 364289 h 447794"/>
                <a:gd name="connsiteX2887" fmla="*/ 291976 w 403483"/>
                <a:gd name="connsiteY2887" fmla="*/ 367421 h 447794"/>
                <a:gd name="connsiteX2888" fmla="*/ 289441 w 403483"/>
                <a:gd name="connsiteY2888" fmla="*/ 374429 h 447794"/>
                <a:gd name="connsiteX2889" fmla="*/ 288695 w 403483"/>
                <a:gd name="connsiteY2889" fmla="*/ 377113 h 447794"/>
                <a:gd name="connsiteX2890" fmla="*/ 289888 w 403483"/>
                <a:gd name="connsiteY2890" fmla="*/ 379797 h 447794"/>
                <a:gd name="connsiteX2891" fmla="*/ 294511 w 403483"/>
                <a:gd name="connsiteY2891" fmla="*/ 376070 h 447794"/>
                <a:gd name="connsiteX2892" fmla="*/ 296748 w 403483"/>
                <a:gd name="connsiteY2892" fmla="*/ 375175 h 447794"/>
                <a:gd name="connsiteX2893" fmla="*/ 299581 w 403483"/>
                <a:gd name="connsiteY2893" fmla="*/ 375473 h 447794"/>
                <a:gd name="connsiteX2894" fmla="*/ 301370 w 403483"/>
                <a:gd name="connsiteY2894" fmla="*/ 375026 h 447794"/>
                <a:gd name="connsiteX2895" fmla="*/ 301669 w 403483"/>
                <a:gd name="connsiteY2895" fmla="*/ 368166 h 447794"/>
                <a:gd name="connsiteX2896" fmla="*/ 307633 w 403483"/>
                <a:gd name="connsiteY2896" fmla="*/ 365631 h 447794"/>
                <a:gd name="connsiteX2897" fmla="*/ 303905 w 403483"/>
                <a:gd name="connsiteY2897" fmla="*/ 368017 h 447794"/>
                <a:gd name="connsiteX2898" fmla="*/ 302861 w 403483"/>
                <a:gd name="connsiteY2898" fmla="*/ 371894 h 447794"/>
                <a:gd name="connsiteX2899" fmla="*/ 305247 w 403483"/>
                <a:gd name="connsiteY2899" fmla="*/ 375771 h 447794"/>
                <a:gd name="connsiteX2900" fmla="*/ 305546 w 403483"/>
                <a:gd name="connsiteY2900" fmla="*/ 378008 h 447794"/>
                <a:gd name="connsiteX2901" fmla="*/ 306888 w 403483"/>
                <a:gd name="connsiteY2901" fmla="*/ 379947 h 447794"/>
                <a:gd name="connsiteX2902" fmla="*/ 308379 w 403483"/>
                <a:gd name="connsiteY2902" fmla="*/ 377113 h 447794"/>
                <a:gd name="connsiteX2903" fmla="*/ 310168 w 403483"/>
                <a:gd name="connsiteY2903" fmla="*/ 375771 h 447794"/>
                <a:gd name="connsiteX2904" fmla="*/ 313747 w 403483"/>
                <a:gd name="connsiteY2904" fmla="*/ 375324 h 447794"/>
                <a:gd name="connsiteX2905" fmla="*/ 319562 w 403483"/>
                <a:gd name="connsiteY2905" fmla="*/ 373535 h 447794"/>
                <a:gd name="connsiteX2906" fmla="*/ 321799 w 403483"/>
                <a:gd name="connsiteY2906" fmla="*/ 369658 h 447794"/>
                <a:gd name="connsiteX2907" fmla="*/ 319861 w 403483"/>
                <a:gd name="connsiteY2907" fmla="*/ 364289 h 447794"/>
                <a:gd name="connsiteX2908" fmla="*/ 321054 w 403483"/>
                <a:gd name="connsiteY2908" fmla="*/ 359965 h 447794"/>
                <a:gd name="connsiteX2909" fmla="*/ 320159 w 403483"/>
                <a:gd name="connsiteY2909" fmla="*/ 355790 h 447794"/>
                <a:gd name="connsiteX2910" fmla="*/ 323589 w 403483"/>
                <a:gd name="connsiteY2910" fmla="*/ 355790 h 447794"/>
                <a:gd name="connsiteX2911" fmla="*/ 325527 w 403483"/>
                <a:gd name="connsiteY2911" fmla="*/ 356088 h 447794"/>
                <a:gd name="connsiteX2912" fmla="*/ 327615 w 403483"/>
                <a:gd name="connsiteY2912" fmla="*/ 358027 h 447794"/>
                <a:gd name="connsiteX2913" fmla="*/ 399936 w 403483"/>
                <a:gd name="connsiteY2913" fmla="*/ 87978 h 447794"/>
                <a:gd name="connsiteX2914" fmla="*/ 391436 w 403483"/>
                <a:gd name="connsiteY2914" fmla="*/ 104232 h 447794"/>
                <a:gd name="connsiteX2915" fmla="*/ 378463 w 403483"/>
                <a:gd name="connsiteY2915" fmla="*/ 98267 h 447794"/>
                <a:gd name="connsiteX2916" fmla="*/ 380252 w 403483"/>
                <a:gd name="connsiteY2916" fmla="*/ 91110 h 447794"/>
                <a:gd name="connsiteX2917" fmla="*/ 378910 w 403483"/>
                <a:gd name="connsiteY2917" fmla="*/ 88426 h 447794"/>
                <a:gd name="connsiteX2918" fmla="*/ 358631 w 403483"/>
                <a:gd name="connsiteY2918" fmla="*/ 104828 h 447794"/>
                <a:gd name="connsiteX2919" fmla="*/ 349535 w 403483"/>
                <a:gd name="connsiteY2919" fmla="*/ 122275 h 447794"/>
                <a:gd name="connsiteX2920" fmla="*/ 349535 w 403483"/>
                <a:gd name="connsiteY2920" fmla="*/ 121082 h 447794"/>
                <a:gd name="connsiteX2921" fmla="*/ 372797 w 403483"/>
                <a:gd name="connsiteY2921" fmla="*/ 80373 h 447794"/>
                <a:gd name="connsiteX2922" fmla="*/ 399936 w 403483"/>
                <a:gd name="connsiteY2922" fmla="*/ 87978 h 447794"/>
                <a:gd name="connsiteX2923" fmla="*/ 396357 w 403483"/>
                <a:gd name="connsiteY2923" fmla="*/ 77540 h 447794"/>
                <a:gd name="connsiteX2924" fmla="*/ 381893 w 403483"/>
                <a:gd name="connsiteY2924" fmla="*/ 74409 h 447794"/>
                <a:gd name="connsiteX2925" fmla="*/ 346851 w 403483"/>
                <a:gd name="connsiteY2925" fmla="*/ 120635 h 447794"/>
                <a:gd name="connsiteX2926" fmla="*/ 342974 w 403483"/>
                <a:gd name="connsiteY2926" fmla="*/ 152247 h 447794"/>
                <a:gd name="connsiteX2927" fmla="*/ 348491 w 403483"/>
                <a:gd name="connsiteY2927" fmla="*/ 212191 h 447794"/>
                <a:gd name="connsiteX2928" fmla="*/ 354903 w 403483"/>
                <a:gd name="connsiteY2928" fmla="*/ 233962 h 447794"/>
                <a:gd name="connsiteX2929" fmla="*/ 354903 w 403483"/>
                <a:gd name="connsiteY2929" fmla="*/ 233962 h 447794"/>
                <a:gd name="connsiteX2930" fmla="*/ 361613 w 403483"/>
                <a:gd name="connsiteY2930" fmla="*/ 253497 h 447794"/>
                <a:gd name="connsiteX2931" fmla="*/ 392927 w 403483"/>
                <a:gd name="connsiteY2931" fmla="*/ 298679 h 447794"/>
                <a:gd name="connsiteX2932" fmla="*/ 365043 w 403483"/>
                <a:gd name="connsiteY2932" fmla="*/ 362202 h 447794"/>
                <a:gd name="connsiteX2933" fmla="*/ 341781 w 403483"/>
                <a:gd name="connsiteY2933" fmla="*/ 385315 h 447794"/>
                <a:gd name="connsiteX2934" fmla="*/ 301519 w 403483"/>
                <a:gd name="connsiteY2934" fmla="*/ 402910 h 447794"/>
                <a:gd name="connsiteX2935" fmla="*/ 265881 w 403483"/>
                <a:gd name="connsiteY2935" fmla="*/ 410963 h 447794"/>
                <a:gd name="connsiteX2936" fmla="*/ 238891 w 403483"/>
                <a:gd name="connsiteY2936" fmla="*/ 419313 h 447794"/>
                <a:gd name="connsiteX2937" fmla="*/ 201761 w 403483"/>
                <a:gd name="connsiteY2937" fmla="*/ 443619 h 447794"/>
                <a:gd name="connsiteX2938" fmla="*/ 188192 w 403483"/>
                <a:gd name="connsiteY2938" fmla="*/ 432584 h 447794"/>
                <a:gd name="connsiteX2939" fmla="*/ 137492 w 403483"/>
                <a:gd name="connsiteY2939" fmla="*/ 410963 h 447794"/>
                <a:gd name="connsiteX2940" fmla="*/ 101854 w 403483"/>
                <a:gd name="connsiteY2940" fmla="*/ 402910 h 447794"/>
                <a:gd name="connsiteX2941" fmla="*/ 61593 w 403483"/>
                <a:gd name="connsiteY2941" fmla="*/ 385315 h 447794"/>
                <a:gd name="connsiteX2942" fmla="*/ 38331 w 403483"/>
                <a:gd name="connsiteY2942" fmla="*/ 362202 h 447794"/>
                <a:gd name="connsiteX2943" fmla="*/ 10446 w 403483"/>
                <a:gd name="connsiteY2943" fmla="*/ 298679 h 447794"/>
                <a:gd name="connsiteX2944" fmla="*/ 32664 w 403483"/>
                <a:gd name="connsiteY2944" fmla="*/ 271838 h 447794"/>
                <a:gd name="connsiteX2945" fmla="*/ 48470 w 403483"/>
                <a:gd name="connsiteY2945" fmla="*/ 234111 h 447794"/>
                <a:gd name="connsiteX2946" fmla="*/ 51602 w 403483"/>
                <a:gd name="connsiteY2946" fmla="*/ 225015 h 447794"/>
                <a:gd name="connsiteX2947" fmla="*/ 60251 w 403483"/>
                <a:gd name="connsiteY2947" fmla="*/ 172079 h 447794"/>
                <a:gd name="connsiteX2948" fmla="*/ 60251 w 403483"/>
                <a:gd name="connsiteY2948" fmla="*/ 152247 h 447794"/>
                <a:gd name="connsiteX2949" fmla="*/ 56374 w 403483"/>
                <a:gd name="connsiteY2949" fmla="*/ 120784 h 447794"/>
                <a:gd name="connsiteX2950" fmla="*/ 31919 w 403483"/>
                <a:gd name="connsiteY2950" fmla="*/ 77838 h 447794"/>
                <a:gd name="connsiteX2951" fmla="*/ 7165 w 403483"/>
                <a:gd name="connsiteY2951" fmla="*/ 77391 h 447794"/>
                <a:gd name="connsiteX2952" fmla="*/ 26103 w 403483"/>
                <a:gd name="connsiteY2952" fmla="*/ 57111 h 447794"/>
                <a:gd name="connsiteX2953" fmla="*/ 58908 w 403483"/>
                <a:gd name="connsiteY2953" fmla="*/ 18490 h 447794"/>
                <a:gd name="connsiteX2954" fmla="*/ 110204 w 403483"/>
                <a:gd name="connsiteY2954" fmla="*/ 16104 h 447794"/>
                <a:gd name="connsiteX2955" fmla="*/ 143010 w 403483"/>
                <a:gd name="connsiteY2955" fmla="*/ 5517 h 447794"/>
                <a:gd name="connsiteX2956" fmla="*/ 167763 w 403483"/>
                <a:gd name="connsiteY2956" fmla="*/ 2684 h 447794"/>
                <a:gd name="connsiteX2957" fmla="*/ 186253 w 403483"/>
                <a:gd name="connsiteY2957" fmla="*/ 6263 h 447794"/>
                <a:gd name="connsiteX2958" fmla="*/ 201761 w 403483"/>
                <a:gd name="connsiteY2958" fmla="*/ 15210 h 447794"/>
                <a:gd name="connsiteX2959" fmla="*/ 235759 w 403483"/>
                <a:gd name="connsiteY2959" fmla="*/ 2684 h 447794"/>
                <a:gd name="connsiteX2960" fmla="*/ 260513 w 403483"/>
                <a:gd name="connsiteY2960" fmla="*/ 5517 h 447794"/>
                <a:gd name="connsiteX2961" fmla="*/ 293318 w 403483"/>
                <a:gd name="connsiteY2961" fmla="*/ 16104 h 447794"/>
                <a:gd name="connsiteX2962" fmla="*/ 344614 w 403483"/>
                <a:gd name="connsiteY2962" fmla="*/ 18490 h 447794"/>
                <a:gd name="connsiteX2963" fmla="*/ 368920 w 403483"/>
                <a:gd name="connsiteY2963" fmla="*/ 49805 h 447794"/>
                <a:gd name="connsiteX2964" fmla="*/ 385471 w 403483"/>
                <a:gd name="connsiteY2964" fmla="*/ 64269 h 447794"/>
                <a:gd name="connsiteX2965" fmla="*/ 396655 w 403483"/>
                <a:gd name="connsiteY2965" fmla="*/ 77391 h 447794"/>
                <a:gd name="connsiteX2966" fmla="*/ 21182 w 403483"/>
                <a:gd name="connsiteY2966" fmla="*/ 77391 h 447794"/>
                <a:gd name="connsiteX2967" fmla="*/ 53540 w 403483"/>
                <a:gd name="connsiteY2967" fmla="*/ 121231 h 447794"/>
                <a:gd name="connsiteX2968" fmla="*/ 53540 w 403483"/>
                <a:gd name="connsiteY2968" fmla="*/ 122275 h 447794"/>
                <a:gd name="connsiteX2969" fmla="*/ 48321 w 403483"/>
                <a:gd name="connsiteY2969" fmla="*/ 111240 h 447794"/>
                <a:gd name="connsiteX2970" fmla="*/ 24314 w 403483"/>
                <a:gd name="connsiteY2970" fmla="*/ 88575 h 447794"/>
                <a:gd name="connsiteX2971" fmla="*/ 22972 w 403483"/>
                <a:gd name="connsiteY2971" fmla="*/ 91259 h 447794"/>
                <a:gd name="connsiteX2972" fmla="*/ 24761 w 403483"/>
                <a:gd name="connsiteY2972" fmla="*/ 98416 h 447794"/>
                <a:gd name="connsiteX2973" fmla="*/ 11788 w 403483"/>
                <a:gd name="connsiteY2973" fmla="*/ 104381 h 447794"/>
                <a:gd name="connsiteX2974" fmla="*/ 5078 w 403483"/>
                <a:gd name="connsiteY2974" fmla="*/ 97969 h 447794"/>
                <a:gd name="connsiteX2975" fmla="*/ 3587 w 403483"/>
                <a:gd name="connsiteY2975" fmla="*/ 87531 h 447794"/>
                <a:gd name="connsiteX2976" fmla="*/ 21182 w 403483"/>
                <a:gd name="connsiteY2976" fmla="*/ 77689 h 447794"/>
                <a:gd name="connsiteX2977" fmla="*/ 37287 w 403483"/>
                <a:gd name="connsiteY2977" fmla="*/ 256926 h 447794"/>
                <a:gd name="connsiteX2978" fmla="*/ 11639 w 403483"/>
                <a:gd name="connsiteY2978" fmla="*/ 293609 h 447794"/>
                <a:gd name="connsiteX2979" fmla="*/ 14621 w 403483"/>
                <a:gd name="connsiteY2979" fmla="*/ 281679 h 447794"/>
                <a:gd name="connsiteX2980" fmla="*/ 37287 w 403483"/>
                <a:gd name="connsiteY2980" fmla="*/ 256926 h 447794"/>
                <a:gd name="connsiteX2981" fmla="*/ 392033 w 403483"/>
                <a:gd name="connsiteY2981" fmla="*/ 293758 h 447794"/>
                <a:gd name="connsiteX2982" fmla="*/ 373393 w 403483"/>
                <a:gd name="connsiteY2982" fmla="*/ 270496 h 447794"/>
                <a:gd name="connsiteX2983" fmla="*/ 367279 w 403483"/>
                <a:gd name="connsiteY2983" fmla="*/ 258716 h 447794"/>
                <a:gd name="connsiteX2984" fmla="*/ 389050 w 403483"/>
                <a:gd name="connsiteY2984" fmla="*/ 281828 h 447794"/>
                <a:gd name="connsiteX2985" fmla="*/ 392033 w 403483"/>
                <a:gd name="connsiteY2985" fmla="*/ 293758 h 447794"/>
                <a:gd name="connsiteX2986" fmla="*/ 401278 w 403483"/>
                <a:gd name="connsiteY2986" fmla="*/ 99609 h 447794"/>
                <a:gd name="connsiteX2987" fmla="*/ 403216 w 403483"/>
                <a:gd name="connsiteY2987" fmla="*/ 87680 h 447794"/>
                <a:gd name="connsiteX2988" fmla="*/ 402918 w 403483"/>
                <a:gd name="connsiteY2988" fmla="*/ 86785 h 447794"/>
                <a:gd name="connsiteX2989" fmla="*/ 400532 w 403483"/>
                <a:gd name="connsiteY2989" fmla="*/ 79479 h 447794"/>
                <a:gd name="connsiteX2990" fmla="*/ 379358 w 403483"/>
                <a:gd name="connsiteY2990" fmla="*/ 55173 h 447794"/>
                <a:gd name="connsiteX2991" fmla="*/ 346254 w 403483"/>
                <a:gd name="connsiteY2991" fmla="*/ 15359 h 447794"/>
                <a:gd name="connsiteX2992" fmla="*/ 294064 w 403483"/>
                <a:gd name="connsiteY2992" fmla="*/ 13570 h 447794"/>
                <a:gd name="connsiteX2993" fmla="*/ 260960 w 403483"/>
                <a:gd name="connsiteY2993" fmla="*/ 2982 h 447794"/>
                <a:gd name="connsiteX2994" fmla="*/ 235610 w 403483"/>
                <a:gd name="connsiteY2994" fmla="*/ 0 h 447794"/>
                <a:gd name="connsiteX2995" fmla="*/ 201612 w 403483"/>
                <a:gd name="connsiteY2995" fmla="*/ 11780 h 447794"/>
                <a:gd name="connsiteX2996" fmla="*/ 167614 w 403483"/>
                <a:gd name="connsiteY2996" fmla="*/ 0 h 447794"/>
                <a:gd name="connsiteX2997" fmla="*/ 142264 w 403483"/>
                <a:gd name="connsiteY2997" fmla="*/ 2982 h 447794"/>
                <a:gd name="connsiteX2998" fmla="*/ 109160 w 403483"/>
                <a:gd name="connsiteY2998" fmla="*/ 13570 h 447794"/>
                <a:gd name="connsiteX2999" fmla="*/ 56970 w 403483"/>
                <a:gd name="connsiteY2999" fmla="*/ 15359 h 447794"/>
                <a:gd name="connsiteX3000" fmla="*/ 32217 w 403483"/>
                <a:gd name="connsiteY3000" fmla="*/ 48015 h 447794"/>
                <a:gd name="connsiteX3001" fmla="*/ 15665 w 403483"/>
                <a:gd name="connsiteY3001" fmla="*/ 62629 h 447794"/>
                <a:gd name="connsiteX3002" fmla="*/ 753 w 403483"/>
                <a:gd name="connsiteY3002" fmla="*/ 84847 h 447794"/>
                <a:gd name="connsiteX3003" fmla="*/ 10595 w 403483"/>
                <a:gd name="connsiteY3003" fmla="*/ 107363 h 447794"/>
                <a:gd name="connsiteX3004" fmla="*/ 27594 w 403483"/>
                <a:gd name="connsiteY3004" fmla="*/ 99311 h 447794"/>
                <a:gd name="connsiteX3005" fmla="*/ 27594 w 403483"/>
                <a:gd name="connsiteY3005" fmla="*/ 93048 h 447794"/>
                <a:gd name="connsiteX3006" fmla="*/ 41909 w 403483"/>
                <a:gd name="connsiteY3006" fmla="*/ 106618 h 447794"/>
                <a:gd name="connsiteX3007" fmla="*/ 56821 w 403483"/>
                <a:gd name="connsiteY3007" fmla="*/ 148370 h 447794"/>
                <a:gd name="connsiteX3008" fmla="*/ 57268 w 403483"/>
                <a:gd name="connsiteY3008" fmla="*/ 172079 h 447794"/>
                <a:gd name="connsiteX3009" fmla="*/ 51900 w 403483"/>
                <a:gd name="connsiteY3009" fmla="*/ 211595 h 447794"/>
                <a:gd name="connsiteX3010" fmla="*/ 44444 w 403483"/>
                <a:gd name="connsiteY3010" fmla="*/ 236348 h 447794"/>
                <a:gd name="connsiteX3011" fmla="*/ 11937 w 403483"/>
                <a:gd name="connsiteY3011" fmla="*/ 279890 h 447794"/>
                <a:gd name="connsiteX3012" fmla="*/ 7315 w 403483"/>
                <a:gd name="connsiteY3012" fmla="*/ 298231 h 447794"/>
                <a:gd name="connsiteX3013" fmla="*/ 19393 w 403483"/>
                <a:gd name="connsiteY3013" fmla="*/ 334615 h 447794"/>
                <a:gd name="connsiteX3014" fmla="*/ 36094 w 403483"/>
                <a:gd name="connsiteY3014" fmla="*/ 364140 h 447794"/>
                <a:gd name="connsiteX3015" fmla="*/ 59952 w 403483"/>
                <a:gd name="connsiteY3015" fmla="*/ 387850 h 447794"/>
                <a:gd name="connsiteX3016" fmla="*/ 101108 w 403483"/>
                <a:gd name="connsiteY3016" fmla="*/ 405893 h 447794"/>
                <a:gd name="connsiteX3017" fmla="*/ 136896 w 403483"/>
                <a:gd name="connsiteY3017" fmla="*/ 413945 h 447794"/>
                <a:gd name="connsiteX3018" fmla="*/ 163588 w 403483"/>
                <a:gd name="connsiteY3018" fmla="*/ 422146 h 447794"/>
                <a:gd name="connsiteX3019" fmla="*/ 201910 w 403483"/>
                <a:gd name="connsiteY3019" fmla="*/ 447794 h 447794"/>
                <a:gd name="connsiteX3020" fmla="*/ 217269 w 403483"/>
                <a:gd name="connsiteY3020" fmla="*/ 434970 h 447794"/>
                <a:gd name="connsiteX3021" fmla="*/ 266925 w 403483"/>
                <a:gd name="connsiteY3021" fmla="*/ 413945 h 447794"/>
                <a:gd name="connsiteX3022" fmla="*/ 302712 w 403483"/>
                <a:gd name="connsiteY3022" fmla="*/ 405893 h 447794"/>
                <a:gd name="connsiteX3023" fmla="*/ 343868 w 403483"/>
                <a:gd name="connsiteY3023" fmla="*/ 387850 h 447794"/>
                <a:gd name="connsiteX3024" fmla="*/ 367727 w 403483"/>
                <a:gd name="connsiteY3024" fmla="*/ 364140 h 447794"/>
                <a:gd name="connsiteX3025" fmla="*/ 384428 w 403483"/>
                <a:gd name="connsiteY3025" fmla="*/ 334615 h 447794"/>
                <a:gd name="connsiteX3026" fmla="*/ 396506 w 403483"/>
                <a:gd name="connsiteY3026" fmla="*/ 298231 h 447794"/>
                <a:gd name="connsiteX3027" fmla="*/ 391883 w 403483"/>
                <a:gd name="connsiteY3027" fmla="*/ 279890 h 447794"/>
                <a:gd name="connsiteX3028" fmla="*/ 351920 w 403483"/>
                <a:gd name="connsiteY3028" fmla="*/ 211595 h 447794"/>
                <a:gd name="connsiteX3029" fmla="*/ 346851 w 403483"/>
                <a:gd name="connsiteY3029" fmla="*/ 148370 h 447794"/>
                <a:gd name="connsiteX3030" fmla="*/ 358183 w 403483"/>
                <a:gd name="connsiteY3030" fmla="*/ 112731 h 447794"/>
                <a:gd name="connsiteX3031" fmla="*/ 375928 w 403483"/>
                <a:gd name="connsiteY3031" fmla="*/ 92899 h 447794"/>
                <a:gd name="connsiteX3032" fmla="*/ 375928 w 403483"/>
                <a:gd name="connsiteY3032" fmla="*/ 99162 h 447794"/>
                <a:gd name="connsiteX3033" fmla="*/ 392927 w 403483"/>
                <a:gd name="connsiteY3033" fmla="*/ 107214 h 447794"/>
                <a:gd name="connsiteX3034" fmla="*/ 401278 w 403483"/>
                <a:gd name="connsiteY3034" fmla="*/ 99460 h 447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  <a:cxn ang="0">
                  <a:pos x="connsiteX2796" y="connsiteY2796"/>
                </a:cxn>
                <a:cxn ang="0">
                  <a:pos x="connsiteX2797" y="connsiteY2797"/>
                </a:cxn>
                <a:cxn ang="0">
                  <a:pos x="connsiteX2798" y="connsiteY2798"/>
                </a:cxn>
                <a:cxn ang="0">
                  <a:pos x="connsiteX2799" y="connsiteY2799"/>
                </a:cxn>
                <a:cxn ang="0">
                  <a:pos x="connsiteX2800" y="connsiteY2800"/>
                </a:cxn>
                <a:cxn ang="0">
                  <a:pos x="connsiteX2801" y="connsiteY2801"/>
                </a:cxn>
                <a:cxn ang="0">
                  <a:pos x="connsiteX2802" y="connsiteY2802"/>
                </a:cxn>
                <a:cxn ang="0">
                  <a:pos x="connsiteX2803" y="connsiteY2803"/>
                </a:cxn>
                <a:cxn ang="0">
                  <a:pos x="connsiteX2804" y="connsiteY2804"/>
                </a:cxn>
                <a:cxn ang="0">
                  <a:pos x="connsiteX2805" y="connsiteY2805"/>
                </a:cxn>
                <a:cxn ang="0">
                  <a:pos x="connsiteX2806" y="connsiteY2806"/>
                </a:cxn>
                <a:cxn ang="0">
                  <a:pos x="connsiteX2807" y="connsiteY2807"/>
                </a:cxn>
                <a:cxn ang="0">
                  <a:pos x="connsiteX2808" y="connsiteY2808"/>
                </a:cxn>
                <a:cxn ang="0">
                  <a:pos x="connsiteX2809" y="connsiteY2809"/>
                </a:cxn>
                <a:cxn ang="0">
                  <a:pos x="connsiteX2810" y="connsiteY2810"/>
                </a:cxn>
                <a:cxn ang="0">
                  <a:pos x="connsiteX2811" y="connsiteY2811"/>
                </a:cxn>
                <a:cxn ang="0">
                  <a:pos x="connsiteX2812" y="connsiteY2812"/>
                </a:cxn>
                <a:cxn ang="0">
                  <a:pos x="connsiteX2813" y="connsiteY2813"/>
                </a:cxn>
                <a:cxn ang="0">
                  <a:pos x="connsiteX2814" y="connsiteY2814"/>
                </a:cxn>
                <a:cxn ang="0">
                  <a:pos x="connsiteX2815" y="connsiteY2815"/>
                </a:cxn>
                <a:cxn ang="0">
                  <a:pos x="connsiteX2816" y="connsiteY2816"/>
                </a:cxn>
                <a:cxn ang="0">
                  <a:pos x="connsiteX2817" y="connsiteY2817"/>
                </a:cxn>
                <a:cxn ang="0">
                  <a:pos x="connsiteX2818" y="connsiteY2818"/>
                </a:cxn>
                <a:cxn ang="0">
                  <a:pos x="connsiteX2819" y="connsiteY2819"/>
                </a:cxn>
                <a:cxn ang="0">
                  <a:pos x="connsiteX2820" y="connsiteY2820"/>
                </a:cxn>
                <a:cxn ang="0">
                  <a:pos x="connsiteX2821" y="connsiteY2821"/>
                </a:cxn>
                <a:cxn ang="0">
                  <a:pos x="connsiteX2822" y="connsiteY2822"/>
                </a:cxn>
                <a:cxn ang="0">
                  <a:pos x="connsiteX2823" y="connsiteY2823"/>
                </a:cxn>
                <a:cxn ang="0">
                  <a:pos x="connsiteX2824" y="connsiteY2824"/>
                </a:cxn>
                <a:cxn ang="0">
                  <a:pos x="connsiteX2825" y="connsiteY2825"/>
                </a:cxn>
                <a:cxn ang="0">
                  <a:pos x="connsiteX2826" y="connsiteY2826"/>
                </a:cxn>
                <a:cxn ang="0">
                  <a:pos x="connsiteX2827" y="connsiteY2827"/>
                </a:cxn>
                <a:cxn ang="0">
                  <a:pos x="connsiteX2828" y="connsiteY2828"/>
                </a:cxn>
                <a:cxn ang="0">
                  <a:pos x="connsiteX2829" y="connsiteY2829"/>
                </a:cxn>
                <a:cxn ang="0">
                  <a:pos x="connsiteX2830" y="connsiteY2830"/>
                </a:cxn>
                <a:cxn ang="0">
                  <a:pos x="connsiteX2831" y="connsiteY2831"/>
                </a:cxn>
                <a:cxn ang="0">
                  <a:pos x="connsiteX2832" y="connsiteY2832"/>
                </a:cxn>
                <a:cxn ang="0">
                  <a:pos x="connsiteX2833" y="connsiteY2833"/>
                </a:cxn>
                <a:cxn ang="0">
                  <a:pos x="connsiteX2834" y="connsiteY2834"/>
                </a:cxn>
                <a:cxn ang="0">
                  <a:pos x="connsiteX2835" y="connsiteY2835"/>
                </a:cxn>
                <a:cxn ang="0">
                  <a:pos x="connsiteX2836" y="connsiteY2836"/>
                </a:cxn>
                <a:cxn ang="0">
                  <a:pos x="connsiteX2837" y="connsiteY2837"/>
                </a:cxn>
                <a:cxn ang="0">
                  <a:pos x="connsiteX2838" y="connsiteY2838"/>
                </a:cxn>
                <a:cxn ang="0">
                  <a:pos x="connsiteX2839" y="connsiteY2839"/>
                </a:cxn>
                <a:cxn ang="0">
                  <a:pos x="connsiteX2840" y="connsiteY2840"/>
                </a:cxn>
                <a:cxn ang="0">
                  <a:pos x="connsiteX2841" y="connsiteY2841"/>
                </a:cxn>
                <a:cxn ang="0">
                  <a:pos x="connsiteX2842" y="connsiteY2842"/>
                </a:cxn>
                <a:cxn ang="0">
                  <a:pos x="connsiteX2843" y="connsiteY2843"/>
                </a:cxn>
                <a:cxn ang="0">
                  <a:pos x="connsiteX2844" y="connsiteY2844"/>
                </a:cxn>
                <a:cxn ang="0">
                  <a:pos x="connsiteX2845" y="connsiteY2845"/>
                </a:cxn>
                <a:cxn ang="0">
                  <a:pos x="connsiteX2846" y="connsiteY2846"/>
                </a:cxn>
                <a:cxn ang="0">
                  <a:pos x="connsiteX2847" y="connsiteY2847"/>
                </a:cxn>
                <a:cxn ang="0">
                  <a:pos x="connsiteX2848" y="connsiteY2848"/>
                </a:cxn>
                <a:cxn ang="0">
                  <a:pos x="connsiteX2849" y="connsiteY2849"/>
                </a:cxn>
                <a:cxn ang="0">
                  <a:pos x="connsiteX2850" y="connsiteY2850"/>
                </a:cxn>
                <a:cxn ang="0">
                  <a:pos x="connsiteX2851" y="connsiteY2851"/>
                </a:cxn>
                <a:cxn ang="0">
                  <a:pos x="connsiteX2852" y="connsiteY2852"/>
                </a:cxn>
                <a:cxn ang="0">
                  <a:pos x="connsiteX2853" y="connsiteY2853"/>
                </a:cxn>
                <a:cxn ang="0">
                  <a:pos x="connsiteX2854" y="connsiteY2854"/>
                </a:cxn>
                <a:cxn ang="0">
                  <a:pos x="connsiteX2855" y="connsiteY2855"/>
                </a:cxn>
                <a:cxn ang="0">
                  <a:pos x="connsiteX2856" y="connsiteY2856"/>
                </a:cxn>
                <a:cxn ang="0">
                  <a:pos x="connsiteX2857" y="connsiteY2857"/>
                </a:cxn>
                <a:cxn ang="0">
                  <a:pos x="connsiteX2858" y="connsiteY2858"/>
                </a:cxn>
                <a:cxn ang="0">
                  <a:pos x="connsiteX2859" y="connsiteY2859"/>
                </a:cxn>
                <a:cxn ang="0">
                  <a:pos x="connsiteX2860" y="connsiteY2860"/>
                </a:cxn>
                <a:cxn ang="0">
                  <a:pos x="connsiteX2861" y="connsiteY2861"/>
                </a:cxn>
                <a:cxn ang="0">
                  <a:pos x="connsiteX2862" y="connsiteY2862"/>
                </a:cxn>
                <a:cxn ang="0">
                  <a:pos x="connsiteX2863" y="connsiteY2863"/>
                </a:cxn>
                <a:cxn ang="0">
                  <a:pos x="connsiteX2864" y="connsiteY2864"/>
                </a:cxn>
                <a:cxn ang="0">
                  <a:pos x="connsiteX2865" y="connsiteY2865"/>
                </a:cxn>
                <a:cxn ang="0">
                  <a:pos x="connsiteX2866" y="connsiteY2866"/>
                </a:cxn>
                <a:cxn ang="0">
                  <a:pos x="connsiteX2867" y="connsiteY2867"/>
                </a:cxn>
                <a:cxn ang="0">
                  <a:pos x="connsiteX2868" y="connsiteY2868"/>
                </a:cxn>
                <a:cxn ang="0">
                  <a:pos x="connsiteX2869" y="connsiteY2869"/>
                </a:cxn>
                <a:cxn ang="0">
                  <a:pos x="connsiteX2870" y="connsiteY2870"/>
                </a:cxn>
                <a:cxn ang="0">
                  <a:pos x="connsiteX2871" y="connsiteY2871"/>
                </a:cxn>
                <a:cxn ang="0">
                  <a:pos x="connsiteX2872" y="connsiteY2872"/>
                </a:cxn>
                <a:cxn ang="0">
                  <a:pos x="connsiteX2873" y="connsiteY2873"/>
                </a:cxn>
                <a:cxn ang="0">
                  <a:pos x="connsiteX2874" y="connsiteY2874"/>
                </a:cxn>
                <a:cxn ang="0">
                  <a:pos x="connsiteX2875" y="connsiteY2875"/>
                </a:cxn>
                <a:cxn ang="0">
                  <a:pos x="connsiteX2876" y="connsiteY2876"/>
                </a:cxn>
                <a:cxn ang="0">
                  <a:pos x="connsiteX2877" y="connsiteY2877"/>
                </a:cxn>
                <a:cxn ang="0">
                  <a:pos x="connsiteX2878" y="connsiteY2878"/>
                </a:cxn>
                <a:cxn ang="0">
                  <a:pos x="connsiteX2879" y="connsiteY2879"/>
                </a:cxn>
                <a:cxn ang="0">
                  <a:pos x="connsiteX2880" y="connsiteY2880"/>
                </a:cxn>
                <a:cxn ang="0">
                  <a:pos x="connsiteX2881" y="connsiteY2881"/>
                </a:cxn>
                <a:cxn ang="0">
                  <a:pos x="connsiteX2882" y="connsiteY2882"/>
                </a:cxn>
                <a:cxn ang="0">
                  <a:pos x="connsiteX2883" y="connsiteY2883"/>
                </a:cxn>
                <a:cxn ang="0">
                  <a:pos x="connsiteX2884" y="connsiteY2884"/>
                </a:cxn>
                <a:cxn ang="0">
                  <a:pos x="connsiteX2885" y="connsiteY2885"/>
                </a:cxn>
                <a:cxn ang="0">
                  <a:pos x="connsiteX2886" y="connsiteY2886"/>
                </a:cxn>
                <a:cxn ang="0">
                  <a:pos x="connsiteX2887" y="connsiteY2887"/>
                </a:cxn>
                <a:cxn ang="0">
                  <a:pos x="connsiteX2888" y="connsiteY2888"/>
                </a:cxn>
                <a:cxn ang="0">
                  <a:pos x="connsiteX2889" y="connsiteY2889"/>
                </a:cxn>
                <a:cxn ang="0">
                  <a:pos x="connsiteX2890" y="connsiteY2890"/>
                </a:cxn>
                <a:cxn ang="0">
                  <a:pos x="connsiteX2891" y="connsiteY2891"/>
                </a:cxn>
                <a:cxn ang="0">
                  <a:pos x="connsiteX2892" y="connsiteY2892"/>
                </a:cxn>
                <a:cxn ang="0">
                  <a:pos x="connsiteX2893" y="connsiteY2893"/>
                </a:cxn>
                <a:cxn ang="0">
                  <a:pos x="connsiteX2894" y="connsiteY2894"/>
                </a:cxn>
                <a:cxn ang="0">
                  <a:pos x="connsiteX2895" y="connsiteY2895"/>
                </a:cxn>
                <a:cxn ang="0">
                  <a:pos x="connsiteX2896" y="connsiteY2896"/>
                </a:cxn>
                <a:cxn ang="0">
                  <a:pos x="connsiteX2897" y="connsiteY2897"/>
                </a:cxn>
                <a:cxn ang="0">
                  <a:pos x="connsiteX2898" y="connsiteY2898"/>
                </a:cxn>
                <a:cxn ang="0">
                  <a:pos x="connsiteX2899" y="connsiteY2899"/>
                </a:cxn>
                <a:cxn ang="0">
                  <a:pos x="connsiteX2900" y="connsiteY2900"/>
                </a:cxn>
                <a:cxn ang="0">
                  <a:pos x="connsiteX2901" y="connsiteY2901"/>
                </a:cxn>
                <a:cxn ang="0">
                  <a:pos x="connsiteX2902" y="connsiteY2902"/>
                </a:cxn>
                <a:cxn ang="0">
                  <a:pos x="connsiteX2903" y="connsiteY2903"/>
                </a:cxn>
                <a:cxn ang="0">
                  <a:pos x="connsiteX2904" y="connsiteY2904"/>
                </a:cxn>
                <a:cxn ang="0">
                  <a:pos x="connsiteX2905" y="connsiteY2905"/>
                </a:cxn>
                <a:cxn ang="0">
                  <a:pos x="connsiteX2906" y="connsiteY2906"/>
                </a:cxn>
                <a:cxn ang="0">
                  <a:pos x="connsiteX2907" y="connsiteY2907"/>
                </a:cxn>
                <a:cxn ang="0">
                  <a:pos x="connsiteX2908" y="connsiteY2908"/>
                </a:cxn>
                <a:cxn ang="0">
                  <a:pos x="connsiteX2909" y="connsiteY2909"/>
                </a:cxn>
                <a:cxn ang="0">
                  <a:pos x="connsiteX2910" y="connsiteY2910"/>
                </a:cxn>
                <a:cxn ang="0">
                  <a:pos x="connsiteX2911" y="connsiteY2911"/>
                </a:cxn>
                <a:cxn ang="0">
                  <a:pos x="connsiteX2912" y="connsiteY2912"/>
                </a:cxn>
                <a:cxn ang="0">
                  <a:pos x="connsiteX2913" y="connsiteY2913"/>
                </a:cxn>
                <a:cxn ang="0">
                  <a:pos x="connsiteX2914" y="connsiteY2914"/>
                </a:cxn>
                <a:cxn ang="0">
                  <a:pos x="connsiteX2915" y="connsiteY2915"/>
                </a:cxn>
                <a:cxn ang="0">
                  <a:pos x="connsiteX2916" y="connsiteY2916"/>
                </a:cxn>
                <a:cxn ang="0">
                  <a:pos x="connsiteX2917" y="connsiteY2917"/>
                </a:cxn>
                <a:cxn ang="0">
                  <a:pos x="connsiteX2918" y="connsiteY2918"/>
                </a:cxn>
                <a:cxn ang="0">
                  <a:pos x="connsiteX2919" y="connsiteY2919"/>
                </a:cxn>
                <a:cxn ang="0">
                  <a:pos x="connsiteX2920" y="connsiteY2920"/>
                </a:cxn>
                <a:cxn ang="0">
                  <a:pos x="connsiteX2921" y="connsiteY2921"/>
                </a:cxn>
                <a:cxn ang="0">
                  <a:pos x="connsiteX2922" y="connsiteY2922"/>
                </a:cxn>
                <a:cxn ang="0">
                  <a:pos x="connsiteX2923" y="connsiteY2923"/>
                </a:cxn>
                <a:cxn ang="0">
                  <a:pos x="connsiteX2924" y="connsiteY2924"/>
                </a:cxn>
                <a:cxn ang="0">
                  <a:pos x="connsiteX2925" y="connsiteY2925"/>
                </a:cxn>
                <a:cxn ang="0">
                  <a:pos x="connsiteX2926" y="connsiteY2926"/>
                </a:cxn>
                <a:cxn ang="0">
                  <a:pos x="connsiteX2927" y="connsiteY2927"/>
                </a:cxn>
                <a:cxn ang="0">
                  <a:pos x="connsiteX2928" y="connsiteY2928"/>
                </a:cxn>
                <a:cxn ang="0">
                  <a:pos x="connsiteX2929" y="connsiteY2929"/>
                </a:cxn>
                <a:cxn ang="0">
                  <a:pos x="connsiteX2930" y="connsiteY2930"/>
                </a:cxn>
                <a:cxn ang="0">
                  <a:pos x="connsiteX2931" y="connsiteY2931"/>
                </a:cxn>
                <a:cxn ang="0">
                  <a:pos x="connsiteX2932" y="connsiteY2932"/>
                </a:cxn>
                <a:cxn ang="0">
                  <a:pos x="connsiteX2933" y="connsiteY2933"/>
                </a:cxn>
                <a:cxn ang="0">
                  <a:pos x="connsiteX2934" y="connsiteY2934"/>
                </a:cxn>
                <a:cxn ang="0">
                  <a:pos x="connsiteX2935" y="connsiteY2935"/>
                </a:cxn>
                <a:cxn ang="0">
                  <a:pos x="connsiteX2936" y="connsiteY2936"/>
                </a:cxn>
                <a:cxn ang="0">
                  <a:pos x="connsiteX2937" y="connsiteY2937"/>
                </a:cxn>
                <a:cxn ang="0">
                  <a:pos x="connsiteX2938" y="connsiteY2938"/>
                </a:cxn>
                <a:cxn ang="0">
                  <a:pos x="connsiteX2939" y="connsiteY2939"/>
                </a:cxn>
                <a:cxn ang="0">
                  <a:pos x="connsiteX2940" y="connsiteY2940"/>
                </a:cxn>
                <a:cxn ang="0">
                  <a:pos x="connsiteX2941" y="connsiteY2941"/>
                </a:cxn>
                <a:cxn ang="0">
                  <a:pos x="connsiteX2942" y="connsiteY2942"/>
                </a:cxn>
                <a:cxn ang="0">
                  <a:pos x="connsiteX2943" y="connsiteY2943"/>
                </a:cxn>
                <a:cxn ang="0">
                  <a:pos x="connsiteX2944" y="connsiteY2944"/>
                </a:cxn>
                <a:cxn ang="0">
                  <a:pos x="connsiteX2945" y="connsiteY2945"/>
                </a:cxn>
                <a:cxn ang="0">
                  <a:pos x="connsiteX2946" y="connsiteY2946"/>
                </a:cxn>
                <a:cxn ang="0">
                  <a:pos x="connsiteX2947" y="connsiteY2947"/>
                </a:cxn>
                <a:cxn ang="0">
                  <a:pos x="connsiteX2948" y="connsiteY2948"/>
                </a:cxn>
                <a:cxn ang="0">
                  <a:pos x="connsiteX2949" y="connsiteY2949"/>
                </a:cxn>
                <a:cxn ang="0">
                  <a:pos x="connsiteX2950" y="connsiteY2950"/>
                </a:cxn>
                <a:cxn ang="0">
                  <a:pos x="connsiteX2951" y="connsiteY2951"/>
                </a:cxn>
                <a:cxn ang="0">
                  <a:pos x="connsiteX2952" y="connsiteY2952"/>
                </a:cxn>
                <a:cxn ang="0">
                  <a:pos x="connsiteX2953" y="connsiteY2953"/>
                </a:cxn>
                <a:cxn ang="0">
                  <a:pos x="connsiteX2954" y="connsiteY2954"/>
                </a:cxn>
                <a:cxn ang="0">
                  <a:pos x="connsiteX2955" y="connsiteY2955"/>
                </a:cxn>
                <a:cxn ang="0">
                  <a:pos x="connsiteX2956" y="connsiteY2956"/>
                </a:cxn>
                <a:cxn ang="0">
                  <a:pos x="connsiteX2957" y="connsiteY2957"/>
                </a:cxn>
                <a:cxn ang="0">
                  <a:pos x="connsiteX2958" y="connsiteY2958"/>
                </a:cxn>
                <a:cxn ang="0">
                  <a:pos x="connsiteX2959" y="connsiteY2959"/>
                </a:cxn>
                <a:cxn ang="0">
                  <a:pos x="connsiteX2960" y="connsiteY2960"/>
                </a:cxn>
                <a:cxn ang="0">
                  <a:pos x="connsiteX2961" y="connsiteY2961"/>
                </a:cxn>
                <a:cxn ang="0">
                  <a:pos x="connsiteX2962" y="connsiteY2962"/>
                </a:cxn>
                <a:cxn ang="0">
                  <a:pos x="connsiteX2963" y="connsiteY2963"/>
                </a:cxn>
                <a:cxn ang="0">
                  <a:pos x="connsiteX2964" y="connsiteY2964"/>
                </a:cxn>
                <a:cxn ang="0">
                  <a:pos x="connsiteX2965" y="connsiteY2965"/>
                </a:cxn>
                <a:cxn ang="0">
                  <a:pos x="connsiteX2966" y="connsiteY2966"/>
                </a:cxn>
                <a:cxn ang="0">
                  <a:pos x="connsiteX2967" y="connsiteY2967"/>
                </a:cxn>
                <a:cxn ang="0">
                  <a:pos x="connsiteX2968" y="connsiteY2968"/>
                </a:cxn>
                <a:cxn ang="0">
                  <a:pos x="connsiteX2969" y="connsiteY2969"/>
                </a:cxn>
                <a:cxn ang="0">
                  <a:pos x="connsiteX2970" y="connsiteY2970"/>
                </a:cxn>
                <a:cxn ang="0">
                  <a:pos x="connsiteX2971" y="connsiteY2971"/>
                </a:cxn>
                <a:cxn ang="0">
                  <a:pos x="connsiteX2972" y="connsiteY2972"/>
                </a:cxn>
                <a:cxn ang="0">
                  <a:pos x="connsiteX2973" y="connsiteY2973"/>
                </a:cxn>
                <a:cxn ang="0">
                  <a:pos x="connsiteX2974" y="connsiteY2974"/>
                </a:cxn>
                <a:cxn ang="0">
                  <a:pos x="connsiteX2975" y="connsiteY2975"/>
                </a:cxn>
                <a:cxn ang="0">
                  <a:pos x="connsiteX2976" y="connsiteY2976"/>
                </a:cxn>
                <a:cxn ang="0">
                  <a:pos x="connsiteX2977" y="connsiteY2977"/>
                </a:cxn>
                <a:cxn ang="0">
                  <a:pos x="connsiteX2978" y="connsiteY2978"/>
                </a:cxn>
                <a:cxn ang="0">
                  <a:pos x="connsiteX2979" y="connsiteY2979"/>
                </a:cxn>
                <a:cxn ang="0">
                  <a:pos x="connsiteX2980" y="connsiteY2980"/>
                </a:cxn>
                <a:cxn ang="0">
                  <a:pos x="connsiteX2981" y="connsiteY2981"/>
                </a:cxn>
                <a:cxn ang="0">
                  <a:pos x="connsiteX2982" y="connsiteY2982"/>
                </a:cxn>
                <a:cxn ang="0">
                  <a:pos x="connsiteX2983" y="connsiteY2983"/>
                </a:cxn>
                <a:cxn ang="0">
                  <a:pos x="connsiteX2984" y="connsiteY2984"/>
                </a:cxn>
                <a:cxn ang="0">
                  <a:pos x="connsiteX2985" y="connsiteY2985"/>
                </a:cxn>
                <a:cxn ang="0">
                  <a:pos x="connsiteX2986" y="connsiteY2986"/>
                </a:cxn>
                <a:cxn ang="0">
                  <a:pos x="connsiteX2987" y="connsiteY2987"/>
                </a:cxn>
                <a:cxn ang="0">
                  <a:pos x="connsiteX2988" y="connsiteY2988"/>
                </a:cxn>
                <a:cxn ang="0">
                  <a:pos x="connsiteX2989" y="connsiteY2989"/>
                </a:cxn>
                <a:cxn ang="0">
                  <a:pos x="connsiteX2990" y="connsiteY2990"/>
                </a:cxn>
                <a:cxn ang="0">
                  <a:pos x="connsiteX2991" y="connsiteY2991"/>
                </a:cxn>
                <a:cxn ang="0">
                  <a:pos x="connsiteX2992" y="connsiteY2992"/>
                </a:cxn>
                <a:cxn ang="0">
                  <a:pos x="connsiteX2993" y="connsiteY2993"/>
                </a:cxn>
                <a:cxn ang="0">
                  <a:pos x="connsiteX2994" y="connsiteY2994"/>
                </a:cxn>
                <a:cxn ang="0">
                  <a:pos x="connsiteX2995" y="connsiteY2995"/>
                </a:cxn>
                <a:cxn ang="0">
                  <a:pos x="connsiteX2996" y="connsiteY2996"/>
                </a:cxn>
                <a:cxn ang="0">
                  <a:pos x="connsiteX2997" y="connsiteY2997"/>
                </a:cxn>
                <a:cxn ang="0">
                  <a:pos x="connsiteX2998" y="connsiteY2998"/>
                </a:cxn>
                <a:cxn ang="0">
                  <a:pos x="connsiteX2999" y="connsiteY2999"/>
                </a:cxn>
                <a:cxn ang="0">
                  <a:pos x="connsiteX3000" y="connsiteY3000"/>
                </a:cxn>
                <a:cxn ang="0">
                  <a:pos x="connsiteX3001" y="connsiteY3001"/>
                </a:cxn>
                <a:cxn ang="0">
                  <a:pos x="connsiteX3002" y="connsiteY3002"/>
                </a:cxn>
                <a:cxn ang="0">
                  <a:pos x="connsiteX3003" y="connsiteY3003"/>
                </a:cxn>
                <a:cxn ang="0">
                  <a:pos x="connsiteX3004" y="connsiteY3004"/>
                </a:cxn>
                <a:cxn ang="0">
                  <a:pos x="connsiteX3005" y="connsiteY3005"/>
                </a:cxn>
                <a:cxn ang="0">
                  <a:pos x="connsiteX3006" y="connsiteY3006"/>
                </a:cxn>
                <a:cxn ang="0">
                  <a:pos x="connsiteX3007" y="connsiteY3007"/>
                </a:cxn>
                <a:cxn ang="0">
                  <a:pos x="connsiteX3008" y="connsiteY3008"/>
                </a:cxn>
                <a:cxn ang="0">
                  <a:pos x="connsiteX3009" y="connsiteY3009"/>
                </a:cxn>
                <a:cxn ang="0">
                  <a:pos x="connsiteX3010" y="connsiteY3010"/>
                </a:cxn>
                <a:cxn ang="0">
                  <a:pos x="connsiteX3011" y="connsiteY3011"/>
                </a:cxn>
                <a:cxn ang="0">
                  <a:pos x="connsiteX3012" y="connsiteY3012"/>
                </a:cxn>
                <a:cxn ang="0">
                  <a:pos x="connsiteX3013" y="connsiteY3013"/>
                </a:cxn>
                <a:cxn ang="0">
                  <a:pos x="connsiteX3014" y="connsiteY3014"/>
                </a:cxn>
                <a:cxn ang="0">
                  <a:pos x="connsiteX3015" y="connsiteY3015"/>
                </a:cxn>
                <a:cxn ang="0">
                  <a:pos x="connsiteX3016" y="connsiteY3016"/>
                </a:cxn>
                <a:cxn ang="0">
                  <a:pos x="connsiteX3017" y="connsiteY3017"/>
                </a:cxn>
                <a:cxn ang="0">
                  <a:pos x="connsiteX3018" y="connsiteY3018"/>
                </a:cxn>
                <a:cxn ang="0">
                  <a:pos x="connsiteX3019" y="connsiteY3019"/>
                </a:cxn>
                <a:cxn ang="0">
                  <a:pos x="connsiteX3020" y="connsiteY3020"/>
                </a:cxn>
                <a:cxn ang="0">
                  <a:pos x="connsiteX3021" y="connsiteY3021"/>
                </a:cxn>
                <a:cxn ang="0">
                  <a:pos x="connsiteX3022" y="connsiteY3022"/>
                </a:cxn>
                <a:cxn ang="0">
                  <a:pos x="connsiteX3023" y="connsiteY3023"/>
                </a:cxn>
                <a:cxn ang="0">
                  <a:pos x="connsiteX3024" y="connsiteY3024"/>
                </a:cxn>
                <a:cxn ang="0">
                  <a:pos x="connsiteX3025" y="connsiteY3025"/>
                </a:cxn>
                <a:cxn ang="0">
                  <a:pos x="connsiteX3026" y="connsiteY3026"/>
                </a:cxn>
                <a:cxn ang="0">
                  <a:pos x="connsiteX3027" y="connsiteY3027"/>
                </a:cxn>
                <a:cxn ang="0">
                  <a:pos x="connsiteX3028" y="connsiteY3028"/>
                </a:cxn>
                <a:cxn ang="0">
                  <a:pos x="connsiteX3029" y="connsiteY3029"/>
                </a:cxn>
                <a:cxn ang="0">
                  <a:pos x="connsiteX3030" y="connsiteY3030"/>
                </a:cxn>
                <a:cxn ang="0">
                  <a:pos x="connsiteX3031" y="connsiteY3031"/>
                </a:cxn>
                <a:cxn ang="0">
                  <a:pos x="connsiteX3032" y="connsiteY3032"/>
                </a:cxn>
                <a:cxn ang="0">
                  <a:pos x="connsiteX3033" y="connsiteY3033"/>
                </a:cxn>
                <a:cxn ang="0">
                  <a:pos x="connsiteX3034" y="connsiteY3034"/>
                </a:cxn>
              </a:cxnLst>
              <a:rect l="l" t="t" r="r" b="b"/>
              <a:pathLst>
                <a:path w="403483" h="447794">
                  <a:moveTo>
                    <a:pt x="237847" y="334615"/>
                  </a:moveTo>
                  <a:cubicBezTo>
                    <a:pt x="238742" y="332080"/>
                    <a:pt x="240084" y="330888"/>
                    <a:pt x="242470" y="329396"/>
                  </a:cubicBezTo>
                  <a:cubicBezTo>
                    <a:pt x="244259" y="328203"/>
                    <a:pt x="245452" y="327905"/>
                    <a:pt x="247540" y="327309"/>
                  </a:cubicBezTo>
                  <a:cubicBezTo>
                    <a:pt x="249031" y="326861"/>
                    <a:pt x="250075" y="327011"/>
                    <a:pt x="251566" y="326563"/>
                  </a:cubicBezTo>
                  <a:cubicBezTo>
                    <a:pt x="253355" y="325967"/>
                    <a:pt x="254399" y="325668"/>
                    <a:pt x="256039" y="324774"/>
                  </a:cubicBezTo>
                  <a:cubicBezTo>
                    <a:pt x="254697" y="326265"/>
                    <a:pt x="253802" y="327011"/>
                    <a:pt x="252162" y="328203"/>
                  </a:cubicBezTo>
                  <a:cubicBezTo>
                    <a:pt x="249627" y="329993"/>
                    <a:pt x="247390" y="330142"/>
                    <a:pt x="245005" y="331782"/>
                  </a:cubicBezTo>
                  <a:cubicBezTo>
                    <a:pt x="241277" y="334466"/>
                    <a:pt x="239636" y="336703"/>
                    <a:pt x="237847" y="340878"/>
                  </a:cubicBezTo>
                  <a:cubicBezTo>
                    <a:pt x="237102" y="338642"/>
                    <a:pt x="237251" y="337001"/>
                    <a:pt x="237996" y="334765"/>
                  </a:cubicBezTo>
                  <a:moveTo>
                    <a:pt x="186253" y="360412"/>
                  </a:moveTo>
                  <a:cubicBezTo>
                    <a:pt x="185358" y="361456"/>
                    <a:pt x="184911" y="362202"/>
                    <a:pt x="184762" y="363544"/>
                  </a:cubicBezTo>
                  <a:cubicBezTo>
                    <a:pt x="184762" y="364737"/>
                    <a:pt x="184762" y="365482"/>
                    <a:pt x="185508" y="366526"/>
                  </a:cubicBezTo>
                  <a:cubicBezTo>
                    <a:pt x="186551" y="365482"/>
                    <a:pt x="187297" y="364886"/>
                    <a:pt x="188490" y="364140"/>
                  </a:cubicBezTo>
                  <a:cubicBezTo>
                    <a:pt x="189683" y="363395"/>
                    <a:pt x="190577" y="363096"/>
                    <a:pt x="191920" y="362649"/>
                  </a:cubicBezTo>
                  <a:cubicBezTo>
                    <a:pt x="192367" y="361158"/>
                    <a:pt x="192814" y="360412"/>
                    <a:pt x="193709" y="359369"/>
                  </a:cubicBezTo>
                  <a:cubicBezTo>
                    <a:pt x="194454" y="358474"/>
                    <a:pt x="194902" y="357877"/>
                    <a:pt x="195946" y="357281"/>
                  </a:cubicBezTo>
                  <a:cubicBezTo>
                    <a:pt x="197437" y="356386"/>
                    <a:pt x="198481" y="356088"/>
                    <a:pt x="200270" y="356237"/>
                  </a:cubicBezTo>
                  <a:cubicBezTo>
                    <a:pt x="198928" y="356834"/>
                    <a:pt x="198182" y="357281"/>
                    <a:pt x="196989" y="358325"/>
                  </a:cubicBezTo>
                  <a:cubicBezTo>
                    <a:pt x="195349" y="359816"/>
                    <a:pt x="194753" y="360860"/>
                    <a:pt x="194007" y="362947"/>
                  </a:cubicBezTo>
                  <a:cubicBezTo>
                    <a:pt x="193262" y="363246"/>
                    <a:pt x="192963" y="363395"/>
                    <a:pt x="192367" y="363991"/>
                  </a:cubicBezTo>
                  <a:cubicBezTo>
                    <a:pt x="191472" y="364886"/>
                    <a:pt x="191174" y="365482"/>
                    <a:pt x="190876" y="366675"/>
                  </a:cubicBezTo>
                  <a:cubicBezTo>
                    <a:pt x="190428" y="368316"/>
                    <a:pt x="190577" y="369508"/>
                    <a:pt x="191472" y="371000"/>
                  </a:cubicBezTo>
                  <a:cubicBezTo>
                    <a:pt x="192665" y="369658"/>
                    <a:pt x="193560" y="369061"/>
                    <a:pt x="195051" y="368166"/>
                  </a:cubicBezTo>
                  <a:cubicBezTo>
                    <a:pt x="196244" y="367421"/>
                    <a:pt x="196989" y="367123"/>
                    <a:pt x="198331" y="366824"/>
                  </a:cubicBezTo>
                  <a:cubicBezTo>
                    <a:pt x="198630" y="365035"/>
                    <a:pt x="199226" y="363991"/>
                    <a:pt x="200419" y="362500"/>
                  </a:cubicBezTo>
                  <a:cubicBezTo>
                    <a:pt x="202059" y="360562"/>
                    <a:pt x="203700" y="359667"/>
                    <a:pt x="206235" y="359369"/>
                  </a:cubicBezTo>
                  <a:cubicBezTo>
                    <a:pt x="204743" y="359965"/>
                    <a:pt x="203998" y="360562"/>
                    <a:pt x="202805" y="361754"/>
                  </a:cubicBezTo>
                  <a:cubicBezTo>
                    <a:pt x="201016" y="363842"/>
                    <a:pt x="200568" y="365631"/>
                    <a:pt x="200419" y="368316"/>
                  </a:cubicBezTo>
                  <a:cubicBezTo>
                    <a:pt x="200419" y="369807"/>
                    <a:pt x="200419" y="370850"/>
                    <a:pt x="200866" y="372342"/>
                  </a:cubicBezTo>
                  <a:cubicBezTo>
                    <a:pt x="201612" y="371149"/>
                    <a:pt x="202208" y="370552"/>
                    <a:pt x="203401" y="369807"/>
                  </a:cubicBezTo>
                  <a:cubicBezTo>
                    <a:pt x="204296" y="369210"/>
                    <a:pt x="204893" y="368912"/>
                    <a:pt x="205936" y="368763"/>
                  </a:cubicBezTo>
                  <a:cubicBezTo>
                    <a:pt x="206831" y="368763"/>
                    <a:pt x="207278" y="368763"/>
                    <a:pt x="208173" y="368763"/>
                  </a:cubicBezTo>
                  <a:cubicBezTo>
                    <a:pt x="209366" y="368763"/>
                    <a:pt x="209962" y="368763"/>
                    <a:pt x="211155" y="368763"/>
                  </a:cubicBezTo>
                  <a:cubicBezTo>
                    <a:pt x="213094" y="368912"/>
                    <a:pt x="214436" y="368465"/>
                    <a:pt x="215778" y="367123"/>
                  </a:cubicBezTo>
                  <a:cubicBezTo>
                    <a:pt x="217269" y="365781"/>
                    <a:pt x="217716" y="364588"/>
                    <a:pt x="217716" y="362649"/>
                  </a:cubicBezTo>
                  <a:cubicBezTo>
                    <a:pt x="217716" y="362053"/>
                    <a:pt x="217567" y="361754"/>
                    <a:pt x="217269" y="361158"/>
                  </a:cubicBezTo>
                  <a:cubicBezTo>
                    <a:pt x="217120" y="360562"/>
                    <a:pt x="216971" y="360263"/>
                    <a:pt x="216673" y="359816"/>
                  </a:cubicBezTo>
                  <a:cubicBezTo>
                    <a:pt x="217567" y="359816"/>
                    <a:pt x="218164" y="360263"/>
                    <a:pt x="218909" y="361009"/>
                  </a:cubicBezTo>
                  <a:cubicBezTo>
                    <a:pt x="219655" y="361754"/>
                    <a:pt x="219804" y="362500"/>
                    <a:pt x="219804" y="363693"/>
                  </a:cubicBezTo>
                  <a:cubicBezTo>
                    <a:pt x="219804" y="364737"/>
                    <a:pt x="219655" y="365333"/>
                    <a:pt x="219059" y="366079"/>
                  </a:cubicBezTo>
                  <a:cubicBezTo>
                    <a:pt x="221295" y="366526"/>
                    <a:pt x="222786" y="366228"/>
                    <a:pt x="224725" y="365333"/>
                  </a:cubicBezTo>
                  <a:cubicBezTo>
                    <a:pt x="226514" y="364439"/>
                    <a:pt x="227558" y="363544"/>
                    <a:pt x="228602" y="361904"/>
                  </a:cubicBezTo>
                  <a:cubicBezTo>
                    <a:pt x="229198" y="360860"/>
                    <a:pt x="229497" y="360263"/>
                    <a:pt x="229646" y="358921"/>
                  </a:cubicBezTo>
                  <a:cubicBezTo>
                    <a:pt x="231286" y="358027"/>
                    <a:pt x="232032" y="357430"/>
                    <a:pt x="233374" y="356237"/>
                  </a:cubicBezTo>
                  <a:cubicBezTo>
                    <a:pt x="234417" y="355342"/>
                    <a:pt x="235014" y="354746"/>
                    <a:pt x="235909" y="353702"/>
                  </a:cubicBezTo>
                  <a:lnTo>
                    <a:pt x="236952" y="357430"/>
                  </a:lnTo>
                  <a:cubicBezTo>
                    <a:pt x="237251" y="358325"/>
                    <a:pt x="237251" y="358772"/>
                    <a:pt x="237102" y="359667"/>
                  </a:cubicBezTo>
                  <a:cubicBezTo>
                    <a:pt x="237102" y="360412"/>
                    <a:pt x="237102" y="360860"/>
                    <a:pt x="236803" y="361456"/>
                  </a:cubicBezTo>
                  <a:lnTo>
                    <a:pt x="240084" y="357579"/>
                  </a:lnTo>
                  <a:cubicBezTo>
                    <a:pt x="240084" y="357579"/>
                    <a:pt x="240979" y="356386"/>
                    <a:pt x="241277" y="355492"/>
                  </a:cubicBezTo>
                  <a:cubicBezTo>
                    <a:pt x="241277" y="354746"/>
                    <a:pt x="241575" y="354448"/>
                    <a:pt x="241277" y="353702"/>
                  </a:cubicBezTo>
                  <a:lnTo>
                    <a:pt x="239636" y="347290"/>
                  </a:lnTo>
                  <a:cubicBezTo>
                    <a:pt x="239487" y="346545"/>
                    <a:pt x="239636" y="345948"/>
                    <a:pt x="239636" y="345053"/>
                  </a:cubicBezTo>
                  <a:cubicBezTo>
                    <a:pt x="239786" y="344308"/>
                    <a:pt x="240084" y="343861"/>
                    <a:pt x="240531" y="343413"/>
                  </a:cubicBezTo>
                  <a:lnTo>
                    <a:pt x="242022" y="341773"/>
                  </a:lnTo>
                  <a:cubicBezTo>
                    <a:pt x="242022" y="341773"/>
                    <a:pt x="241873" y="342519"/>
                    <a:pt x="241724" y="342966"/>
                  </a:cubicBezTo>
                  <a:cubicBezTo>
                    <a:pt x="241724" y="343562"/>
                    <a:pt x="241575" y="343861"/>
                    <a:pt x="241724" y="344457"/>
                  </a:cubicBezTo>
                  <a:lnTo>
                    <a:pt x="243215" y="349974"/>
                  </a:lnTo>
                  <a:cubicBezTo>
                    <a:pt x="243215" y="349974"/>
                    <a:pt x="243364" y="351167"/>
                    <a:pt x="243364" y="351913"/>
                  </a:cubicBezTo>
                  <a:cubicBezTo>
                    <a:pt x="243364" y="352807"/>
                    <a:pt x="243364" y="353255"/>
                    <a:pt x="243066" y="354000"/>
                  </a:cubicBezTo>
                  <a:lnTo>
                    <a:pt x="246347" y="350123"/>
                  </a:lnTo>
                  <a:cubicBezTo>
                    <a:pt x="246347" y="350123"/>
                    <a:pt x="247241" y="348930"/>
                    <a:pt x="247540" y="348036"/>
                  </a:cubicBezTo>
                  <a:cubicBezTo>
                    <a:pt x="247689" y="347439"/>
                    <a:pt x="247689" y="346992"/>
                    <a:pt x="247540" y="346246"/>
                  </a:cubicBezTo>
                  <a:lnTo>
                    <a:pt x="246048" y="339834"/>
                  </a:lnTo>
                  <a:cubicBezTo>
                    <a:pt x="245899" y="338940"/>
                    <a:pt x="245899" y="338492"/>
                    <a:pt x="246048" y="337747"/>
                  </a:cubicBezTo>
                  <a:cubicBezTo>
                    <a:pt x="246198" y="337001"/>
                    <a:pt x="246496" y="336703"/>
                    <a:pt x="246943" y="336107"/>
                  </a:cubicBezTo>
                  <a:lnTo>
                    <a:pt x="248434" y="334466"/>
                  </a:lnTo>
                  <a:cubicBezTo>
                    <a:pt x="248434" y="334466"/>
                    <a:pt x="248285" y="335212"/>
                    <a:pt x="248136" y="335659"/>
                  </a:cubicBezTo>
                  <a:cubicBezTo>
                    <a:pt x="248136" y="336256"/>
                    <a:pt x="247987" y="336554"/>
                    <a:pt x="248136" y="337001"/>
                  </a:cubicBezTo>
                  <a:lnTo>
                    <a:pt x="249627" y="342668"/>
                  </a:lnTo>
                  <a:cubicBezTo>
                    <a:pt x="249776" y="343413"/>
                    <a:pt x="249776" y="343861"/>
                    <a:pt x="249776" y="344755"/>
                  </a:cubicBezTo>
                  <a:cubicBezTo>
                    <a:pt x="249776" y="345501"/>
                    <a:pt x="249776" y="345948"/>
                    <a:pt x="249478" y="346694"/>
                  </a:cubicBezTo>
                  <a:lnTo>
                    <a:pt x="252311" y="343413"/>
                  </a:lnTo>
                  <a:cubicBezTo>
                    <a:pt x="252311" y="343413"/>
                    <a:pt x="253057" y="342220"/>
                    <a:pt x="253206" y="341475"/>
                  </a:cubicBezTo>
                  <a:cubicBezTo>
                    <a:pt x="253355" y="340729"/>
                    <a:pt x="253206" y="340282"/>
                    <a:pt x="253206" y="339387"/>
                  </a:cubicBezTo>
                  <a:lnTo>
                    <a:pt x="253206" y="337449"/>
                  </a:lnTo>
                  <a:cubicBezTo>
                    <a:pt x="253206" y="337449"/>
                    <a:pt x="252908" y="335808"/>
                    <a:pt x="253206" y="334914"/>
                  </a:cubicBezTo>
                  <a:cubicBezTo>
                    <a:pt x="253653" y="333572"/>
                    <a:pt x="254399" y="332975"/>
                    <a:pt x="255294" y="331931"/>
                  </a:cubicBezTo>
                  <a:cubicBezTo>
                    <a:pt x="256785" y="330142"/>
                    <a:pt x="258127" y="329396"/>
                    <a:pt x="259916" y="327905"/>
                  </a:cubicBezTo>
                  <a:cubicBezTo>
                    <a:pt x="262302" y="325818"/>
                    <a:pt x="263793" y="324774"/>
                    <a:pt x="266328" y="322835"/>
                  </a:cubicBezTo>
                  <a:cubicBezTo>
                    <a:pt x="266626" y="321046"/>
                    <a:pt x="266328" y="319853"/>
                    <a:pt x="265583" y="318064"/>
                  </a:cubicBezTo>
                  <a:cubicBezTo>
                    <a:pt x="264986" y="316871"/>
                    <a:pt x="264390" y="316274"/>
                    <a:pt x="263346" y="315379"/>
                  </a:cubicBezTo>
                  <a:cubicBezTo>
                    <a:pt x="262600" y="314783"/>
                    <a:pt x="262153" y="314634"/>
                    <a:pt x="261258" y="314187"/>
                  </a:cubicBezTo>
                  <a:cubicBezTo>
                    <a:pt x="260513" y="313888"/>
                    <a:pt x="260065" y="313739"/>
                    <a:pt x="259171" y="313590"/>
                  </a:cubicBezTo>
                  <a:cubicBezTo>
                    <a:pt x="256785" y="313143"/>
                    <a:pt x="255144" y="312994"/>
                    <a:pt x="252610" y="313441"/>
                  </a:cubicBezTo>
                  <a:cubicBezTo>
                    <a:pt x="251566" y="313590"/>
                    <a:pt x="250671" y="313888"/>
                    <a:pt x="249776" y="314187"/>
                  </a:cubicBezTo>
                  <a:cubicBezTo>
                    <a:pt x="249776" y="314187"/>
                    <a:pt x="248434" y="314783"/>
                    <a:pt x="247540" y="315230"/>
                  </a:cubicBezTo>
                  <a:cubicBezTo>
                    <a:pt x="247838" y="316125"/>
                    <a:pt x="247838" y="316722"/>
                    <a:pt x="247689" y="317616"/>
                  </a:cubicBezTo>
                  <a:cubicBezTo>
                    <a:pt x="247540" y="318660"/>
                    <a:pt x="247092" y="319256"/>
                    <a:pt x="246496" y="320002"/>
                  </a:cubicBezTo>
                  <a:cubicBezTo>
                    <a:pt x="245452" y="321046"/>
                    <a:pt x="244408" y="321046"/>
                    <a:pt x="242917" y="321493"/>
                  </a:cubicBezTo>
                  <a:cubicBezTo>
                    <a:pt x="240531" y="322239"/>
                    <a:pt x="238891" y="321941"/>
                    <a:pt x="236356" y="322388"/>
                  </a:cubicBezTo>
                  <a:cubicBezTo>
                    <a:pt x="233821" y="322835"/>
                    <a:pt x="232330" y="322835"/>
                    <a:pt x="229944" y="323879"/>
                  </a:cubicBezTo>
                  <a:cubicBezTo>
                    <a:pt x="225470" y="325967"/>
                    <a:pt x="223532" y="328651"/>
                    <a:pt x="220997" y="332975"/>
                  </a:cubicBezTo>
                  <a:cubicBezTo>
                    <a:pt x="218909" y="336405"/>
                    <a:pt x="218611" y="338791"/>
                    <a:pt x="216225" y="341922"/>
                  </a:cubicBezTo>
                  <a:cubicBezTo>
                    <a:pt x="215629" y="342668"/>
                    <a:pt x="215331" y="342966"/>
                    <a:pt x="214734" y="343562"/>
                  </a:cubicBezTo>
                  <a:cubicBezTo>
                    <a:pt x="216225" y="343264"/>
                    <a:pt x="217120" y="343115"/>
                    <a:pt x="218760" y="342966"/>
                  </a:cubicBezTo>
                  <a:cubicBezTo>
                    <a:pt x="221146" y="342668"/>
                    <a:pt x="222488" y="342668"/>
                    <a:pt x="224874" y="342817"/>
                  </a:cubicBezTo>
                  <a:cubicBezTo>
                    <a:pt x="223830" y="343115"/>
                    <a:pt x="223085" y="343413"/>
                    <a:pt x="222041" y="344010"/>
                  </a:cubicBezTo>
                  <a:cubicBezTo>
                    <a:pt x="221444" y="344308"/>
                    <a:pt x="220997" y="344606"/>
                    <a:pt x="220401" y="345053"/>
                  </a:cubicBezTo>
                  <a:cubicBezTo>
                    <a:pt x="219655" y="347290"/>
                    <a:pt x="218760" y="348632"/>
                    <a:pt x="216822" y="349974"/>
                  </a:cubicBezTo>
                  <a:cubicBezTo>
                    <a:pt x="214883" y="351465"/>
                    <a:pt x="213243" y="351913"/>
                    <a:pt x="210857" y="351913"/>
                  </a:cubicBezTo>
                  <a:cubicBezTo>
                    <a:pt x="208620" y="351913"/>
                    <a:pt x="207428" y="351167"/>
                    <a:pt x="205340" y="350571"/>
                  </a:cubicBezTo>
                  <a:cubicBezTo>
                    <a:pt x="202805" y="349974"/>
                    <a:pt x="201463" y="349080"/>
                    <a:pt x="199077" y="349080"/>
                  </a:cubicBezTo>
                  <a:cubicBezTo>
                    <a:pt x="197437" y="349080"/>
                    <a:pt x="196393" y="349378"/>
                    <a:pt x="194902" y="349974"/>
                  </a:cubicBezTo>
                  <a:cubicBezTo>
                    <a:pt x="192963" y="350869"/>
                    <a:pt x="191770" y="351764"/>
                    <a:pt x="190428" y="353404"/>
                  </a:cubicBezTo>
                  <a:cubicBezTo>
                    <a:pt x="189086" y="355193"/>
                    <a:pt x="188490" y="356535"/>
                    <a:pt x="188192" y="358623"/>
                  </a:cubicBezTo>
                  <a:cubicBezTo>
                    <a:pt x="186850" y="359070"/>
                    <a:pt x="186104" y="359518"/>
                    <a:pt x="185209" y="360562"/>
                  </a:cubicBezTo>
                  <a:moveTo>
                    <a:pt x="272740" y="43094"/>
                  </a:moveTo>
                  <a:cubicBezTo>
                    <a:pt x="272740" y="43094"/>
                    <a:pt x="272591" y="42498"/>
                    <a:pt x="272591" y="42051"/>
                  </a:cubicBezTo>
                  <a:cubicBezTo>
                    <a:pt x="272591" y="41603"/>
                    <a:pt x="272591" y="41007"/>
                    <a:pt x="272591" y="41007"/>
                  </a:cubicBezTo>
                  <a:cubicBezTo>
                    <a:pt x="266030" y="42647"/>
                    <a:pt x="262451" y="43542"/>
                    <a:pt x="256039" y="45331"/>
                  </a:cubicBezTo>
                  <a:cubicBezTo>
                    <a:pt x="249329" y="47270"/>
                    <a:pt x="245601" y="48612"/>
                    <a:pt x="238742" y="50699"/>
                  </a:cubicBezTo>
                  <a:cubicBezTo>
                    <a:pt x="232181" y="52638"/>
                    <a:pt x="228453" y="54129"/>
                    <a:pt x="221892" y="55471"/>
                  </a:cubicBezTo>
                  <a:cubicBezTo>
                    <a:pt x="218462" y="56217"/>
                    <a:pt x="216225" y="56813"/>
                    <a:pt x="212945" y="56813"/>
                  </a:cubicBezTo>
                  <a:cubicBezTo>
                    <a:pt x="209366" y="56813"/>
                    <a:pt x="207726" y="56813"/>
                    <a:pt x="205787" y="55769"/>
                  </a:cubicBezTo>
                  <a:cubicBezTo>
                    <a:pt x="203551" y="54576"/>
                    <a:pt x="201761" y="53533"/>
                    <a:pt x="201463" y="51147"/>
                  </a:cubicBezTo>
                  <a:cubicBezTo>
                    <a:pt x="201314" y="49954"/>
                    <a:pt x="201165" y="49208"/>
                    <a:pt x="201761" y="48313"/>
                  </a:cubicBezTo>
                  <a:cubicBezTo>
                    <a:pt x="202358" y="47419"/>
                    <a:pt x="203103" y="47121"/>
                    <a:pt x="203998" y="46971"/>
                  </a:cubicBezTo>
                  <a:cubicBezTo>
                    <a:pt x="205340" y="46971"/>
                    <a:pt x="206384" y="47568"/>
                    <a:pt x="206831" y="48761"/>
                  </a:cubicBezTo>
                  <a:cubicBezTo>
                    <a:pt x="207129" y="49805"/>
                    <a:pt x="206831" y="50848"/>
                    <a:pt x="206085" y="51594"/>
                  </a:cubicBezTo>
                  <a:cubicBezTo>
                    <a:pt x="207278" y="51594"/>
                    <a:pt x="208024" y="51594"/>
                    <a:pt x="209217" y="51594"/>
                  </a:cubicBezTo>
                  <a:cubicBezTo>
                    <a:pt x="211006" y="51296"/>
                    <a:pt x="212348" y="51594"/>
                    <a:pt x="213690" y="50252"/>
                  </a:cubicBezTo>
                  <a:cubicBezTo>
                    <a:pt x="214734" y="49208"/>
                    <a:pt x="215331" y="48313"/>
                    <a:pt x="215331" y="46822"/>
                  </a:cubicBezTo>
                  <a:cubicBezTo>
                    <a:pt x="215331" y="45033"/>
                    <a:pt x="214585" y="43840"/>
                    <a:pt x="213094" y="42796"/>
                  </a:cubicBezTo>
                  <a:cubicBezTo>
                    <a:pt x="212199" y="42200"/>
                    <a:pt x="211454" y="41901"/>
                    <a:pt x="210261" y="41901"/>
                  </a:cubicBezTo>
                  <a:cubicBezTo>
                    <a:pt x="211901" y="41305"/>
                    <a:pt x="213243" y="41454"/>
                    <a:pt x="214734" y="42200"/>
                  </a:cubicBezTo>
                  <a:cubicBezTo>
                    <a:pt x="215629" y="42647"/>
                    <a:pt x="216076" y="42945"/>
                    <a:pt x="216673" y="43691"/>
                  </a:cubicBezTo>
                  <a:cubicBezTo>
                    <a:pt x="217567" y="45033"/>
                    <a:pt x="217866" y="46226"/>
                    <a:pt x="217418" y="47717"/>
                  </a:cubicBezTo>
                  <a:cubicBezTo>
                    <a:pt x="220699" y="48164"/>
                    <a:pt x="222637" y="48015"/>
                    <a:pt x="225769" y="46971"/>
                  </a:cubicBezTo>
                  <a:cubicBezTo>
                    <a:pt x="229348" y="45778"/>
                    <a:pt x="231137" y="44436"/>
                    <a:pt x="233970" y="41901"/>
                  </a:cubicBezTo>
                  <a:cubicBezTo>
                    <a:pt x="236803" y="39217"/>
                    <a:pt x="238294" y="37428"/>
                    <a:pt x="239935" y="33849"/>
                  </a:cubicBezTo>
                  <a:cubicBezTo>
                    <a:pt x="237251" y="35191"/>
                    <a:pt x="235461" y="35937"/>
                    <a:pt x="232479" y="36533"/>
                  </a:cubicBezTo>
                  <a:cubicBezTo>
                    <a:pt x="224874" y="38323"/>
                    <a:pt x="219059" y="35191"/>
                    <a:pt x="212497" y="34744"/>
                  </a:cubicBezTo>
                  <a:cubicBezTo>
                    <a:pt x="208770" y="34446"/>
                    <a:pt x="204147" y="35340"/>
                    <a:pt x="200717" y="36682"/>
                  </a:cubicBezTo>
                  <a:cubicBezTo>
                    <a:pt x="196542" y="38323"/>
                    <a:pt x="193858" y="40112"/>
                    <a:pt x="192069" y="44138"/>
                  </a:cubicBezTo>
                  <a:cubicBezTo>
                    <a:pt x="190428" y="47717"/>
                    <a:pt x="190279" y="50550"/>
                    <a:pt x="191770" y="54278"/>
                  </a:cubicBezTo>
                  <a:cubicBezTo>
                    <a:pt x="193112" y="57708"/>
                    <a:pt x="195200" y="59497"/>
                    <a:pt x="198033" y="61137"/>
                  </a:cubicBezTo>
                  <a:cubicBezTo>
                    <a:pt x="202208" y="63672"/>
                    <a:pt x="204893" y="63672"/>
                    <a:pt x="209813" y="64120"/>
                  </a:cubicBezTo>
                  <a:cubicBezTo>
                    <a:pt x="216822" y="64716"/>
                    <a:pt x="220401" y="63523"/>
                    <a:pt x="226962" y="62181"/>
                  </a:cubicBezTo>
                  <a:cubicBezTo>
                    <a:pt x="233075" y="60988"/>
                    <a:pt x="236356" y="59348"/>
                    <a:pt x="242321" y="57708"/>
                  </a:cubicBezTo>
                  <a:cubicBezTo>
                    <a:pt x="248882" y="55918"/>
                    <a:pt x="252610" y="54875"/>
                    <a:pt x="259171" y="53234"/>
                  </a:cubicBezTo>
                  <a:cubicBezTo>
                    <a:pt x="261407" y="50699"/>
                    <a:pt x="262898" y="49208"/>
                    <a:pt x="265732" y="47121"/>
                  </a:cubicBezTo>
                  <a:cubicBezTo>
                    <a:pt x="268267" y="45182"/>
                    <a:pt x="269758" y="44287"/>
                    <a:pt x="272591" y="42796"/>
                  </a:cubicBezTo>
                  <a:moveTo>
                    <a:pt x="161202" y="76496"/>
                  </a:moveTo>
                  <a:cubicBezTo>
                    <a:pt x="161649" y="74260"/>
                    <a:pt x="161798" y="72023"/>
                    <a:pt x="161798" y="69935"/>
                  </a:cubicBezTo>
                  <a:lnTo>
                    <a:pt x="161798" y="69041"/>
                  </a:lnTo>
                  <a:cubicBezTo>
                    <a:pt x="161798" y="69041"/>
                    <a:pt x="159561" y="71725"/>
                    <a:pt x="159561" y="71725"/>
                  </a:cubicBezTo>
                  <a:cubicBezTo>
                    <a:pt x="159412" y="71426"/>
                    <a:pt x="159263" y="70979"/>
                    <a:pt x="158965" y="70532"/>
                  </a:cubicBezTo>
                  <a:cubicBezTo>
                    <a:pt x="158667" y="70084"/>
                    <a:pt x="158369" y="68891"/>
                    <a:pt x="157772" y="68593"/>
                  </a:cubicBezTo>
                  <a:cubicBezTo>
                    <a:pt x="157026" y="68891"/>
                    <a:pt x="156877" y="68891"/>
                    <a:pt x="156132" y="68891"/>
                  </a:cubicBezTo>
                  <a:cubicBezTo>
                    <a:pt x="155386" y="68891"/>
                    <a:pt x="155237" y="68891"/>
                    <a:pt x="154641" y="68593"/>
                  </a:cubicBezTo>
                  <a:lnTo>
                    <a:pt x="154641" y="68593"/>
                  </a:lnTo>
                  <a:cubicBezTo>
                    <a:pt x="154641" y="68593"/>
                    <a:pt x="153149" y="71277"/>
                    <a:pt x="153000" y="71725"/>
                  </a:cubicBezTo>
                  <a:lnTo>
                    <a:pt x="150764" y="69041"/>
                  </a:lnTo>
                  <a:cubicBezTo>
                    <a:pt x="150764" y="71575"/>
                    <a:pt x="150764" y="74110"/>
                    <a:pt x="151360" y="76645"/>
                  </a:cubicBezTo>
                  <a:cubicBezTo>
                    <a:pt x="153000" y="76198"/>
                    <a:pt x="154790" y="76198"/>
                    <a:pt x="156430" y="76198"/>
                  </a:cubicBezTo>
                  <a:cubicBezTo>
                    <a:pt x="158219" y="76198"/>
                    <a:pt x="159860" y="76198"/>
                    <a:pt x="161500" y="76645"/>
                  </a:cubicBezTo>
                  <a:moveTo>
                    <a:pt x="162693" y="81417"/>
                  </a:moveTo>
                  <a:cubicBezTo>
                    <a:pt x="163737" y="78584"/>
                    <a:pt x="158070" y="78584"/>
                    <a:pt x="156430" y="78584"/>
                  </a:cubicBezTo>
                  <a:cubicBezTo>
                    <a:pt x="155386" y="78584"/>
                    <a:pt x="154492" y="78584"/>
                    <a:pt x="153448" y="78733"/>
                  </a:cubicBezTo>
                  <a:cubicBezTo>
                    <a:pt x="152106" y="78882"/>
                    <a:pt x="149422" y="79329"/>
                    <a:pt x="150167" y="81417"/>
                  </a:cubicBezTo>
                  <a:cubicBezTo>
                    <a:pt x="150764" y="82908"/>
                    <a:pt x="152255" y="83057"/>
                    <a:pt x="153597" y="83356"/>
                  </a:cubicBezTo>
                  <a:cubicBezTo>
                    <a:pt x="154641" y="83505"/>
                    <a:pt x="155386" y="83356"/>
                    <a:pt x="156430" y="83356"/>
                  </a:cubicBezTo>
                  <a:cubicBezTo>
                    <a:pt x="157474" y="83356"/>
                    <a:pt x="158219" y="83654"/>
                    <a:pt x="159263" y="83356"/>
                  </a:cubicBezTo>
                  <a:cubicBezTo>
                    <a:pt x="160605" y="83057"/>
                    <a:pt x="162096" y="82908"/>
                    <a:pt x="162544" y="81417"/>
                  </a:cubicBezTo>
                  <a:moveTo>
                    <a:pt x="297792" y="100355"/>
                  </a:moveTo>
                  <a:lnTo>
                    <a:pt x="289143" y="100355"/>
                  </a:lnTo>
                  <a:cubicBezTo>
                    <a:pt x="285713" y="100355"/>
                    <a:pt x="284222" y="99311"/>
                    <a:pt x="281985" y="96776"/>
                  </a:cubicBezTo>
                  <a:cubicBezTo>
                    <a:pt x="281240" y="95881"/>
                    <a:pt x="280792" y="95285"/>
                    <a:pt x="280345" y="94390"/>
                  </a:cubicBezTo>
                  <a:cubicBezTo>
                    <a:pt x="282134" y="96030"/>
                    <a:pt x="284520" y="96776"/>
                    <a:pt x="286906" y="96776"/>
                  </a:cubicBezTo>
                  <a:cubicBezTo>
                    <a:pt x="288994" y="96776"/>
                    <a:pt x="290932" y="96776"/>
                    <a:pt x="293020" y="96776"/>
                  </a:cubicBezTo>
                  <a:cubicBezTo>
                    <a:pt x="294511" y="96776"/>
                    <a:pt x="296002" y="97522"/>
                    <a:pt x="296897" y="98715"/>
                  </a:cubicBezTo>
                  <a:cubicBezTo>
                    <a:pt x="297344" y="99311"/>
                    <a:pt x="297642" y="99758"/>
                    <a:pt x="297941" y="100355"/>
                  </a:cubicBezTo>
                  <a:moveTo>
                    <a:pt x="179543" y="70084"/>
                  </a:moveTo>
                  <a:cubicBezTo>
                    <a:pt x="179543" y="70830"/>
                    <a:pt x="179245" y="71277"/>
                    <a:pt x="179096" y="72023"/>
                  </a:cubicBezTo>
                  <a:cubicBezTo>
                    <a:pt x="178946" y="72918"/>
                    <a:pt x="178797" y="73365"/>
                    <a:pt x="178797" y="74110"/>
                  </a:cubicBezTo>
                  <a:cubicBezTo>
                    <a:pt x="178648" y="73514"/>
                    <a:pt x="178499" y="73216"/>
                    <a:pt x="178201" y="72619"/>
                  </a:cubicBezTo>
                  <a:cubicBezTo>
                    <a:pt x="177903" y="71874"/>
                    <a:pt x="177754" y="71575"/>
                    <a:pt x="177455" y="70830"/>
                  </a:cubicBezTo>
                  <a:cubicBezTo>
                    <a:pt x="177157" y="70383"/>
                    <a:pt x="177008" y="70233"/>
                    <a:pt x="176859" y="69935"/>
                  </a:cubicBezTo>
                  <a:lnTo>
                    <a:pt x="174920" y="67251"/>
                  </a:lnTo>
                  <a:cubicBezTo>
                    <a:pt x="174324" y="66506"/>
                    <a:pt x="174026" y="66058"/>
                    <a:pt x="174026" y="65164"/>
                  </a:cubicBezTo>
                  <a:cubicBezTo>
                    <a:pt x="174026" y="64120"/>
                    <a:pt x="174175" y="63374"/>
                    <a:pt x="174771" y="62479"/>
                  </a:cubicBezTo>
                  <a:cubicBezTo>
                    <a:pt x="175219" y="61883"/>
                    <a:pt x="175368" y="61585"/>
                    <a:pt x="175964" y="61137"/>
                  </a:cubicBezTo>
                  <a:cubicBezTo>
                    <a:pt x="175964" y="61585"/>
                    <a:pt x="175964" y="61883"/>
                    <a:pt x="175964" y="62330"/>
                  </a:cubicBezTo>
                  <a:cubicBezTo>
                    <a:pt x="175964" y="62927"/>
                    <a:pt x="175964" y="63374"/>
                    <a:pt x="176561" y="63971"/>
                  </a:cubicBezTo>
                  <a:lnTo>
                    <a:pt x="178946" y="67251"/>
                  </a:lnTo>
                  <a:cubicBezTo>
                    <a:pt x="179692" y="68146"/>
                    <a:pt x="179841" y="69041"/>
                    <a:pt x="179841" y="70233"/>
                  </a:cubicBezTo>
                  <a:moveTo>
                    <a:pt x="177754" y="51445"/>
                  </a:moveTo>
                  <a:cubicBezTo>
                    <a:pt x="178052" y="56664"/>
                    <a:pt x="174920" y="61734"/>
                    <a:pt x="169403" y="62479"/>
                  </a:cubicBezTo>
                  <a:cubicBezTo>
                    <a:pt x="169105" y="65611"/>
                    <a:pt x="167614" y="67400"/>
                    <a:pt x="164780" y="68444"/>
                  </a:cubicBezTo>
                  <a:cubicBezTo>
                    <a:pt x="164930" y="71128"/>
                    <a:pt x="164780" y="73663"/>
                    <a:pt x="164482" y="76347"/>
                  </a:cubicBezTo>
                  <a:lnTo>
                    <a:pt x="164482" y="76347"/>
                  </a:lnTo>
                  <a:cubicBezTo>
                    <a:pt x="165079" y="77838"/>
                    <a:pt x="165526" y="79628"/>
                    <a:pt x="165526" y="81268"/>
                  </a:cubicBezTo>
                  <a:cubicBezTo>
                    <a:pt x="165526" y="84250"/>
                    <a:pt x="162991" y="86189"/>
                    <a:pt x="159860" y="86040"/>
                  </a:cubicBezTo>
                  <a:cubicBezTo>
                    <a:pt x="158965" y="86040"/>
                    <a:pt x="157921" y="85741"/>
                    <a:pt x="156728" y="85741"/>
                  </a:cubicBezTo>
                  <a:cubicBezTo>
                    <a:pt x="153448" y="85741"/>
                    <a:pt x="152255" y="86934"/>
                    <a:pt x="149422" y="84549"/>
                  </a:cubicBezTo>
                  <a:cubicBezTo>
                    <a:pt x="148378" y="83654"/>
                    <a:pt x="148080" y="82610"/>
                    <a:pt x="148080" y="81268"/>
                  </a:cubicBezTo>
                  <a:cubicBezTo>
                    <a:pt x="148080" y="79628"/>
                    <a:pt x="148378" y="77838"/>
                    <a:pt x="148974" y="76347"/>
                  </a:cubicBezTo>
                  <a:cubicBezTo>
                    <a:pt x="148527" y="73663"/>
                    <a:pt x="148378" y="71277"/>
                    <a:pt x="148676" y="68444"/>
                  </a:cubicBezTo>
                  <a:cubicBezTo>
                    <a:pt x="145843" y="67400"/>
                    <a:pt x="144352" y="65611"/>
                    <a:pt x="144053" y="62479"/>
                  </a:cubicBezTo>
                  <a:cubicBezTo>
                    <a:pt x="138536" y="61734"/>
                    <a:pt x="135405" y="56515"/>
                    <a:pt x="135703" y="51445"/>
                  </a:cubicBezTo>
                  <a:cubicBezTo>
                    <a:pt x="136150" y="49805"/>
                    <a:pt x="136747" y="48313"/>
                    <a:pt x="138089" y="47270"/>
                  </a:cubicBezTo>
                  <a:lnTo>
                    <a:pt x="138089" y="52041"/>
                  </a:lnTo>
                  <a:cubicBezTo>
                    <a:pt x="138089" y="56217"/>
                    <a:pt x="140475" y="60094"/>
                    <a:pt x="145246" y="60094"/>
                  </a:cubicBezTo>
                  <a:lnTo>
                    <a:pt x="145992" y="60094"/>
                  </a:lnTo>
                  <a:cubicBezTo>
                    <a:pt x="145395" y="67848"/>
                    <a:pt x="156281" y="68444"/>
                    <a:pt x="155535" y="62032"/>
                  </a:cubicBezTo>
                  <a:cubicBezTo>
                    <a:pt x="154193" y="61436"/>
                    <a:pt x="153149" y="60392"/>
                    <a:pt x="153000" y="58752"/>
                  </a:cubicBezTo>
                  <a:lnTo>
                    <a:pt x="160456" y="58752"/>
                  </a:lnTo>
                  <a:cubicBezTo>
                    <a:pt x="160456" y="60392"/>
                    <a:pt x="159263" y="61436"/>
                    <a:pt x="157921" y="62032"/>
                  </a:cubicBezTo>
                  <a:cubicBezTo>
                    <a:pt x="157176" y="68444"/>
                    <a:pt x="168061" y="67848"/>
                    <a:pt x="167465" y="60094"/>
                  </a:cubicBezTo>
                  <a:lnTo>
                    <a:pt x="168210" y="60094"/>
                  </a:lnTo>
                  <a:cubicBezTo>
                    <a:pt x="172982" y="60094"/>
                    <a:pt x="175368" y="56366"/>
                    <a:pt x="175368" y="52041"/>
                  </a:cubicBezTo>
                  <a:lnTo>
                    <a:pt x="175368" y="47270"/>
                  </a:lnTo>
                  <a:cubicBezTo>
                    <a:pt x="176859" y="48313"/>
                    <a:pt x="177455" y="49805"/>
                    <a:pt x="177754" y="51445"/>
                  </a:cubicBezTo>
                  <a:moveTo>
                    <a:pt x="171491" y="46226"/>
                  </a:moveTo>
                  <a:cubicBezTo>
                    <a:pt x="171491" y="47121"/>
                    <a:pt x="171192" y="47717"/>
                    <a:pt x="170447" y="48463"/>
                  </a:cubicBezTo>
                  <a:cubicBezTo>
                    <a:pt x="169701" y="49208"/>
                    <a:pt x="169254" y="49655"/>
                    <a:pt x="168210" y="49655"/>
                  </a:cubicBezTo>
                  <a:lnTo>
                    <a:pt x="165228" y="49655"/>
                  </a:lnTo>
                  <a:cubicBezTo>
                    <a:pt x="165228" y="49655"/>
                    <a:pt x="166272" y="50699"/>
                    <a:pt x="166272" y="51743"/>
                  </a:cubicBezTo>
                  <a:cubicBezTo>
                    <a:pt x="166272" y="52936"/>
                    <a:pt x="165228" y="53980"/>
                    <a:pt x="164035" y="53980"/>
                  </a:cubicBezTo>
                  <a:cubicBezTo>
                    <a:pt x="162842" y="53980"/>
                    <a:pt x="161798" y="52936"/>
                    <a:pt x="161798" y="51743"/>
                  </a:cubicBezTo>
                  <a:cubicBezTo>
                    <a:pt x="161798" y="51147"/>
                    <a:pt x="162096" y="50550"/>
                    <a:pt x="162544" y="50103"/>
                  </a:cubicBezTo>
                  <a:lnTo>
                    <a:pt x="162991" y="49655"/>
                  </a:lnTo>
                  <a:lnTo>
                    <a:pt x="160456" y="49655"/>
                  </a:lnTo>
                  <a:cubicBezTo>
                    <a:pt x="160456" y="49655"/>
                    <a:pt x="159561" y="49954"/>
                    <a:pt x="159114" y="50401"/>
                  </a:cubicBezTo>
                  <a:lnTo>
                    <a:pt x="159114" y="49805"/>
                  </a:lnTo>
                  <a:cubicBezTo>
                    <a:pt x="159114" y="49805"/>
                    <a:pt x="159114" y="49059"/>
                    <a:pt x="159114" y="48761"/>
                  </a:cubicBezTo>
                  <a:cubicBezTo>
                    <a:pt x="159114" y="48164"/>
                    <a:pt x="159711" y="47419"/>
                    <a:pt x="160456" y="47419"/>
                  </a:cubicBezTo>
                  <a:lnTo>
                    <a:pt x="168657" y="47419"/>
                  </a:lnTo>
                  <a:cubicBezTo>
                    <a:pt x="169701" y="47419"/>
                    <a:pt x="170894" y="46971"/>
                    <a:pt x="171491" y="46226"/>
                  </a:cubicBezTo>
                  <a:moveTo>
                    <a:pt x="168956" y="41305"/>
                  </a:moveTo>
                  <a:lnTo>
                    <a:pt x="166719" y="41305"/>
                  </a:lnTo>
                  <a:cubicBezTo>
                    <a:pt x="166719" y="41305"/>
                    <a:pt x="165526" y="41305"/>
                    <a:pt x="164930" y="40858"/>
                  </a:cubicBezTo>
                  <a:cubicBezTo>
                    <a:pt x="164333" y="40559"/>
                    <a:pt x="164035" y="40112"/>
                    <a:pt x="163737" y="39516"/>
                  </a:cubicBezTo>
                  <a:lnTo>
                    <a:pt x="161500" y="36533"/>
                  </a:lnTo>
                  <a:cubicBezTo>
                    <a:pt x="161500" y="36533"/>
                    <a:pt x="161202" y="36086"/>
                    <a:pt x="160903" y="35788"/>
                  </a:cubicBezTo>
                  <a:cubicBezTo>
                    <a:pt x="160605" y="35490"/>
                    <a:pt x="160456" y="35340"/>
                    <a:pt x="160009" y="35191"/>
                  </a:cubicBezTo>
                  <a:lnTo>
                    <a:pt x="162693" y="35191"/>
                  </a:lnTo>
                  <a:cubicBezTo>
                    <a:pt x="162693" y="35191"/>
                    <a:pt x="163438" y="35191"/>
                    <a:pt x="163886" y="35490"/>
                  </a:cubicBezTo>
                  <a:cubicBezTo>
                    <a:pt x="164333" y="35788"/>
                    <a:pt x="164482" y="35937"/>
                    <a:pt x="164780" y="36384"/>
                  </a:cubicBezTo>
                  <a:lnTo>
                    <a:pt x="167614" y="40112"/>
                  </a:lnTo>
                  <a:cubicBezTo>
                    <a:pt x="167614" y="40112"/>
                    <a:pt x="167912" y="40559"/>
                    <a:pt x="168061" y="40858"/>
                  </a:cubicBezTo>
                  <a:cubicBezTo>
                    <a:pt x="168359" y="41156"/>
                    <a:pt x="168657" y="41305"/>
                    <a:pt x="168956" y="41305"/>
                  </a:cubicBezTo>
                  <a:moveTo>
                    <a:pt x="160754" y="40410"/>
                  </a:moveTo>
                  <a:cubicBezTo>
                    <a:pt x="160754" y="40410"/>
                    <a:pt x="161053" y="40858"/>
                    <a:pt x="161351" y="41156"/>
                  </a:cubicBezTo>
                  <a:cubicBezTo>
                    <a:pt x="161798" y="41603"/>
                    <a:pt x="162096" y="41752"/>
                    <a:pt x="162544" y="41901"/>
                  </a:cubicBezTo>
                  <a:lnTo>
                    <a:pt x="159412" y="41901"/>
                  </a:lnTo>
                  <a:cubicBezTo>
                    <a:pt x="159412" y="41901"/>
                    <a:pt x="158219" y="41901"/>
                    <a:pt x="157623" y="41305"/>
                  </a:cubicBezTo>
                  <a:cubicBezTo>
                    <a:pt x="157176" y="41007"/>
                    <a:pt x="157026" y="40559"/>
                    <a:pt x="156728" y="40112"/>
                  </a:cubicBezTo>
                  <a:lnTo>
                    <a:pt x="153895" y="35788"/>
                  </a:lnTo>
                  <a:cubicBezTo>
                    <a:pt x="153895" y="35788"/>
                    <a:pt x="153448" y="35042"/>
                    <a:pt x="153149" y="34744"/>
                  </a:cubicBezTo>
                  <a:cubicBezTo>
                    <a:pt x="152702" y="34297"/>
                    <a:pt x="152255" y="33998"/>
                    <a:pt x="151509" y="33849"/>
                  </a:cubicBezTo>
                  <a:lnTo>
                    <a:pt x="154492" y="33849"/>
                  </a:lnTo>
                  <a:cubicBezTo>
                    <a:pt x="154492" y="33849"/>
                    <a:pt x="155535" y="33998"/>
                    <a:pt x="156132" y="34446"/>
                  </a:cubicBezTo>
                  <a:cubicBezTo>
                    <a:pt x="156579" y="34744"/>
                    <a:pt x="156877" y="35042"/>
                    <a:pt x="157176" y="35490"/>
                  </a:cubicBezTo>
                  <a:lnTo>
                    <a:pt x="160605" y="40410"/>
                  </a:lnTo>
                  <a:close/>
                  <a:moveTo>
                    <a:pt x="150316" y="36533"/>
                  </a:moveTo>
                  <a:lnTo>
                    <a:pt x="153149" y="40261"/>
                  </a:lnTo>
                  <a:cubicBezTo>
                    <a:pt x="153149" y="40261"/>
                    <a:pt x="153448" y="40709"/>
                    <a:pt x="153597" y="41007"/>
                  </a:cubicBezTo>
                  <a:cubicBezTo>
                    <a:pt x="153895" y="41305"/>
                    <a:pt x="154193" y="41454"/>
                    <a:pt x="154492" y="41454"/>
                  </a:cubicBezTo>
                  <a:lnTo>
                    <a:pt x="152106" y="41454"/>
                  </a:lnTo>
                  <a:cubicBezTo>
                    <a:pt x="152106" y="41454"/>
                    <a:pt x="150913" y="41454"/>
                    <a:pt x="150316" y="41007"/>
                  </a:cubicBezTo>
                  <a:cubicBezTo>
                    <a:pt x="149720" y="40709"/>
                    <a:pt x="149422" y="40261"/>
                    <a:pt x="148974" y="39665"/>
                  </a:cubicBezTo>
                  <a:lnTo>
                    <a:pt x="146738" y="36682"/>
                  </a:lnTo>
                  <a:cubicBezTo>
                    <a:pt x="146738" y="36682"/>
                    <a:pt x="146439" y="36235"/>
                    <a:pt x="146141" y="35937"/>
                  </a:cubicBezTo>
                  <a:cubicBezTo>
                    <a:pt x="145843" y="35639"/>
                    <a:pt x="145694" y="35490"/>
                    <a:pt x="145246" y="35340"/>
                  </a:cubicBezTo>
                  <a:lnTo>
                    <a:pt x="147930" y="35340"/>
                  </a:lnTo>
                  <a:cubicBezTo>
                    <a:pt x="147930" y="35340"/>
                    <a:pt x="148676" y="35340"/>
                    <a:pt x="149123" y="35639"/>
                  </a:cubicBezTo>
                  <a:cubicBezTo>
                    <a:pt x="149571" y="35937"/>
                    <a:pt x="149720" y="36086"/>
                    <a:pt x="150018" y="36533"/>
                  </a:cubicBezTo>
                  <a:moveTo>
                    <a:pt x="144650" y="47568"/>
                  </a:moveTo>
                  <a:lnTo>
                    <a:pt x="152702" y="47568"/>
                  </a:lnTo>
                  <a:cubicBezTo>
                    <a:pt x="152702" y="47568"/>
                    <a:pt x="153448" y="47717"/>
                    <a:pt x="153746" y="48164"/>
                  </a:cubicBezTo>
                  <a:cubicBezTo>
                    <a:pt x="154193" y="48761"/>
                    <a:pt x="154044" y="49357"/>
                    <a:pt x="154044" y="49954"/>
                  </a:cubicBezTo>
                  <a:lnTo>
                    <a:pt x="154044" y="50550"/>
                  </a:lnTo>
                  <a:cubicBezTo>
                    <a:pt x="154044" y="50550"/>
                    <a:pt x="153299" y="49805"/>
                    <a:pt x="152702" y="49805"/>
                  </a:cubicBezTo>
                  <a:lnTo>
                    <a:pt x="150167" y="49805"/>
                  </a:lnTo>
                  <a:cubicBezTo>
                    <a:pt x="150167" y="49805"/>
                    <a:pt x="151211" y="50848"/>
                    <a:pt x="151211" y="51892"/>
                  </a:cubicBezTo>
                  <a:cubicBezTo>
                    <a:pt x="151211" y="53085"/>
                    <a:pt x="150167" y="54129"/>
                    <a:pt x="148974" y="54129"/>
                  </a:cubicBezTo>
                  <a:cubicBezTo>
                    <a:pt x="147781" y="54129"/>
                    <a:pt x="146738" y="53085"/>
                    <a:pt x="146738" y="51892"/>
                  </a:cubicBezTo>
                  <a:cubicBezTo>
                    <a:pt x="146738" y="51296"/>
                    <a:pt x="147036" y="50699"/>
                    <a:pt x="147334" y="50252"/>
                  </a:cubicBezTo>
                  <a:lnTo>
                    <a:pt x="147781" y="49805"/>
                  </a:lnTo>
                  <a:lnTo>
                    <a:pt x="144799" y="49805"/>
                  </a:lnTo>
                  <a:cubicBezTo>
                    <a:pt x="143755" y="49805"/>
                    <a:pt x="143308" y="49357"/>
                    <a:pt x="142562" y="48612"/>
                  </a:cubicBezTo>
                  <a:cubicBezTo>
                    <a:pt x="141966" y="47866"/>
                    <a:pt x="141518" y="47270"/>
                    <a:pt x="141518" y="46375"/>
                  </a:cubicBezTo>
                  <a:cubicBezTo>
                    <a:pt x="142264" y="47121"/>
                    <a:pt x="143457" y="47568"/>
                    <a:pt x="144501" y="47568"/>
                  </a:cubicBezTo>
                  <a:moveTo>
                    <a:pt x="136449" y="64269"/>
                  </a:moveTo>
                  <a:cubicBezTo>
                    <a:pt x="136449" y="64269"/>
                    <a:pt x="136896" y="63374"/>
                    <a:pt x="137045" y="62629"/>
                  </a:cubicBezTo>
                  <a:cubicBezTo>
                    <a:pt x="137045" y="62181"/>
                    <a:pt x="137045" y="61883"/>
                    <a:pt x="137045" y="61436"/>
                  </a:cubicBezTo>
                  <a:cubicBezTo>
                    <a:pt x="137641" y="61883"/>
                    <a:pt x="137940" y="62181"/>
                    <a:pt x="138238" y="62778"/>
                  </a:cubicBezTo>
                  <a:cubicBezTo>
                    <a:pt x="138834" y="63672"/>
                    <a:pt x="138983" y="64418"/>
                    <a:pt x="138983" y="65462"/>
                  </a:cubicBezTo>
                  <a:cubicBezTo>
                    <a:pt x="138983" y="66356"/>
                    <a:pt x="138536" y="66804"/>
                    <a:pt x="138089" y="67549"/>
                  </a:cubicBezTo>
                  <a:lnTo>
                    <a:pt x="136150" y="70233"/>
                  </a:lnTo>
                  <a:cubicBezTo>
                    <a:pt x="136150" y="70233"/>
                    <a:pt x="135703" y="70830"/>
                    <a:pt x="135554" y="71128"/>
                  </a:cubicBezTo>
                  <a:cubicBezTo>
                    <a:pt x="135107" y="71725"/>
                    <a:pt x="135107" y="72172"/>
                    <a:pt x="134659" y="72918"/>
                  </a:cubicBezTo>
                  <a:cubicBezTo>
                    <a:pt x="134361" y="73514"/>
                    <a:pt x="134212" y="73812"/>
                    <a:pt x="134063" y="74409"/>
                  </a:cubicBezTo>
                  <a:cubicBezTo>
                    <a:pt x="134063" y="73514"/>
                    <a:pt x="133914" y="73067"/>
                    <a:pt x="133764" y="72321"/>
                  </a:cubicBezTo>
                  <a:cubicBezTo>
                    <a:pt x="133764" y="71575"/>
                    <a:pt x="133317" y="71128"/>
                    <a:pt x="133317" y="70383"/>
                  </a:cubicBezTo>
                  <a:cubicBezTo>
                    <a:pt x="133317" y="69190"/>
                    <a:pt x="133317" y="68444"/>
                    <a:pt x="134212" y="67400"/>
                  </a:cubicBezTo>
                  <a:lnTo>
                    <a:pt x="136598" y="64120"/>
                  </a:lnTo>
                  <a:close/>
                  <a:moveTo>
                    <a:pt x="135554" y="78882"/>
                  </a:moveTo>
                  <a:cubicBezTo>
                    <a:pt x="135554" y="77838"/>
                    <a:pt x="136001" y="77242"/>
                    <a:pt x="136449" y="76347"/>
                  </a:cubicBezTo>
                  <a:cubicBezTo>
                    <a:pt x="136896" y="75602"/>
                    <a:pt x="137194" y="75303"/>
                    <a:pt x="137641" y="74558"/>
                  </a:cubicBezTo>
                  <a:cubicBezTo>
                    <a:pt x="138089" y="73812"/>
                    <a:pt x="138387" y="73365"/>
                    <a:pt x="138536" y="72470"/>
                  </a:cubicBezTo>
                  <a:cubicBezTo>
                    <a:pt x="138536" y="71874"/>
                    <a:pt x="138536" y="71575"/>
                    <a:pt x="138536" y="70979"/>
                  </a:cubicBezTo>
                  <a:cubicBezTo>
                    <a:pt x="139133" y="71725"/>
                    <a:pt x="139282" y="72172"/>
                    <a:pt x="139580" y="73067"/>
                  </a:cubicBezTo>
                  <a:cubicBezTo>
                    <a:pt x="139878" y="73812"/>
                    <a:pt x="140027" y="74409"/>
                    <a:pt x="140027" y="75154"/>
                  </a:cubicBezTo>
                  <a:cubicBezTo>
                    <a:pt x="140027" y="76049"/>
                    <a:pt x="139878" y="76496"/>
                    <a:pt x="139431" y="77391"/>
                  </a:cubicBezTo>
                  <a:cubicBezTo>
                    <a:pt x="139133" y="78137"/>
                    <a:pt x="138685" y="78435"/>
                    <a:pt x="138238" y="79031"/>
                  </a:cubicBezTo>
                  <a:cubicBezTo>
                    <a:pt x="137791" y="79777"/>
                    <a:pt x="137492" y="80224"/>
                    <a:pt x="137343" y="81119"/>
                  </a:cubicBezTo>
                  <a:cubicBezTo>
                    <a:pt x="137194" y="81864"/>
                    <a:pt x="137194" y="82461"/>
                    <a:pt x="137343" y="83207"/>
                  </a:cubicBezTo>
                  <a:cubicBezTo>
                    <a:pt x="136896" y="82610"/>
                    <a:pt x="136598" y="82163"/>
                    <a:pt x="136299" y="81417"/>
                  </a:cubicBezTo>
                  <a:cubicBezTo>
                    <a:pt x="135852" y="80373"/>
                    <a:pt x="135405" y="79777"/>
                    <a:pt x="135405" y="78733"/>
                  </a:cubicBezTo>
                  <a:moveTo>
                    <a:pt x="139878" y="84549"/>
                  </a:moveTo>
                  <a:cubicBezTo>
                    <a:pt x="139878" y="84549"/>
                    <a:pt x="139878" y="83505"/>
                    <a:pt x="140176" y="83057"/>
                  </a:cubicBezTo>
                  <a:lnTo>
                    <a:pt x="140922" y="81566"/>
                  </a:lnTo>
                  <a:cubicBezTo>
                    <a:pt x="140922" y="81566"/>
                    <a:pt x="141220" y="80821"/>
                    <a:pt x="141220" y="80373"/>
                  </a:cubicBezTo>
                  <a:cubicBezTo>
                    <a:pt x="141220" y="79926"/>
                    <a:pt x="141220" y="79777"/>
                    <a:pt x="141220" y="79329"/>
                  </a:cubicBezTo>
                  <a:lnTo>
                    <a:pt x="142562" y="81119"/>
                  </a:lnTo>
                  <a:cubicBezTo>
                    <a:pt x="142562" y="81119"/>
                    <a:pt x="142861" y="81715"/>
                    <a:pt x="142861" y="82014"/>
                  </a:cubicBezTo>
                  <a:cubicBezTo>
                    <a:pt x="142861" y="82461"/>
                    <a:pt x="142562" y="82759"/>
                    <a:pt x="142562" y="83207"/>
                  </a:cubicBezTo>
                  <a:cubicBezTo>
                    <a:pt x="142413" y="83803"/>
                    <a:pt x="142115" y="84101"/>
                    <a:pt x="142115" y="84698"/>
                  </a:cubicBezTo>
                  <a:cubicBezTo>
                    <a:pt x="142115" y="85145"/>
                    <a:pt x="142115" y="85592"/>
                    <a:pt x="142413" y="85891"/>
                  </a:cubicBezTo>
                  <a:lnTo>
                    <a:pt x="143904" y="87680"/>
                  </a:lnTo>
                  <a:cubicBezTo>
                    <a:pt x="143904" y="87680"/>
                    <a:pt x="144501" y="87978"/>
                    <a:pt x="144799" y="87978"/>
                  </a:cubicBezTo>
                  <a:cubicBezTo>
                    <a:pt x="145246" y="87978"/>
                    <a:pt x="145395" y="87382"/>
                    <a:pt x="145545" y="86934"/>
                  </a:cubicBezTo>
                  <a:cubicBezTo>
                    <a:pt x="145694" y="86338"/>
                    <a:pt x="145694" y="86040"/>
                    <a:pt x="145545" y="85592"/>
                  </a:cubicBezTo>
                  <a:lnTo>
                    <a:pt x="146887" y="87084"/>
                  </a:lnTo>
                  <a:cubicBezTo>
                    <a:pt x="146887" y="87084"/>
                    <a:pt x="147185" y="87829"/>
                    <a:pt x="147185" y="88276"/>
                  </a:cubicBezTo>
                  <a:cubicBezTo>
                    <a:pt x="147185" y="88575"/>
                    <a:pt x="147185" y="88873"/>
                    <a:pt x="147185" y="89171"/>
                  </a:cubicBezTo>
                  <a:lnTo>
                    <a:pt x="146738" y="90811"/>
                  </a:lnTo>
                  <a:cubicBezTo>
                    <a:pt x="146738" y="90811"/>
                    <a:pt x="146738" y="91408"/>
                    <a:pt x="146738" y="91855"/>
                  </a:cubicBezTo>
                  <a:cubicBezTo>
                    <a:pt x="146738" y="92303"/>
                    <a:pt x="146887" y="92601"/>
                    <a:pt x="147185" y="92899"/>
                  </a:cubicBezTo>
                  <a:cubicBezTo>
                    <a:pt x="147483" y="93346"/>
                    <a:pt x="147781" y="93495"/>
                    <a:pt x="148229" y="93645"/>
                  </a:cubicBezTo>
                  <a:cubicBezTo>
                    <a:pt x="148527" y="93645"/>
                    <a:pt x="148676" y="93943"/>
                    <a:pt x="148974" y="93645"/>
                  </a:cubicBezTo>
                  <a:cubicBezTo>
                    <a:pt x="149272" y="93645"/>
                    <a:pt x="149422" y="93197"/>
                    <a:pt x="149422" y="92899"/>
                  </a:cubicBezTo>
                  <a:lnTo>
                    <a:pt x="149720" y="91110"/>
                  </a:lnTo>
                  <a:cubicBezTo>
                    <a:pt x="149720" y="91110"/>
                    <a:pt x="149720" y="90662"/>
                    <a:pt x="149422" y="90364"/>
                  </a:cubicBezTo>
                  <a:cubicBezTo>
                    <a:pt x="149422" y="90066"/>
                    <a:pt x="149123" y="89768"/>
                    <a:pt x="148974" y="89469"/>
                  </a:cubicBezTo>
                  <a:lnTo>
                    <a:pt x="150913" y="90662"/>
                  </a:lnTo>
                  <a:cubicBezTo>
                    <a:pt x="150913" y="90662"/>
                    <a:pt x="151360" y="91408"/>
                    <a:pt x="151509" y="91855"/>
                  </a:cubicBezTo>
                  <a:cubicBezTo>
                    <a:pt x="151509" y="92303"/>
                    <a:pt x="151509" y="92601"/>
                    <a:pt x="151509" y="93197"/>
                  </a:cubicBezTo>
                  <a:lnTo>
                    <a:pt x="151211" y="95136"/>
                  </a:lnTo>
                  <a:cubicBezTo>
                    <a:pt x="151211" y="95136"/>
                    <a:pt x="151211" y="96030"/>
                    <a:pt x="151509" y="96329"/>
                  </a:cubicBezTo>
                  <a:cubicBezTo>
                    <a:pt x="151807" y="96925"/>
                    <a:pt x="152255" y="96925"/>
                    <a:pt x="152702" y="97223"/>
                  </a:cubicBezTo>
                  <a:cubicBezTo>
                    <a:pt x="153299" y="97522"/>
                    <a:pt x="153746" y="97671"/>
                    <a:pt x="154492" y="97820"/>
                  </a:cubicBezTo>
                  <a:lnTo>
                    <a:pt x="154492" y="92004"/>
                  </a:lnTo>
                  <a:lnTo>
                    <a:pt x="156728" y="92004"/>
                  </a:lnTo>
                  <a:lnTo>
                    <a:pt x="156728" y="97820"/>
                  </a:lnTo>
                  <a:cubicBezTo>
                    <a:pt x="156728" y="97820"/>
                    <a:pt x="157921" y="97522"/>
                    <a:pt x="158518" y="97223"/>
                  </a:cubicBezTo>
                  <a:cubicBezTo>
                    <a:pt x="159114" y="96925"/>
                    <a:pt x="159412" y="96776"/>
                    <a:pt x="159860" y="96329"/>
                  </a:cubicBezTo>
                  <a:cubicBezTo>
                    <a:pt x="160158" y="95881"/>
                    <a:pt x="160307" y="95583"/>
                    <a:pt x="160158" y="95136"/>
                  </a:cubicBezTo>
                  <a:lnTo>
                    <a:pt x="159860" y="93197"/>
                  </a:lnTo>
                  <a:cubicBezTo>
                    <a:pt x="159860" y="93197"/>
                    <a:pt x="159860" y="92452"/>
                    <a:pt x="159860" y="91855"/>
                  </a:cubicBezTo>
                  <a:cubicBezTo>
                    <a:pt x="159860" y="91408"/>
                    <a:pt x="159860" y="90961"/>
                    <a:pt x="160456" y="90662"/>
                  </a:cubicBezTo>
                  <a:lnTo>
                    <a:pt x="162395" y="89469"/>
                  </a:lnTo>
                  <a:cubicBezTo>
                    <a:pt x="162395" y="89469"/>
                    <a:pt x="162096" y="89917"/>
                    <a:pt x="161947" y="90364"/>
                  </a:cubicBezTo>
                  <a:cubicBezTo>
                    <a:pt x="161947" y="90662"/>
                    <a:pt x="161649" y="90811"/>
                    <a:pt x="161649" y="91110"/>
                  </a:cubicBezTo>
                  <a:lnTo>
                    <a:pt x="161947" y="92899"/>
                  </a:lnTo>
                  <a:cubicBezTo>
                    <a:pt x="161947" y="92899"/>
                    <a:pt x="161947" y="93495"/>
                    <a:pt x="162395" y="93645"/>
                  </a:cubicBezTo>
                  <a:cubicBezTo>
                    <a:pt x="162693" y="93645"/>
                    <a:pt x="162842" y="93645"/>
                    <a:pt x="163289" y="93645"/>
                  </a:cubicBezTo>
                  <a:cubicBezTo>
                    <a:pt x="163737" y="93495"/>
                    <a:pt x="164035" y="93197"/>
                    <a:pt x="164333" y="92899"/>
                  </a:cubicBezTo>
                  <a:cubicBezTo>
                    <a:pt x="164631" y="92601"/>
                    <a:pt x="164780" y="92303"/>
                    <a:pt x="164780" y="91855"/>
                  </a:cubicBezTo>
                  <a:cubicBezTo>
                    <a:pt x="164780" y="91408"/>
                    <a:pt x="164780" y="91259"/>
                    <a:pt x="164780" y="90811"/>
                  </a:cubicBezTo>
                  <a:lnTo>
                    <a:pt x="164333" y="89171"/>
                  </a:lnTo>
                  <a:cubicBezTo>
                    <a:pt x="164333" y="89171"/>
                    <a:pt x="164333" y="88575"/>
                    <a:pt x="164333" y="88276"/>
                  </a:cubicBezTo>
                  <a:cubicBezTo>
                    <a:pt x="164333" y="87829"/>
                    <a:pt x="164333" y="87531"/>
                    <a:pt x="164631" y="87084"/>
                  </a:cubicBezTo>
                  <a:lnTo>
                    <a:pt x="165973" y="85592"/>
                  </a:lnTo>
                  <a:cubicBezTo>
                    <a:pt x="165973" y="85592"/>
                    <a:pt x="165824" y="86487"/>
                    <a:pt x="165973" y="86934"/>
                  </a:cubicBezTo>
                  <a:cubicBezTo>
                    <a:pt x="166123" y="87382"/>
                    <a:pt x="166272" y="87829"/>
                    <a:pt x="166719" y="87978"/>
                  </a:cubicBezTo>
                  <a:cubicBezTo>
                    <a:pt x="167017" y="87978"/>
                    <a:pt x="167465" y="87978"/>
                    <a:pt x="167614" y="87680"/>
                  </a:cubicBezTo>
                  <a:lnTo>
                    <a:pt x="169105" y="85891"/>
                  </a:lnTo>
                  <a:cubicBezTo>
                    <a:pt x="169105" y="85891"/>
                    <a:pt x="169403" y="85145"/>
                    <a:pt x="169403" y="84698"/>
                  </a:cubicBezTo>
                  <a:cubicBezTo>
                    <a:pt x="169403" y="84101"/>
                    <a:pt x="169105" y="83803"/>
                    <a:pt x="168956" y="83207"/>
                  </a:cubicBezTo>
                  <a:cubicBezTo>
                    <a:pt x="168956" y="82759"/>
                    <a:pt x="168508" y="82461"/>
                    <a:pt x="168657" y="82014"/>
                  </a:cubicBezTo>
                  <a:cubicBezTo>
                    <a:pt x="168657" y="81566"/>
                    <a:pt x="168657" y="81417"/>
                    <a:pt x="168956" y="81119"/>
                  </a:cubicBezTo>
                  <a:lnTo>
                    <a:pt x="170298" y="79329"/>
                  </a:lnTo>
                  <a:cubicBezTo>
                    <a:pt x="170298" y="79329"/>
                    <a:pt x="170298" y="79926"/>
                    <a:pt x="170298" y="80373"/>
                  </a:cubicBezTo>
                  <a:cubicBezTo>
                    <a:pt x="170298" y="80821"/>
                    <a:pt x="170447" y="81119"/>
                    <a:pt x="170596" y="81566"/>
                  </a:cubicBezTo>
                  <a:lnTo>
                    <a:pt x="171342" y="83057"/>
                  </a:lnTo>
                  <a:cubicBezTo>
                    <a:pt x="171342" y="83057"/>
                    <a:pt x="171491" y="83952"/>
                    <a:pt x="171640" y="84549"/>
                  </a:cubicBezTo>
                  <a:cubicBezTo>
                    <a:pt x="171640" y="85145"/>
                    <a:pt x="171640" y="85443"/>
                    <a:pt x="171640" y="86040"/>
                  </a:cubicBezTo>
                  <a:cubicBezTo>
                    <a:pt x="171491" y="86785"/>
                    <a:pt x="171043" y="87084"/>
                    <a:pt x="170596" y="87680"/>
                  </a:cubicBezTo>
                  <a:cubicBezTo>
                    <a:pt x="170000" y="88426"/>
                    <a:pt x="169701" y="89022"/>
                    <a:pt x="168956" y="89618"/>
                  </a:cubicBezTo>
                  <a:cubicBezTo>
                    <a:pt x="168210" y="90364"/>
                    <a:pt x="167763" y="90662"/>
                    <a:pt x="166868" y="91259"/>
                  </a:cubicBezTo>
                  <a:cubicBezTo>
                    <a:pt x="166868" y="91855"/>
                    <a:pt x="166868" y="92153"/>
                    <a:pt x="166868" y="92750"/>
                  </a:cubicBezTo>
                  <a:cubicBezTo>
                    <a:pt x="166719" y="93495"/>
                    <a:pt x="166421" y="93943"/>
                    <a:pt x="165824" y="94539"/>
                  </a:cubicBezTo>
                  <a:cubicBezTo>
                    <a:pt x="165228" y="95136"/>
                    <a:pt x="164930" y="95285"/>
                    <a:pt x="164184" y="95732"/>
                  </a:cubicBezTo>
                  <a:cubicBezTo>
                    <a:pt x="163588" y="96030"/>
                    <a:pt x="163140" y="96180"/>
                    <a:pt x="162544" y="96329"/>
                  </a:cubicBezTo>
                  <a:cubicBezTo>
                    <a:pt x="162544" y="96925"/>
                    <a:pt x="162246" y="97223"/>
                    <a:pt x="161947" y="97671"/>
                  </a:cubicBezTo>
                  <a:cubicBezTo>
                    <a:pt x="161649" y="98118"/>
                    <a:pt x="161351" y="98267"/>
                    <a:pt x="160903" y="98715"/>
                  </a:cubicBezTo>
                  <a:cubicBezTo>
                    <a:pt x="160158" y="99460"/>
                    <a:pt x="159561" y="99758"/>
                    <a:pt x="158667" y="100057"/>
                  </a:cubicBezTo>
                  <a:cubicBezTo>
                    <a:pt x="157474" y="100504"/>
                    <a:pt x="156728" y="100802"/>
                    <a:pt x="155535" y="100802"/>
                  </a:cubicBezTo>
                  <a:cubicBezTo>
                    <a:pt x="154342" y="100802"/>
                    <a:pt x="153597" y="100653"/>
                    <a:pt x="152404" y="100057"/>
                  </a:cubicBezTo>
                  <a:cubicBezTo>
                    <a:pt x="151360" y="99609"/>
                    <a:pt x="150913" y="99311"/>
                    <a:pt x="150018" y="98715"/>
                  </a:cubicBezTo>
                  <a:cubicBezTo>
                    <a:pt x="149571" y="98267"/>
                    <a:pt x="149272" y="98118"/>
                    <a:pt x="148974" y="97671"/>
                  </a:cubicBezTo>
                  <a:cubicBezTo>
                    <a:pt x="148676" y="97223"/>
                    <a:pt x="148527" y="96925"/>
                    <a:pt x="148378" y="96329"/>
                  </a:cubicBezTo>
                  <a:cubicBezTo>
                    <a:pt x="147781" y="96329"/>
                    <a:pt x="147334" y="96030"/>
                    <a:pt x="146738" y="95732"/>
                  </a:cubicBezTo>
                  <a:cubicBezTo>
                    <a:pt x="145992" y="95434"/>
                    <a:pt x="145545" y="95136"/>
                    <a:pt x="145097" y="94539"/>
                  </a:cubicBezTo>
                  <a:cubicBezTo>
                    <a:pt x="144501" y="93943"/>
                    <a:pt x="144352" y="93645"/>
                    <a:pt x="144053" y="92750"/>
                  </a:cubicBezTo>
                  <a:cubicBezTo>
                    <a:pt x="143904" y="92153"/>
                    <a:pt x="143904" y="91855"/>
                    <a:pt x="144053" y="91259"/>
                  </a:cubicBezTo>
                  <a:cubicBezTo>
                    <a:pt x="143159" y="90662"/>
                    <a:pt x="142711" y="90364"/>
                    <a:pt x="141966" y="89618"/>
                  </a:cubicBezTo>
                  <a:cubicBezTo>
                    <a:pt x="141220" y="88873"/>
                    <a:pt x="140922" y="88426"/>
                    <a:pt x="140326" y="87680"/>
                  </a:cubicBezTo>
                  <a:cubicBezTo>
                    <a:pt x="139878" y="87084"/>
                    <a:pt x="139580" y="86785"/>
                    <a:pt x="139282" y="86040"/>
                  </a:cubicBezTo>
                  <a:cubicBezTo>
                    <a:pt x="139133" y="85443"/>
                    <a:pt x="139282" y="85145"/>
                    <a:pt x="139282" y="84549"/>
                  </a:cubicBezTo>
                  <a:moveTo>
                    <a:pt x="172236" y="77242"/>
                  </a:moveTo>
                  <a:cubicBezTo>
                    <a:pt x="171938" y="76496"/>
                    <a:pt x="171789" y="75900"/>
                    <a:pt x="171640" y="75005"/>
                  </a:cubicBezTo>
                  <a:cubicBezTo>
                    <a:pt x="171640" y="74110"/>
                    <a:pt x="171789" y="73663"/>
                    <a:pt x="172087" y="72918"/>
                  </a:cubicBezTo>
                  <a:cubicBezTo>
                    <a:pt x="172385" y="72023"/>
                    <a:pt x="172534" y="71575"/>
                    <a:pt x="173131" y="70830"/>
                  </a:cubicBezTo>
                  <a:cubicBezTo>
                    <a:pt x="173131" y="71426"/>
                    <a:pt x="173131" y="71725"/>
                    <a:pt x="173131" y="72321"/>
                  </a:cubicBezTo>
                  <a:cubicBezTo>
                    <a:pt x="173280" y="73216"/>
                    <a:pt x="173578" y="73663"/>
                    <a:pt x="174026" y="74409"/>
                  </a:cubicBezTo>
                  <a:cubicBezTo>
                    <a:pt x="174473" y="75154"/>
                    <a:pt x="174771" y="75452"/>
                    <a:pt x="175219" y="76198"/>
                  </a:cubicBezTo>
                  <a:cubicBezTo>
                    <a:pt x="175666" y="77093"/>
                    <a:pt x="176113" y="77689"/>
                    <a:pt x="176113" y="78733"/>
                  </a:cubicBezTo>
                  <a:cubicBezTo>
                    <a:pt x="176113" y="79926"/>
                    <a:pt x="175815" y="80522"/>
                    <a:pt x="175219" y="81417"/>
                  </a:cubicBezTo>
                  <a:cubicBezTo>
                    <a:pt x="174920" y="82163"/>
                    <a:pt x="174622" y="82461"/>
                    <a:pt x="174175" y="83207"/>
                  </a:cubicBezTo>
                  <a:cubicBezTo>
                    <a:pt x="174324" y="82461"/>
                    <a:pt x="174324" y="81864"/>
                    <a:pt x="174175" y="81119"/>
                  </a:cubicBezTo>
                  <a:cubicBezTo>
                    <a:pt x="174026" y="80224"/>
                    <a:pt x="173727" y="79777"/>
                    <a:pt x="173280" y="79031"/>
                  </a:cubicBezTo>
                  <a:cubicBezTo>
                    <a:pt x="172833" y="78286"/>
                    <a:pt x="172534" y="78137"/>
                    <a:pt x="172087" y="77391"/>
                  </a:cubicBezTo>
                  <a:moveTo>
                    <a:pt x="324931" y="114968"/>
                  </a:moveTo>
                  <a:cubicBezTo>
                    <a:pt x="325229" y="113626"/>
                    <a:pt x="325378" y="112880"/>
                    <a:pt x="325080" y="111538"/>
                  </a:cubicBezTo>
                  <a:cubicBezTo>
                    <a:pt x="324931" y="110346"/>
                    <a:pt x="324632" y="109451"/>
                    <a:pt x="323887" y="108556"/>
                  </a:cubicBezTo>
                  <a:cubicBezTo>
                    <a:pt x="323141" y="107363"/>
                    <a:pt x="321799" y="106767"/>
                    <a:pt x="321054" y="106469"/>
                  </a:cubicBezTo>
                  <a:cubicBezTo>
                    <a:pt x="320308" y="106170"/>
                    <a:pt x="317922" y="105872"/>
                    <a:pt x="316878" y="105872"/>
                  </a:cubicBezTo>
                  <a:lnTo>
                    <a:pt x="315685" y="105872"/>
                  </a:lnTo>
                  <a:cubicBezTo>
                    <a:pt x="315685" y="105872"/>
                    <a:pt x="314492" y="105872"/>
                    <a:pt x="313896" y="105872"/>
                  </a:cubicBezTo>
                  <a:cubicBezTo>
                    <a:pt x="312852" y="105723"/>
                    <a:pt x="312256" y="105574"/>
                    <a:pt x="311510" y="104828"/>
                  </a:cubicBezTo>
                  <a:lnTo>
                    <a:pt x="309572" y="102890"/>
                  </a:lnTo>
                  <a:cubicBezTo>
                    <a:pt x="309572" y="102890"/>
                    <a:pt x="310317" y="103188"/>
                    <a:pt x="310765" y="103188"/>
                  </a:cubicBezTo>
                  <a:cubicBezTo>
                    <a:pt x="311212" y="103188"/>
                    <a:pt x="311510" y="103188"/>
                    <a:pt x="311808" y="103188"/>
                  </a:cubicBezTo>
                  <a:lnTo>
                    <a:pt x="317326" y="103188"/>
                  </a:lnTo>
                  <a:cubicBezTo>
                    <a:pt x="318369" y="103188"/>
                    <a:pt x="318817" y="103188"/>
                    <a:pt x="319861" y="103486"/>
                  </a:cubicBezTo>
                  <a:cubicBezTo>
                    <a:pt x="320606" y="103635"/>
                    <a:pt x="320904" y="103784"/>
                    <a:pt x="321650" y="104083"/>
                  </a:cubicBezTo>
                  <a:lnTo>
                    <a:pt x="318071" y="99311"/>
                  </a:lnTo>
                  <a:cubicBezTo>
                    <a:pt x="318071" y="99311"/>
                    <a:pt x="317326" y="98416"/>
                    <a:pt x="316580" y="97969"/>
                  </a:cubicBezTo>
                  <a:cubicBezTo>
                    <a:pt x="315834" y="97522"/>
                    <a:pt x="315238" y="97372"/>
                    <a:pt x="314343" y="97372"/>
                  </a:cubicBezTo>
                  <a:lnTo>
                    <a:pt x="307931" y="97372"/>
                  </a:lnTo>
                  <a:cubicBezTo>
                    <a:pt x="307186" y="97372"/>
                    <a:pt x="306738" y="97372"/>
                    <a:pt x="305993" y="97074"/>
                  </a:cubicBezTo>
                  <a:cubicBezTo>
                    <a:pt x="305396" y="96776"/>
                    <a:pt x="304949" y="96627"/>
                    <a:pt x="304651" y="96030"/>
                  </a:cubicBezTo>
                  <a:lnTo>
                    <a:pt x="303607" y="94390"/>
                  </a:lnTo>
                  <a:cubicBezTo>
                    <a:pt x="303607" y="94390"/>
                    <a:pt x="304353" y="94688"/>
                    <a:pt x="304800" y="94688"/>
                  </a:cubicBezTo>
                  <a:cubicBezTo>
                    <a:pt x="305247" y="94688"/>
                    <a:pt x="305546" y="94688"/>
                    <a:pt x="305993" y="94688"/>
                  </a:cubicBezTo>
                  <a:lnTo>
                    <a:pt x="311659" y="94688"/>
                  </a:lnTo>
                  <a:cubicBezTo>
                    <a:pt x="312703" y="94688"/>
                    <a:pt x="313300" y="94688"/>
                    <a:pt x="314194" y="94987"/>
                  </a:cubicBezTo>
                  <a:cubicBezTo>
                    <a:pt x="314940" y="95136"/>
                    <a:pt x="315238" y="95285"/>
                    <a:pt x="315984" y="95583"/>
                  </a:cubicBezTo>
                  <a:lnTo>
                    <a:pt x="312405" y="90811"/>
                  </a:lnTo>
                  <a:cubicBezTo>
                    <a:pt x="312405" y="90811"/>
                    <a:pt x="311659" y="89917"/>
                    <a:pt x="310914" y="89469"/>
                  </a:cubicBezTo>
                  <a:cubicBezTo>
                    <a:pt x="310168" y="89022"/>
                    <a:pt x="309572" y="88873"/>
                    <a:pt x="308677" y="88873"/>
                  </a:cubicBezTo>
                  <a:lnTo>
                    <a:pt x="302265" y="88873"/>
                  </a:lnTo>
                  <a:cubicBezTo>
                    <a:pt x="301519" y="88873"/>
                    <a:pt x="301072" y="88873"/>
                    <a:pt x="300326" y="88575"/>
                  </a:cubicBezTo>
                  <a:cubicBezTo>
                    <a:pt x="299730" y="88276"/>
                    <a:pt x="299283" y="88127"/>
                    <a:pt x="298984" y="87531"/>
                  </a:cubicBezTo>
                  <a:lnTo>
                    <a:pt x="297941" y="85891"/>
                  </a:lnTo>
                  <a:cubicBezTo>
                    <a:pt x="297941" y="85891"/>
                    <a:pt x="298686" y="86189"/>
                    <a:pt x="299134" y="86189"/>
                  </a:cubicBezTo>
                  <a:cubicBezTo>
                    <a:pt x="299581" y="86189"/>
                    <a:pt x="299879" y="86189"/>
                    <a:pt x="300326" y="86189"/>
                  </a:cubicBezTo>
                  <a:lnTo>
                    <a:pt x="305993" y="86189"/>
                  </a:lnTo>
                  <a:cubicBezTo>
                    <a:pt x="307037" y="86189"/>
                    <a:pt x="307484" y="86189"/>
                    <a:pt x="308528" y="86487"/>
                  </a:cubicBezTo>
                  <a:cubicBezTo>
                    <a:pt x="309273" y="86636"/>
                    <a:pt x="309572" y="86785"/>
                    <a:pt x="310317" y="87084"/>
                  </a:cubicBezTo>
                  <a:lnTo>
                    <a:pt x="306738" y="82312"/>
                  </a:lnTo>
                  <a:cubicBezTo>
                    <a:pt x="306738" y="82312"/>
                    <a:pt x="305993" y="81417"/>
                    <a:pt x="305247" y="80970"/>
                  </a:cubicBezTo>
                  <a:cubicBezTo>
                    <a:pt x="304502" y="80522"/>
                    <a:pt x="303905" y="80373"/>
                    <a:pt x="303011" y="80373"/>
                  </a:cubicBezTo>
                  <a:lnTo>
                    <a:pt x="297046" y="80373"/>
                  </a:lnTo>
                  <a:cubicBezTo>
                    <a:pt x="296300" y="80373"/>
                    <a:pt x="295704" y="80373"/>
                    <a:pt x="295107" y="80075"/>
                  </a:cubicBezTo>
                  <a:cubicBezTo>
                    <a:pt x="294809" y="79926"/>
                    <a:pt x="294511" y="79628"/>
                    <a:pt x="294362" y="79479"/>
                  </a:cubicBezTo>
                  <a:cubicBezTo>
                    <a:pt x="294362" y="79479"/>
                    <a:pt x="293318" y="78137"/>
                    <a:pt x="292722" y="77242"/>
                  </a:cubicBezTo>
                  <a:cubicBezTo>
                    <a:pt x="291380" y="75303"/>
                    <a:pt x="289739" y="72172"/>
                    <a:pt x="289739" y="72172"/>
                  </a:cubicBezTo>
                  <a:cubicBezTo>
                    <a:pt x="292125" y="72023"/>
                    <a:pt x="293616" y="71725"/>
                    <a:pt x="295853" y="70979"/>
                  </a:cubicBezTo>
                  <a:cubicBezTo>
                    <a:pt x="299581" y="69637"/>
                    <a:pt x="302116" y="68742"/>
                    <a:pt x="304353" y="65611"/>
                  </a:cubicBezTo>
                  <a:cubicBezTo>
                    <a:pt x="306142" y="63076"/>
                    <a:pt x="306589" y="61137"/>
                    <a:pt x="306589" y="58006"/>
                  </a:cubicBezTo>
                  <a:cubicBezTo>
                    <a:pt x="306589" y="54875"/>
                    <a:pt x="305993" y="53085"/>
                    <a:pt x="304203" y="50401"/>
                  </a:cubicBezTo>
                  <a:cubicBezTo>
                    <a:pt x="302563" y="48015"/>
                    <a:pt x="300923" y="46971"/>
                    <a:pt x="298388" y="45629"/>
                  </a:cubicBezTo>
                  <a:cubicBezTo>
                    <a:pt x="295853" y="44138"/>
                    <a:pt x="294213" y="43840"/>
                    <a:pt x="291380" y="43094"/>
                  </a:cubicBezTo>
                  <a:cubicBezTo>
                    <a:pt x="288994" y="42349"/>
                    <a:pt x="286608" y="42498"/>
                    <a:pt x="285266" y="40261"/>
                  </a:cubicBezTo>
                  <a:cubicBezTo>
                    <a:pt x="284520" y="38770"/>
                    <a:pt x="284222" y="37577"/>
                    <a:pt x="284968" y="35937"/>
                  </a:cubicBezTo>
                  <a:cubicBezTo>
                    <a:pt x="285564" y="34595"/>
                    <a:pt x="286161" y="33998"/>
                    <a:pt x="287503" y="33402"/>
                  </a:cubicBezTo>
                  <a:cubicBezTo>
                    <a:pt x="284371" y="32209"/>
                    <a:pt x="281985" y="32358"/>
                    <a:pt x="279003" y="33700"/>
                  </a:cubicBezTo>
                  <a:cubicBezTo>
                    <a:pt x="276915" y="34595"/>
                    <a:pt x="275573" y="35340"/>
                    <a:pt x="274380" y="37428"/>
                  </a:cubicBezTo>
                  <a:cubicBezTo>
                    <a:pt x="273038" y="39665"/>
                    <a:pt x="272889" y="41454"/>
                    <a:pt x="273635" y="43840"/>
                  </a:cubicBezTo>
                  <a:cubicBezTo>
                    <a:pt x="270653" y="45331"/>
                    <a:pt x="269012" y="46375"/>
                    <a:pt x="266328" y="48313"/>
                  </a:cubicBezTo>
                  <a:cubicBezTo>
                    <a:pt x="262600" y="50998"/>
                    <a:pt x="260662" y="52936"/>
                    <a:pt x="257679" y="56366"/>
                  </a:cubicBezTo>
                  <a:cubicBezTo>
                    <a:pt x="260513" y="55620"/>
                    <a:pt x="262153" y="55322"/>
                    <a:pt x="265135" y="55024"/>
                  </a:cubicBezTo>
                  <a:cubicBezTo>
                    <a:pt x="267819" y="54725"/>
                    <a:pt x="269310" y="54576"/>
                    <a:pt x="271995" y="54576"/>
                  </a:cubicBezTo>
                  <a:cubicBezTo>
                    <a:pt x="271995" y="53085"/>
                    <a:pt x="271995" y="52041"/>
                    <a:pt x="272740" y="50699"/>
                  </a:cubicBezTo>
                  <a:cubicBezTo>
                    <a:pt x="274082" y="48313"/>
                    <a:pt x="276021" y="47121"/>
                    <a:pt x="278854" y="46971"/>
                  </a:cubicBezTo>
                  <a:cubicBezTo>
                    <a:pt x="277661" y="47419"/>
                    <a:pt x="277064" y="48015"/>
                    <a:pt x="276319" y="49059"/>
                  </a:cubicBezTo>
                  <a:cubicBezTo>
                    <a:pt x="275275" y="50401"/>
                    <a:pt x="274679" y="51743"/>
                    <a:pt x="275275" y="53383"/>
                  </a:cubicBezTo>
                  <a:cubicBezTo>
                    <a:pt x="275872" y="54725"/>
                    <a:pt x="276915" y="55620"/>
                    <a:pt x="278407" y="55620"/>
                  </a:cubicBezTo>
                  <a:cubicBezTo>
                    <a:pt x="279301" y="55620"/>
                    <a:pt x="279749" y="55620"/>
                    <a:pt x="280494" y="55024"/>
                  </a:cubicBezTo>
                  <a:cubicBezTo>
                    <a:pt x="280345" y="54129"/>
                    <a:pt x="280345" y="53533"/>
                    <a:pt x="280494" y="52638"/>
                  </a:cubicBezTo>
                  <a:cubicBezTo>
                    <a:pt x="281091" y="50103"/>
                    <a:pt x="283327" y="48612"/>
                    <a:pt x="285862" y="48761"/>
                  </a:cubicBezTo>
                  <a:cubicBezTo>
                    <a:pt x="285117" y="49208"/>
                    <a:pt x="284669" y="49506"/>
                    <a:pt x="284073" y="50103"/>
                  </a:cubicBezTo>
                  <a:cubicBezTo>
                    <a:pt x="282284" y="52190"/>
                    <a:pt x="282134" y="54725"/>
                    <a:pt x="283775" y="56962"/>
                  </a:cubicBezTo>
                  <a:cubicBezTo>
                    <a:pt x="285117" y="58752"/>
                    <a:pt x="286906" y="59497"/>
                    <a:pt x="289143" y="59050"/>
                  </a:cubicBezTo>
                  <a:cubicBezTo>
                    <a:pt x="288845" y="58453"/>
                    <a:pt x="288546" y="57559"/>
                    <a:pt x="288546" y="56813"/>
                  </a:cubicBezTo>
                  <a:cubicBezTo>
                    <a:pt x="288546" y="54875"/>
                    <a:pt x="290932" y="52638"/>
                    <a:pt x="292871" y="52638"/>
                  </a:cubicBezTo>
                  <a:cubicBezTo>
                    <a:pt x="294958" y="52638"/>
                    <a:pt x="297046" y="54427"/>
                    <a:pt x="297195" y="56515"/>
                  </a:cubicBezTo>
                  <a:cubicBezTo>
                    <a:pt x="297344" y="60690"/>
                    <a:pt x="294362" y="62032"/>
                    <a:pt x="291380" y="62479"/>
                  </a:cubicBezTo>
                  <a:cubicBezTo>
                    <a:pt x="289441" y="62778"/>
                    <a:pt x="287204" y="61883"/>
                    <a:pt x="285266" y="61585"/>
                  </a:cubicBezTo>
                  <a:cubicBezTo>
                    <a:pt x="282433" y="61137"/>
                    <a:pt x="280941" y="60541"/>
                    <a:pt x="278257" y="59944"/>
                  </a:cubicBezTo>
                  <a:cubicBezTo>
                    <a:pt x="272144" y="58901"/>
                    <a:pt x="268714" y="58304"/>
                    <a:pt x="262600" y="58602"/>
                  </a:cubicBezTo>
                  <a:cubicBezTo>
                    <a:pt x="257829" y="58752"/>
                    <a:pt x="254101" y="59497"/>
                    <a:pt x="249329" y="60392"/>
                  </a:cubicBezTo>
                  <a:cubicBezTo>
                    <a:pt x="241724" y="61883"/>
                    <a:pt x="239338" y="63374"/>
                    <a:pt x="231584" y="64865"/>
                  </a:cubicBezTo>
                  <a:cubicBezTo>
                    <a:pt x="223085" y="66506"/>
                    <a:pt x="217567" y="68593"/>
                    <a:pt x="208770" y="68593"/>
                  </a:cubicBezTo>
                  <a:cubicBezTo>
                    <a:pt x="199524" y="68593"/>
                    <a:pt x="194156" y="67997"/>
                    <a:pt x="185209" y="65313"/>
                  </a:cubicBezTo>
                  <a:cubicBezTo>
                    <a:pt x="186104" y="66953"/>
                    <a:pt x="186551" y="68146"/>
                    <a:pt x="186850" y="70084"/>
                  </a:cubicBezTo>
                  <a:cubicBezTo>
                    <a:pt x="186999" y="71128"/>
                    <a:pt x="186999" y="71725"/>
                    <a:pt x="186999" y="72918"/>
                  </a:cubicBezTo>
                  <a:cubicBezTo>
                    <a:pt x="186104" y="70681"/>
                    <a:pt x="185358" y="69488"/>
                    <a:pt x="184166" y="67549"/>
                  </a:cubicBezTo>
                  <a:cubicBezTo>
                    <a:pt x="182376" y="64865"/>
                    <a:pt x="180438" y="64120"/>
                    <a:pt x="178797" y="61436"/>
                  </a:cubicBezTo>
                  <a:cubicBezTo>
                    <a:pt x="178350" y="60839"/>
                    <a:pt x="178052" y="60392"/>
                    <a:pt x="177903" y="59646"/>
                  </a:cubicBezTo>
                  <a:cubicBezTo>
                    <a:pt x="177754" y="58901"/>
                    <a:pt x="177604" y="58304"/>
                    <a:pt x="177903" y="57559"/>
                  </a:cubicBezTo>
                  <a:cubicBezTo>
                    <a:pt x="177903" y="56962"/>
                    <a:pt x="178201" y="56515"/>
                    <a:pt x="178648" y="56067"/>
                  </a:cubicBezTo>
                  <a:cubicBezTo>
                    <a:pt x="178648" y="56664"/>
                    <a:pt x="178648" y="56962"/>
                    <a:pt x="178946" y="57410"/>
                  </a:cubicBezTo>
                  <a:cubicBezTo>
                    <a:pt x="179096" y="57708"/>
                    <a:pt x="179245" y="57857"/>
                    <a:pt x="179543" y="58155"/>
                  </a:cubicBezTo>
                  <a:lnTo>
                    <a:pt x="185060" y="63672"/>
                  </a:lnTo>
                  <a:cubicBezTo>
                    <a:pt x="185657" y="59795"/>
                    <a:pt x="185657" y="57410"/>
                    <a:pt x="184464" y="53682"/>
                  </a:cubicBezTo>
                  <a:cubicBezTo>
                    <a:pt x="183718" y="50848"/>
                    <a:pt x="182973" y="49357"/>
                    <a:pt x="181332" y="46971"/>
                  </a:cubicBezTo>
                  <a:cubicBezTo>
                    <a:pt x="182227" y="44436"/>
                    <a:pt x="182525" y="42945"/>
                    <a:pt x="182674" y="40261"/>
                  </a:cubicBezTo>
                  <a:cubicBezTo>
                    <a:pt x="182674" y="38174"/>
                    <a:pt x="182525" y="36682"/>
                    <a:pt x="182078" y="34893"/>
                  </a:cubicBezTo>
                  <a:cubicBezTo>
                    <a:pt x="181929" y="36533"/>
                    <a:pt x="181332" y="37577"/>
                    <a:pt x="179990" y="38770"/>
                  </a:cubicBezTo>
                  <a:cubicBezTo>
                    <a:pt x="179394" y="39217"/>
                    <a:pt x="179096" y="39516"/>
                    <a:pt x="178499" y="39814"/>
                  </a:cubicBezTo>
                  <a:cubicBezTo>
                    <a:pt x="177604" y="40261"/>
                    <a:pt x="177157" y="40858"/>
                    <a:pt x="176710" y="41752"/>
                  </a:cubicBezTo>
                  <a:cubicBezTo>
                    <a:pt x="176411" y="42498"/>
                    <a:pt x="176411" y="42945"/>
                    <a:pt x="176411" y="43840"/>
                  </a:cubicBezTo>
                  <a:cubicBezTo>
                    <a:pt x="176411" y="44884"/>
                    <a:pt x="176710" y="45629"/>
                    <a:pt x="177306" y="46524"/>
                  </a:cubicBezTo>
                  <a:cubicBezTo>
                    <a:pt x="175964" y="45778"/>
                    <a:pt x="175368" y="45182"/>
                    <a:pt x="174473" y="43989"/>
                  </a:cubicBezTo>
                  <a:cubicBezTo>
                    <a:pt x="173877" y="43094"/>
                    <a:pt x="173429" y="42647"/>
                    <a:pt x="173131" y="41454"/>
                  </a:cubicBezTo>
                  <a:cubicBezTo>
                    <a:pt x="172982" y="40559"/>
                    <a:pt x="173131" y="39814"/>
                    <a:pt x="173429" y="39068"/>
                  </a:cubicBezTo>
                  <a:cubicBezTo>
                    <a:pt x="173877" y="38323"/>
                    <a:pt x="174324" y="38024"/>
                    <a:pt x="174920" y="37577"/>
                  </a:cubicBezTo>
                  <a:cubicBezTo>
                    <a:pt x="175666" y="37130"/>
                    <a:pt x="176411" y="37279"/>
                    <a:pt x="177306" y="36981"/>
                  </a:cubicBezTo>
                  <a:cubicBezTo>
                    <a:pt x="178350" y="36682"/>
                    <a:pt x="178797" y="36384"/>
                    <a:pt x="179543" y="35639"/>
                  </a:cubicBezTo>
                  <a:cubicBezTo>
                    <a:pt x="180587" y="34595"/>
                    <a:pt x="181034" y="33849"/>
                    <a:pt x="181183" y="32507"/>
                  </a:cubicBezTo>
                  <a:cubicBezTo>
                    <a:pt x="179245" y="32060"/>
                    <a:pt x="178052" y="31911"/>
                    <a:pt x="176113" y="32060"/>
                  </a:cubicBezTo>
                  <a:cubicBezTo>
                    <a:pt x="175069" y="32060"/>
                    <a:pt x="174473" y="32209"/>
                    <a:pt x="173280" y="32507"/>
                  </a:cubicBezTo>
                  <a:cubicBezTo>
                    <a:pt x="171789" y="30867"/>
                    <a:pt x="170745" y="30121"/>
                    <a:pt x="168657" y="29525"/>
                  </a:cubicBezTo>
                  <a:cubicBezTo>
                    <a:pt x="167465" y="29078"/>
                    <a:pt x="166570" y="29078"/>
                    <a:pt x="165377" y="29078"/>
                  </a:cubicBezTo>
                  <a:cubicBezTo>
                    <a:pt x="163737" y="27586"/>
                    <a:pt x="162544" y="26990"/>
                    <a:pt x="160456" y="26393"/>
                  </a:cubicBezTo>
                  <a:cubicBezTo>
                    <a:pt x="158518" y="25797"/>
                    <a:pt x="157325" y="26095"/>
                    <a:pt x="155386" y="26095"/>
                  </a:cubicBezTo>
                  <a:cubicBezTo>
                    <a:pt x="153448" y="26095"/>
                    <a:pt x="152255" y="25797"/>
                    <a:pt x="150316" y="26393"/>
                  </a:cubicBezTo>
                  <a:cubicBezTo>
                    <a:pt x="148229" y="26990"/>
                    <a:pt x="147036" y="27586"/>
                    <a:pt x="145395" y="29078"/>
                  </a:cubicBezTo>
                  <a:cubicBezTo>
                    <a:pt x="144053" y="29078"/>
                    <a:pt x="143308" y="29078"/>
                    <a:pt x="142115" y="29525"/>
                  </a:cubicBezTo>
                  <a:cubicBezTo>
                    <a:pt x="140027" y="30121"/>
                    <a:pt x="138834" y="30867"/>
                    <a:pt x="137492" y="32507"/>
                  </a:cubicBezTo>
                  <a:cubicBezTo>
                    <a:pt x="136449" y="32209"/>
                    <a:pt x="135852" y="32060"/>
                    <a:pt x="134659" y="32060"/>
                  </a:cubicBezTo>
                  <a:cubicBezTo>
                    <a:pt x="132721" y="31911"/>
                    <a:pt x="131528" y="32060"/>
                    <a:pt x="129589" y="32507"/>
                  </a:cubicBezTo>
                  <a:cubicBezTo>
                    <a:pt x="129738" y="33849"/>
                    <a:pt x="130186" y="34595"/>
                    <a:pt x="131230" y="35639"/>
                  </a:cubicBezTo>
                  <a:cubicBezTo>
                    <a:pt x="131975" y="36384"/>
                    <a:pt x="132422" y="36682"/>
                    <a:pt x="133466" y="36981"/>
                  </a:cubicBezTo>
                  <a:cubicBezTo>
                    <a:pt x="134361" y="37279"/>
                    <a:pt x="135107" y="36981"/>
                    <a:pt x="135852" y="37577"/>
                  </a:cubicBezTo>
                  <a:cubicBezTo>
                    <a:pt x="136449" y="37875"/>
                    <a:pt x="136896" y="38323"/>
                    <a:pt x="137343" y="39068"/>
                  </a:cubicBezTo>
                  <a:cubicBezTo>
                    <a:pt x="137791" y="39963"/>
                    <a:pt x="137791" y="40559"/>
                    <a:pt x="137641" y="41454"/>
                  </a:cubicBezTo>
                  <a:cubicBezTo>
                    <a:pt x="137343" y="42498"/>
                    <a:pt x="137045" y="43094"/>
                    <a:pt x="136449" y="43989"/>
                  </a:cubicBezTo>
                  <a:cubicBezTo>
                    <a:pt x="135554" y="45182"/>
                    <a:pt x="134957" y="45778"/>
                    <a:pt x="133615" y="46524"/>
                  </a:cubicBezTo>
                  <a:cubicBezTo>
                    <a:pt x="134212" y="45629"/>
                    <a:pt x="134361" y="44884"/>
                    <a:pt x="134510" y="43840"/>
                  </a:cubicBezTo>
                  <a:cubicBezTo>
                    <a:pt x="134510" y="42945"/>
                    <a:pt x="134510" y="42498"/>
                    <a:pt x="134212" y="41752"/>
                  </a:cubicBezTo>
                  <a:cubicBezTo>
                    <a:pt x="133764" y="40858"/>
                    <a:pt x="133317" y="40261"/>
                    <a:pt x="132422" y="39814"/>
                  </a:cubicBezTo>
                  <a:cubicBezTo>
                    <a:pt x="131826" y="39516"/>
                    <a:pt x="131379" y="39217"/>
                    <a:pt x="130931" y="38770"/>
                  </a:cubicBezTo>
                  <a:cubicBezTo>
                    <a:pt x="129589" y="37577"/>
                    <a:pt x="128993" y="36533"/>
                    <a:pt x="128844" y="34744"/>
                  </a:cubicBezTo>
                  <a:cubicBezTo>
                    <a:pt x="128247" y="36682"/>
                    <a:pt x="128247" y="38024"/>
                    <a:pt x="128396" y="40261"/>
                  </a:cubicBezTo>
                  <a:cubicBezTo>
                    <a:pt x="128396" y="42945"/>
                    <a:pt x="128844" y="44436"/>
                    <a:pt x="129738" y="46971"/>
                  </a:cubicBezTo>
                  <a:cubicBezTo>
                    <a:pt x="128098" y="49357"/>
                    <a:pt x="127352" y="50848"/>
                    <a:pt x="126607" y="53682"/>
                  </a:cubicBezTo>
                  <a:cubicBezTo>
                    <a:pt x="125563" y="57410"/>
                    <a:pt x="125414" y="59795"/>
                    <a:pt x="126010" y="63672"/>
                  </a:cubicBezTo>
                  <a:lnTo>
                    <a:pt x="131528" y="58155"/>
                  </a:lnTo>
                  <a:cubicBezTo>
                    <a:pt x="131528" y="58155"/>
                    <a:pt x="131975" y="57708"/>
                    <a:pt x="132124" y="57410"/>
                  </a:cubicBezTo>
                  <a:cubicBezTo>
                    <a:pt x="132422" y="56962"/>
                    <a:pt x="132422" y="56515"/>
                    <a:pt x="132422" y="56067"/>
                  </a:cubicBezTo>
                  <a:cubicBezTo>
                    <a:pt x="132870" y="56664"/>
                    <a:pt x="133019" y="56962"/>
                    <a:pt x="133168" y="57559"/>
                  </a:cubicBezTo>
                  <a:cubicBezTo>
                    <a:pt x="133317" y="58304"/>
                    <a:pt x="133168" y="58901"/>
                    <a:pt x="133168" y="59646"/>
                  </a:cubicBezTo>
                  <a:cubicBezTo>
                    <a:pt x="133019" y="60392"/>
                    <a:pt x="132572" y="60690"/>
                    <a:pt x="132273" y="61436"/>
                  </a:cubicBezTo>
                  <a:cubicBezTo>
                    <a:pt x="130633" y="64120"/>
                    <a:pt x="128695" y="64865"/>
                    <a:pt x="126905" y="67549"/>
                  </a:cubicBezTo>
                  <a:cubicBezTo>
                    <a:pt x="125563" y="69488"/>
                    <a:pt x="124967" y="70681"/>
                    <a:pt x="124072" y="72918"/>
                  </a:cubicBezTo>
                  <a:cubicBezTo>
                    <a:pt x="123774" y="72172"/>
                    <a:pt x="123625" y="71725"/>
                    <a:pt x="123625" y="70830"/>
                  </a:cubicBezTo>
                  <a:cubicBezTo>
                    <a:pt x="123625" y="70084"/>
                    <a:pt x="123625" y="69637"/>
                    <a:pt x="124072" y="68891"/>
                  </a:cubicBezTo>
                  <a:cubicBezTo>
                    <a:pt x="121090" y="67102"/>
                    <a:pt x="119449" y="66058"/>
                    <a:pt x="116765" y="63971"/>
                  </a:cubicBezTo>
                  <a:cubicBezTo>
                    <a:pt x="114230" y="62032"/>
                    <a:pt x="112590" y="60988"/>
                    <a:pt x="110353" y="58602"/>
                  </a:cubicBezTo>
                  <a:cubicBezTo>
                    <a:pt x="107818" y="55620"/>
                    <a:pt x="104836" y="53980"/>
                    <a:pt x="105283" y="50103"/>
                  </a:cubicBezTo>
                  <a:cubicBezTo>
                    <a:pt x="105433" y="48164"/>
                    <a:pt x="106625" y="47270"/>
                    <a:pt x="107371" y="45480"/>
                  </a:cubicBezTo>
                  <a:cubicBezTo>
                    <a:pt x="108266" y="43244"/>
                    <a:pt x="109459" y="41901"/>
                    <a:pt x="109459" y="39516"/>
                  </a:cubicBezTo>
                  <a:cubicBezTo>
                    <a:pt x="109459" y="36832"/>
                    <a:pt x="108564" y="35191"/>
                    <a:pt x="106625" y="33402"/>
                  </a:cubicBezTo>
                  <a:cubicBezTo>
                    <a:pt x="106775" y="31911"/>
                    <a:pt x="106625" y="30867"/>
                    <a:pt x="105880" y="29525"/>
                  </a:cubicBezTo>
                  <a:cubicBezTo>
                    <a:pt x="104836" y="27586"/>
                    <a:pt x="103643" y="26692"/>
                    <a:pt x="101556" y="26244"/>
                  </a:cubicBezTo>
                  <a:cubicBezTo>
                    <a:pt x="102301" y="27437"/>
                    <a:pt x="102450" y="28332"/>
                    <a:pt x="102301" y="29674"/>
                  </a:cubicBezTo>
                  <a:cubicBezTo>
                    <a:pt x="102301" y="30867"/>
                    <a:pt x="102003" y="31613"/>
                    <a:pt x="101257" y="32656"/>
                  </a:cubicBezTo>
                  <a:cubicBezTo>
                    <a:pt x="102003" y="33700"/>
                    <a:pt x="102301" y="34446"/>
                    <a:pt x="102152" y="35639"/>
                  </a:cubicBezTo>
                  <a:cubicBezTo>
                    <a:pt x="102152" y="37130"/>
                    <a:pt x="101556" y="38024"/>
                    <a:pt x="100512" y="38919"/>
                  </a:cubicBezTo>
                  <a:cubicBezTo>
                    <a:pt x="100810" y="36981"/>
                    <a:pt x="100512" y="35639"/>
                    <a:pt x="99766" y="33998"/>
                  </a:cubicBezTo>
                  <a:cubicBezTo>
                    <a:pt x="98722" y="32209"/>
                    <a:pt x="97828" y="31314"/>
                    <a:pt x="95889" y="30569"/>
                  </a:cubicBezTo>
                  <a:cubicBezTo>
                    <a:pt x="95293" y="28034"/>
                    <a:pt x="93354" y="26543"/>
                    <a:pt x="90819" y="26543"/>
                  </a:cubicBezTo>
                  <a:cubicBezTo>
                    <a:pt x="89328" y="26543"/>
                    <a:pt x="88284" y="26990"/>
                    <a:pt x="87240" y="28034"/>
                  </a:cubicBezTo>
                  <a:cubicBezTo>
                    <a:pt x="88582" y="28183"/>
                    <a:pt x="89477" y="28779"/>
                    <a:pt x="90223" y="29823"/>
                  </a:cubicBezTo>
                  <a:cubicBezTo>
                    <a:pt x="90670" y="30420"/>
                    <a:pt x="90819" y="30867"/>
                    <a:pt x="90968" y="31613"/>
                  </a:cubicBezTo>
                  <a:cubicBezTo>
                    <a:pt x="90521" y="31911"/>
                    <a:pt x="90223" y="32209"/>
                    <a:pt x="89775" y="32656"/>
                  </a:cubicBezTo>
                  <a:cubicBezTo>
                    <a:pt x="89328" y="33253"/>
                    <a:pt x="89030" y="33700"/>
                    <a:pt x="88881" y="34446"/>
                  </a:cubicBezTo>
                  <a:cubicBezTo>
                    <a:pt x="90819" y="34446"/>
                    <a:pt x="92161" y="35191"/>
                    <a:pt x="93354" y="36682"/>
                  </a:cubicBezTo>
                  <a:cubicBezTo>
                    <a:pt x="94696" y="38174"/>
                    <a:pt x="95144" y="39665"/>
                    <a:pt x="94845" y="41603"/>
                  </a:cubicBezTo>
                  <a:cubicBezTo>
                    <a:pt x="94398" y="40410"/>
                    <a:pt x="94100" y="39814"/>
                    <a:pt x="93205" y="38770"/>
                  </a:cubicBezTo>
                  <a:cubicBezTo>
                    <a:pt x="91117" y="36533"/>
                    <a:pt x="88732" y="35788"/>
                    <a:pt x="85749" y="36533"/>
                  </a:cubicBezTo>
                  <a:cubicBezTo>
                    <a:pt x="84556" y="35340"/>
                    <a:pt x="83363" y="34744"/>
                    <a:pt x="81574" y="34893"/>
                  </a:cubicBezTo>
                  <a:cubicBezTo>
                    <a:pt x="79785" y="34893"/>
                    <a:pt x="78592" y="35639"/>
                    <a:pt x="77548" y="37279"/>
                  </a:cubicBezTo>
                  <a:cubicBezTo>
                    <a:pt x="78741" y="37279"/>
                    <a:pt x="79486" y="37577"/>
                    <a:pt x="80381" y="38174"/>
                  </a:cubicBezTo>
                  <a:cubicBezTo>
                    <a:pt x="81127" y="38621"/>
                    <a:pt x="81574" y="39068"/>
                    <a:pt x="82021" y="39814"/>
                  </a:cubicBezTo>
                  <a:cubicBezTo>
                    <a:pt x="81574" y="40410"/>
                    <a:pt x="81276" y="40709"/>
                    <a:pt x="80978" y="41454"/>
                  </a:cubicBezTo>
                  <a:cubicBezTo>
                    <a:pt x="80232" y="42945"/>
                    <a:pt x="80083" y="43989"/>
                    <a:pt x="80232" y="45629"/>
                  </a:cubicBezTo>
                  <a:cubicBezTo>
                    <a:pt x="80232" y="47419"/>
                    <a:pt x="80679" y="48612"/>
                    <a:pt x="81872" y="49954"/>
                  </a:cubicBezTo>
                  <a:cubicBezTo>
                    <a:pt x="83065" y="51445"/>
                    <a:pt x="84258" y="52340"/>
                    <a:pt x="86197" y="52340"/>
                  </a:cubicBezTo>
                  <a:cubicBezTo>
                    <a:pt x="86793" y="52340"/>
                    <a:pt x="87240" y="52190"/>
                    <a:pt x="87837" y="52041"/>
                  </a:cubicBezTo>
                  <a:cubicBezTo>
                    <a:pt x="88582" y="51892"/>
                    <a:pt x="88881" y="51296"/>
                    <a:pt x="89626" y="51445"/>
                  </a:cubicBezTo>
                  <a:cubicBezTo>
                    <a:pt x="91416" y="51594"/>
                    <a:pt x="91863" y="53980"/>
                    <a:pt x="89626" y="54725"/>
                  </a:cubicBezTo>
                  <a:cubicBezTo>
                    <a:pt x="89030" y="54875"/>
                    <a:pt x="88582" y="54576"/>
                    <a:pt x="87986" y="54427"/>
                  </a:cubicBezTo>
                  <a:cubicBezTo>
                    <a:pt x="87240" y="54278"/>
                    <a:pt x="86793" y="53831"/>
                    <a:pt x="86047" y="53980"/>
                  </a:cubicBezTo>
                  <a:cubicBezTo>
                    <a:pt x="85004" y="53980"/>
                    <a:pt x="84407" y="54576"/>
                    <a:pt x="83662" y="55322"/>
                  </a:cubicBezTo>
                  <a:cubicBezTo>
                    <a:pt x="82916" y="56217"/>
                    <a:pt x="82618" y="56962"/>
                    <a:pt x="82618" y="58006"/>
                  </a:cubicBezTo>
                  <a:cubicBezTo>
                    <a:pt x="81872" y="58304"/>
                    <a:pt x="81276" y="58304"/>
                    <a:pt x="80530" y="58006"/>
                  </a:cubicBezTo>
                  <a:cubicBezTo>
                    <a:pt x="79934" y="57857"/>
                    <a:pt x="79636" y="57559"/>
                    <a:pt x="79188" y="57111"/>
                  </a:cubicBezTo>
                  <a:cubicBezTo>
                    <a:pt x="78741" y="58602"/>
                    <a:pt x="78890" y="59795"/>
                    <a:pt x="79934" y="60988"/>
                  </a:cubicBezTo>
                  <a:cubicBezTo>
                    <a:pt x="80828" y="62181"/>
                    <a:pt x="81872" y="62778"/>
                    <a:pt x="83363" y="62927"/>
                  </a:cubicBezTo>
                  <a:cubicBezTo>
                    <a:pt x="84407" y="65014"/>
                    <a:pt x="85451" y="66058"/>
                    <a:pt x="87539" y="67102"/>
                  </a:cubicBezTo>
                  <a:cubicBezTo>
                    <a:pt x="88582" y="67549"/>
                    <a:pt x="89179" y="67997"/>
                    <a:pt x="90372" y="67848"/>
                  </a:cubicBezTo>
                  <a:cubicBezTo>
                    <a:pt x="91714" y="67848"/>
                    <a:pt x="92310" y="67102"/>
                    <a:pt x="93652" y="66506"/>
                  </a:cubicBezTo>
                  <a:cubicBezTo>
                    <a:pt x="94398" y="66058"/>
                    <a:pt x="94845" y="65611"/>
                    <a:pt x="95740" y="65462"/>
                  </a:cubicBezTo>
                  <a:cubicBezTo>
                    <a:pt x="96635" y="65462"/>
                    <a:pt x="97380" y="65462"/>
                    <a:pt x="98126" y="66058"/>
                  </a:cubicBezTo>
                  <a:cubicBezTo>
                    <a:pt x="99319" y="66804"/>
                    <a:pt x="99766" y="67848"/>
                    <a:pt x="99766" y="69190"/>
                  </a:cubicBezTo>
                  <a:cubicBezTo>
                    <a:pt x="99766" y="70979"/>
                    <a:pt x="98424" y="71874"/>
                    <a:pt x="96784" y="72619"/>
                  </a:cubicBezTo>
                  <a:cubicBezTo>
                    <a:pt x="95591" y="73216"/>
                    <a:pt x="94696" y="73365"/>
                    <a:pt x="93354" y="73067"/>
                  </a:cubicBezTo>
                  <a:lnTo>
                    <a:pt x="95740" y="75154"/>
                  </a:lnTo>
                  <a:cubicBezTo>
                    <a:pt x="95740" y="75154"/>
                    <a:pt x="96784" y="76198"/>
                    <a:pt x="97679" y="76496"/>
                  </a:cubicBezTo>
                  <a:cubicBezTo>
                    <a:pt x="98573" y="76944"/>
                    <a:pt x="99170" y="77093"/>
                    <a:pt x="100064" y="77093"/>
                  </a:cubicBezTo>
                  <a:lnTo>
                    <a:pt x="107222" y="77093"/>
                  </a:lnTo>
                  <a:cubicBezTo>
                    <a:pt x="108117" y="77093"/>
                    <a:pt x="108713" y="77093"/>
                    <a:pt x="109608" y="77242"/>
                  </a:cubicBezTo>
                  <a:cubicBezTo>
                    <a:pt x="110502" y="77540"/>
                    <a:pt x="111248" y="77540"/>
                    <a:pt x="111994" y="78286"/>
                  </a:cubicBezTo>
                  <a:lnTo>
                    <a:pt x="113783" y="80075"/>
                  </a:lnTo>
                  <a:cubicBezTo>
                    <a:pt x="113783" y="80075"/>
                    <a:pt x="112888" y="79777"/>
                    <a:pt x="112441" y="79777"/>
                  </a:cubicBezTo>
                  <a:cubicBezTo>
                    <a:pt x="111994" y="79777"/>
                    <a:pt x="111695" y="79777"/>
                    <a:pt x="111248" y="79777"/>
                  </a:cubicBezTo>
                  <a:lnTo>
                    <a:pt x="103941" y="79777"/>
                  </a:lnTo>
                  <a:cubicBezTo>
                    <a:pt x="102898" y="79777"/>
                    <a:pt x="102301" y="79777"/>
                    <a:pt x="101257" y="79479"/>
                  </a:cubicBezTo>
                  <a:cubicBezTo>
                    <a:pt x="100512" y="79329"/>
                    <a:pt x="100064" y="79180"/>
                    <a:pt x="99319" y="78882"/>
                  </a:cubicBezTo>
                  <a:lnTo>
                    <a:pt x="102898" y="82312"/>
                  </a:lnTo>
                  <a:cubicBezTo>
                    <a:pt x="102898" y="82312"/>
                    <a:pt x="103941" y="83356"/>
                    <a:pt x="104836" y="83654"/>
                  </a:cubicBezTo>
                  <a:cubicBezTo>
                    <a:pt x="105731" y="84101"/>
                    <a:pt x="106327" y="84250"/>
                    <a:pt x="107222" y="84250"/>
                  </a:cubicBezTo>
                  <a:lnTo>
                    <a:pt x="114379" y="84250"/>
                  </a:lnTo>
                  <a:cubicBezTo>
                    <a:pt x="115274" y="84250"/>
                    <a:pt x="115871" y="84250"/>
                    <a:pt x="116765" y="84549"/>
                  </a:cubicBezTo>
                  <a:cubicBezTo>
                    <a:pt x="117660" y="84847"/>
                    <a:pt x="118406" y="84847"/>
                    <a:pt x="119151" y="85592"/>
                  </a:cubicBezTo>
                  <a:lnTo>
                    <a:pt x="120941" y="87382"/>
                  </a:lnTo>
                  <a:cubicBezTo>
                    <a:pt x="120941" y="87382"/>
                    <a:pt x="120046" y="87084"/>
                    <a:pt x="119598" y="87084"/>
                  </a:cubicBezTo>
                  <a:cubicBezTo>
                    <a:pt x="119151" y="87084"/>
                    <a:pt x="118853" y="87084"/>
                    <a:pt x="118406" y="87084"/>
                  </a:cubicBezTo>
                  <a:lnTo>
                    <a:pt x="110950" y="87084"/>
                  </a:lnTo>
                  <a:cubicBezTo>
                    <a:pt x="109906" y="87084"/>
                    <a:pt x="109310" y="87084"/>
                    <a:pt x="108266" y="86785"/>
                  </a:cubicBezTo>
                  <a:cubicBezTo>
                    <a:pt x="107520" y="86636"/>
                    <a:pt x="107073" y="86487"/>
                    <a:pt x="106327" y="86189"/>
                  </a:cubicBezTo>
                  <a:lnTo>
                    <a:pt x="109906" y="89618"/>
                  </a:lnTo>
                  <a:cubicBezTo>
                    <a:pt x="109906" y="89618"/>
                    <a:pt x="110950" y="90662"/>
                    <a:pt x="111844" y="90961"/>
                  </a:cubicBezTo>
                  <a:cubicBezTo>
                    <a:pt x="112739" y="91408"/>
                    <a:pt x="113336" y="91557"/>
                    <a:pt x="114230" y="91557"/>
                  </a:cubicBezTo>
                  <a:lnTo>
                    <a:pt x="121388" y="91557"/>
                  </a:lnTo>
                  <a:cubicBezTo>
                    <a:pt x="122283" y="91557"/>
                    <a:pt x="122879" y="91557"/>
                    <a:pt x="123774" y="91855"/>
                  </a:cubicBezTo>
                  <a:cubicBezTo>
                    <a:pt x="124668" y="92153"/>
                    <a:pt x="125414" y="92153"/>
                    <a:pt x="126160" y="92899"/>
                  </a:cubicBezTo>
                  <a:lnTo>
                    <a:pt x="127949" y="94688"/>
                  </a:lnTo>
                  <a:cubicBezTo>
                    <a:pt x="127949" y="94688"/>
                    <a:pt x="127054" y="94390"/>
                    <a:pt x="126607" y="94390"/>
                  </a:cubicBezTo>
                  <a:cubicBezTo>
                    <a:pt x="126160" y="94390"/>
                    <a:pt x="125861" y="94390"/>
                    <a:pt x="125414" y="94390"/>
                  </a:cubicBezTo>
                  <a:lnTo>
                    <a:pt x="118406" y="94390"/>
                  </a:lnTo>
                  <a:cubicBezTo>
                    <a:pt x="117362" y="94390"/>
                    <a:pt x="116765" y="94390"/>
                    <a:pt x="115721" y="94092"/>
                  </a:cubicBezTo>
                  <a:cubicBezTo>
                    <a:pt x="114976" y="93943"/>
                    <a:pt x="114529" y="93794"/>
                    <a:pt x="113783" y="93495"/>
                  </a:cubicBezTo>
                  <a:lnTo>
                    <a:pt x="117362" y="96925"/>
                  </a:lnTo>
                  <a:cubicBezTo>
                    <a:pt x="117362" y="96925"/>
                    <a:pt x="118406" y="97820"/>
                    <a:pt x="119300" y="98267"/>
                  </a:cubicBezTo>
                  <a:cubicBezTo>
                    <a:pt x="120195" y="98715"/>
                    <a:pt x="120791" y="98864"/>
                    <a:pt x="121686" y="98864"/>
                  </a:cubicBezTo>
                  <a:lnTo>
                    <a:pt x="134063" y="98864"/>
                  </a:lnTo>
                  <a:cubicBezTo>
                    <a:pt x="132721" y="97671"/>
                    <a:pt x="131826" y="96776"/>
                    <a:pt x="130931" y="95136"/>
                  </a:cubicBezTo>
                  <a:cubicBezTo>
                    <a:pt x="130335" y="94092"/>
                    <a:pt x="130037" y="93495"/>
                    <a:pt x="129887" y="92303"/>
                  </a:cubicBezTo>
                  <a:cubicBezTo>
                    <a:pt x="129738" y="91259"/>
                    <a:pt x="129738" y="90662"/>
                    <a:pt x="129887" y="89768"/>
                  </a:cubicBezTo>
                  <a:cubicBezTo>
                    <a:pt x="129440" y="89469"/>
                    <a:pt x="129142" y="89171"/>
                    <a:pt x="128695" y="88873"/>
                  </a:cubicBezTo>
                  <a:cubicBezTo>
                    <a:pt x="127800" y="88127"/>
                    <a:pt x="127352" y="87531"/>
                    <a:pt x="126905" y="86636"/>
                  </a:cubicBezTo>
                  <a:cubicBezTo>
                    <a:pt x="126010" y="84996"/>
                    <a:pt x="125861" y="83952"/>
                    <a:pt x="125861" y="82163"/>
                  </a:cubicBezTo>
                  <a:cubicBezTo>
                    <a:pt x="125861" y="81119"/>
                    <a:pt x="125861" y="80522"/>
                    <a:pt x="126160" y="79479"/>
                  </a:cubicBezTo>
                  <a:cubicBezTo>
                    <a:pt x="126458" y="78584"/>
                    <a:pt x="126756" y="78137"/>
                    <a:pt x="127352" y="77242"/>
                  </a:cubicBezTo>
                  <a:cubicBezTo>
                    <a:pt x="127949" y="76496"/>
                    <a:pt x="128396" y="76049"/>
                    <a:pt x="128993" y="75452"/>
                  </a:cubicBezTo>
                  <a:cubicBezTo>
                    <a:pt x="129291" y="75154"/>
                    <a:pt x="129589" y="75005"/>
                    <a:pt x="129738" y="74558"/>
                  </a:cubicBezTo>
                  <a:cubicBezTo>
                    <a:pt x="130037" y="74110"/>
                    <a:pt x="130186" y="73663"/>
                    <a:pt x="130335" y="73067"/>
                  </a:cubicBezTo>
                  <a:lnTo>
                    <a:pt x="131230" y="75303"/>
                  </a:lnTo>
                  <a:cubicBezTo>
                    <a:pt x="131230" y="75303"/>
                    <a:pt x="131379" y="76049"/>
                    <a:pt x="131230" y="76496"/>
                  </a:cubicBezTo>
                  <a:cubicBezTo>
                    <a:pt x="131230" y="77093"/>
                    <a:pt x="130782" y="77242"/>
                    <a:pt x="130484" y="77689"/>
                  </a:cubicBezTo>
                  <a:cubicBezTo>
                    <a:pt x="130037" y="78286"/>
                    <a:pt x="129589" y="78584"/>
                    <a:pt x="129142" y="79329"/>
                  </a:cubicBezTo>
                  <a:cubicBezTo>
                    <a:pt x="128695" y="80224"/>
                    <a:pt x="128396" y="80821"/>
                    <a:pt x="128247" y="81715"/>
                  </a:cubicBezTo>
                  <a:cubicBezTo>
                    <a:pt x="128098" y="82908"/>
                    <a:pt x="128247" y="83654"/>
                    <a:pt x="128545" y="84698"/>
                  </a:cubicBezTo>
                  <a:cubicBezTo>
                    <a:pt x="128844" y="85294"/>
                    <a:pt x="128993" y="85592"/>
                    <a:pt x="129291" y="86040"/>
                  </a:cubicBezTo>
                  <a:cubicBezTo>
                    <a:pt x="129738" y="86636"/>
                    <a:pt x="130037" y="86785"/>
                    <a:pt x="130633" y="87084"/>
                  </a:cubicBezTo>
                  <a:lnTo>
                    <a:pt x="131677" y="85592"/>
                  </a:lnTo>
                  <a:lnTo>
                    <a:pt x="132422" y="83803"/>
                  </a:lnTo>
                  <a:cubicBezTo>
                    <a:pt x="132422" y="83803"/>
                    <a:pt x="132572" y="83207"/>
                    <a:pt x="132721" y="82908"/>
                  </a:cubicBezTo>
                  <a:cubicBezTo>
                    <a:pt x="132721" y="82461"/>
                    <a:pt x="132721" y="82163"/>
                    <a:pt x="132721" y="81566"/>
                  </a:cubicBezTo>
                  <a:lnTo>
                    <a:pt x="134063" y="83505"/>
                  </a:lnTo>
                  <a:cubicBezTo>
                    <a:pt x="134063" y="83505"/>
                    <a:pt x="134361" y="84399"/>
                    <a:pt x="134361" y="84847"/>
                  </a:cubicBezTo>
                  <a:cubicBezTo>
                    <a:pt x="134361" y="85443"/>
                    <a:pt x="134361" y="85891"/>
                    <a:pt x="134063" y="86338"/>
                  </a:cubicBezTo>
                  <a:lnTo>
                    <a:pt x="132721" y="88724"/>
                  </a:lnTo>
                  <a:cubicBezTo>
                    <a:pt x="132721" y="88724"/>
                    <a:pt x="132273" y="89917"/>
                    <a:pt x="132273" y="90662"/>
                  </a:cubicBezTo>
                  <a:cubicBezTo>
                    <a:pt x="132273" y="91408"/>
                    <a:pt x="132273" y="91855"/>
                    <a:pt x="132422" y="92601"/>
                  </a:cubicBezTo>
                  <a:cubicBezTo>
                    <a:pt x="132721" y="93495"/>
                    <a:pt x="133019" y="93943"/>
                    <a:pt x="133466" y="94688"/>
                  </a:cubicBezTo>
                  <a:cubicBezTo>
                    <a:pt x="134063" y="95583"/>
                    <a:pt x="134361" y="96030"/>
                    <a:pt x="135107" y="96627"/>
                  </a:cubicBezTo>
                  <a:cubicBezTo>
                    <a:pt x="135554" y="95285"/>
                    <a:pt x="135703" y="94390"/>
                    <a:pt x="136299" y="93048"/>
                  </a:cubicBezTo>
                  <a:cubicBezTo>
                    <a:pt x="136598" y="92004"/>
                    <a:pt x="137045" y="91557"/>
                    <a:pt x="137194" y="90513"/>
                  </a:cubicBezTo>
                  <a:cubicBezTo>
                    <a:pt x="137194" y="90066"/>
                    <a:pt x="137194" y="89768"/>
                    <a:pt x="137194" y="89320"/>
                  </a:cubicBezTo>
                  <a:cubicBezTo>
                    <a:pt x="137194" y="88724"/>
                    <a:pt x="137194" y="88426"/>
                    <a:pt x="137194" y="87829"/>
                  </a:cubicBezTo>
                  <a:lnTo>
                    <a:pt x="138983" y="90066"/>
                  </a:lnTo>
                  <a:cubicBezTo>
                    <a:pt x="138983" y="90066"/>
                    <a:pt x="139282" y="90961"/>
                    <a:pt x="139282" y="91557"/>
                  </a:cubicBezTo>
                  <a:cubicBezTo>
                    <a:pt x="139282" y="92004"/>
                    <a:pt x="139282" y="92303"/>
                    <a:pt x="139133" y="92750"/>
                  </a:cubicBezTo>
                  <a:lnTo>
                    <a:pt x="137940" y="96627"/>
                  </a:lnTo>
                  <a:cubicBezTo>
                    <a:pt x="137940" y="96627"/>
                    <a:pt x="137791" y="97671"/>
                    <a:pt x="137940" y="98267"/>
                  </a:cubicBezTo>
                  <a:cubicBezTo>
                    <a:pt x="138089" y="99311"/>
                    <a:pt x="138536" y="99758"/>
                    <a:pt x="139282" y="100504"/>
                  </a:cubicBezTo>
                  <a:cubicBezTo>
                    <a:pt x="140027" y="101100"/>
                    <a:pt x="140475" y="101399"/>
                    <a:pt x="141369" y="101697"/>
                  </a:cubicBezTo>
                  <a:lnTo>
                    <a:pt x="142413" y="98565"/>
                  </a:lnTo>
                  <a:cubicBezTo>
                    <a:pt x="142413" y="98565"/>
                    <a:pt x="142562" y="97671"/>
                    <a:pt x="142711" y="97223"/>
                  </a:cubicBezTo>
                  <a:cubicBezTo>
                    <a:pt x="142711" y="96478"/>
                    <a:pt x="142711" y="96030"/>
                    <a:pt x="142413" y="95434"/>
                  </a:cubicBezTo>
                  <a:lnTo>
                    <a:pt x="144203" y="97223"/>
                  </a:lnTo>
                  <a:cubicBezTo>
                    <a:pt x="144203" y="97223"/>
                    <a:pt x="144650" y="98267"/>
                    <a:pt x="144650" y="98864"/>
                  </a:cubicBezTo>
                  <a:cubicBezTo>
                    <a:pt x="144650" y="99460"/>
                    <a:pt x="144650" y="99758"/>
                    <a:pt x="144650" y="100206"/>
                  </a:cubicBezTo>
                  <a:lnTo>
                    <a:pt x="143606" y="103188"/>
                  </a:lnTo>
                  <a:cubicBezTo>
                    <a:pt x="143308" y="104083"/>
                    <a:pt x="143308" y="104679"/>
                    <a:pt x="143308" y="105574"/>
                  </a:cubicBezTo>
                  <a:cubicBezTo>
                    <a:pt x="143308" y="106618"/>
                    <a:pt x="143457" y="107214"/>
                    <a:pt x="143904" y="108258"/>
                  </a:cubicBezTo>
                  <a:cubicBezTo>
                    <a:pt x="143010" y="107960"/>
                    <a:pt x="142562" y="107661"/>
                    <a:pt x="141966" y="107065"/>
                  </a:cubicBezTo>
                  <a:cubicBezTo>
                    <a:pt x="141369" y="106469"/>
                    <a:pt x="141071" y="106170"/>
                    <a:pt x="140773" y="105425"/>
                  </a:cubicBezTo>
                  <a:cubicBezTo>
                    <a:pt x="140475" y="104977"/>
                    <a:pt x="140475" y="104679"/>
                    <a:pt x="140326" y="104083"/>
                  </a:cubicBezTo>
                  <a:cubicBezTo>
                    <a:pt x="139580" y="103784"/>
                    <a:pt x="139282" y="103486"/>
                    <a:pt x="138536" y="103188"/>
                  </a:cubicBezTo>
                  <a:cubicBezTo>
                    <a:pt x="137343" y="102442"/>
                    <a:pt x="136896" y="101995"/>
                    <a:pt x="136001" y="100951"/>
                  </a:cubicBezTo>
                  <a:lnTo>
                    <a:pt x="124668" y="100951"/>
                  </a:lnTo>
                  <a:cubicBezTo>
                    <a:pt x="118853" y="104232"/>
                    <a:pt x="119897" y="104083"/>
                    <a:pt x="116616" y="105872"/>
                  </a:cubicBezTo>
                  <a:cubicBezTo>
                    <a:pt x="111397" y="108705"/>
                    <a:pt x="108564" y="112135"/>
                    <a:pt x="102748" y="111837"/>
                  </a:cubicBezTo>
                  <a:cubicBezTo>
                    <a:pt x="100512" y="111837"/>
                    <a:pt x="99319" y="110942"/>
                    <a:pt x="97082" y="110495"/>
                  </a:cubicBezTo>
                  <a:cubicBezTo>
                    <a:pt x="95591" y="110196"/>
                    <a:pt x="94845" y="109749"/>
                    <a:pt x="93354" y="109749"/>
                  </a:cubicBezTo>
                  <a:cubicBezTo>
                    <a:pt x="91416" y="109749"/>
                    <a:pt x="90223" y="109898"/>
                    <a:pt x="88433" y="110942"/>
                  </a:cubicBezTo>
                  <a:cubicBezTo>
                    <a:pt x="86942" y="111837"/>
                    <a:pt x="86197" y="112582"/>
                    <a:pt x="85302" y="114073"/>
                  </a:cubicBezTo>
                  <a:cubicBezTo>
                    <a:pt x="86942" y="113328"/>
                    <a:pt x="88135" y="113179"/>
                    <a:pt x="90074" y="113477"/>
                  </a:cubicBezTo>
                  <a:cubicBezTo>
                    <a:pt x="91714" y="113775"/>
                    <a:pt x="92609" y="114223"/>
                    <a:pt x="93802" y="115117"/>
                  </a:cubicBezTo>
                  <a:cubicBezTo>
                    <a:pt x="92459" y="114819"/>
                    <a:pt x="91714" y="114670"/>
                    <a:pt x="90521" y="114819"/>
                  </a:cubicBezTo>
                  <a:cubicBezTo>
                    <a:pt x="87837" y="114819"/>
                    <a:pt x="86197" y="115117"/>
                    <a:pt x="84109" y="116608"/>
                  </a:cubicBezTo>
                  <a:cubicBezTo>
                    <a:pt x="82021" y="118100"/>
                    <a:pt x="80828" y="119292"/>
                    <a:pt x="80232" y="121827"/>
                  </a:cubicBezTo>
                  <a:cubicBezTo>
                    <a:pt x="79934" y="123319"/>
                    <a:pt x="79934" y="124064"/>
                    <a:pt x="80232" y="125555"/>
                  </a:cubicBezTo>
                  <a:cubicBezTo>
                    <a:pt x="79636" y="126003"/>
                    <a:pt x="79188" y="126450"/>
                    <a:pt x="78741" y="127046"/>
                  </a:cubicBezTo>
                  <a:cubicBezTo>
                    <a:pt x="77846" y="128090"/>
                    <a:pt x="77250" y="128836"/>
                    <a:pt x="77250" y="130029"/>
                  </a:cubicBezTo>
                  <a:cubicBezTo>
                    <a:pt x="77250" y="131371"/>
                    <a:pt x="77697" y="132266"/>
                    <a:pt x="78592" y="133160"/>
                  </a:cubicBezTo>
                  <a:cubicBezTo>
                    <a:pt x="79039" y="131669"/>
                    <a:pt x="79785" y="130923"/>
                    <a:pt x="81127" y="130178"/>
                  </a:cubicBezTo>
                  <a:cubicBezTo>
                    <a:pt x="82021" y="129731"/>
                    <a:pt x="82618" y="129581"/>
                    <a:pt x="83662" y="129432"/>
                  </a:cubicBezTo>
                  <a:cubicBezTo>
                    <a:pt x="84109" y="129731"/>
                    <a:pt x="84258" y="129880"/>
                    <a:pt x="84705" y="130178"/>
                  </a:cubicBezTo>
                  <a:cubicBezTo>
                    <a:pt x="85302" y="130476"/>
                    <a:pt x="85600" y="130625"/>
                    <a:pt x="86197" y="130774"/>
                  </a:cubicBezTo>
                  <a:lnTo>
                    <a:pt x="87539" y="129283"/>
                  </a:lnTo>
                  <a:cubicBezTo>
                    <a:pt x="87390" y="126897"/>
                    <a:pt x="87837" y="125108"/>
                    <a:pt x="89328" y="123319"/>
                  </a:cubicBezTo>
                  <a:cubicBezTo>
                    <a:pt x="91117" y="121082"/>
                    <a:pt x="93205" y="120187"/>
                    <a:pt x="96187" y="120336"/>
                  </a:cubicBezTo>
                  <a:cubicBezTo>
                    <a:pt x="93503" y="121082"/>
                    <a:pt x="91863" y="122424"/>
                    <a:pt x="90819" y="125108"/>
                  </a:cubicBezTo>
                  <a:cubicBezTo>
                    <a:pt x="90223" y="126599"/>
                    <a:pt x="90074" y="127792"/>
                    <a:pt x="90372" y="129432"/>
                  </a:cubicBezTo>
                  <a:cubicBezTo>
                    <a:pt x="89179" y="130029"/>
                    <a:pt x="88582" y="130774"/>
                    <a:pt x="87986" y="131967"/>
                  </a:cubicBezTo>
                  <a:cubicBezTo>
                    <a:pt x="87091" y="133906"/>
                    <a:pt x="87240" y="135695"/>
                    <a:pt x="88433" y="137335"/>
                  </a:cubicBezTo>
                  <a:cubicBezTo>
                    <a:pt x="89179" y="135993"/>
                    <a:pt x="89775" y="135248"/>
                    <a:pt x="91117" y="134353"/>
                  </a:cubicBezTo>
                  <a:cubicBezTo>
                    <a:pt x="92459" y="133309"/>
                    <a:pt x="93503" y="132862"/>
                    <a:pt x="95293" y="132564"/>
                  </a:cubicBezTo>
                  <a:cubicBezTo>
                    <a:pt x="96187" y="132862"/>
                    <a:pt x="96635" y="133011"/>
                    <a:pt x="97679" y="133011"/>
                  </a:cubicBezTo>
                  <a:cubicBezTo>
                    <a:pt x="99021" y="133160"/>
                    <a:pt x="99915" y="133011"/>
                    <a:pt x="101257" y="133011"/>
                  </a:cubicBezTo>
                  <a:cubicBezTo>
                    <a:pt x="100661" y="131967"/>
                    <a:pt x="100512" y="131222"/>
                    <a:pt x="100363" y="130178"/>
                  </a:cubicBezTo>
                  <a:cubicBezTo>
                    <a:pt x="100363" y="127345"/>
                    <a:pt x="101406" y="124959"/>
                    <a:pt x="104090" y="123915"/>
                  </a:cubicBezTo>
                  <a:cubicBezTo>
                    <a:pt x="105134" y="123468"/>
                    <a:pt x="105880" y="123468"/>
                    <a:pt x="107073" y="123617"/>
                  </a:cubicBezTo>
                  <a:cubicBezTo>
                    <a:pt x="105880" y="123915"/>
                    <a:pt x="105134" y="124362"/>
                    <a:pt x="104240" y="125257"/>
                  </a:cubicBezTo>
                  <a:cubicBezTo>
                    <a:pt x="102898" y="126599"/>
                    <a:pt x="102003" y="127941"/>
                    <a:pt x="102450" y="129731"/>
                  </a:cubicBezTo>
                  <a:cubicBezTo>
                    <a:pt x="102748" y="131222"/>
                    <a:pt x="103345" y="132116"/>
                    <a:pt x="104538" y="132862"/>
                  </a:cubicBezTo>
                  <a:cubicBezTo>
                    <a:pt x="105283" y="133309"/>
                    <a:pt x="105880" y="133608"/>
                    <a:pt x="106775" y="133608"/>
                  </a:cubicBezTo>
                  <a:cubicBezTo>
                    <a:pt x="106775" y="134353"/>
                    <a:pt x="106775" y="134800"/>
                    <a:pt x="106625" y="135397"/>
                  </a:cubicBezTo>
                  <a:cubicBezTo>
                    <a:pt x="106476" y="136292"/>
                    <a:pt x="106178" y="136739"/>
                    <a:pt x="105880" y="137485"/>
                  </a:cubicBezTo>
                  <a:cubicBezTo>
                    <a:pt x="107669" y="137335"/>
                    <a:pt x="108862" y="136888"/>
                    <a:pt x="110353" y="135695"/>
                  </a:cubicBezTo>
                  <a:cubicBezTo>
                    <a:pt x="111397" y="134950"/>
                    <a:pt x="111844" y="134204"/>
                    <a:pt x="112441" y="133160"/>
                  </a:cubicBezTo>
                  <a:cubicBezTo>
                    <a:pt x="113485" y="132862"/>
                    <a:pt x="113932" y="132564"/>
                    <a:pt x="114678" y="131967"/>
                  </a:cubicBezTo>
                  <a:cubicBezTo>
                    <a:pt x="116318" y="130625"/>
                    <a:pt x="117213" y="129134"/>
                    <a:pt x="116914" y="127046"/>
                  </a:cubicBezTo>
                  <a:cubicBezTo>
                    <a:pt x="116765" y="125704"/>
                    <a:pt x="116318" y="124959"/>
                    <a:pt x="115274" y="124064"/>
                  </a:cubicBezTo>
                  <a:cubicBezTo>
                    <a:pt x="115125" y="122275"/>
                    <a:pt x="116616" y="120635"/>
                    <a:pt x="118406" y="120635"/>
                  </a:cubicBezTo>
                  <a:cubicBezTo>
                    <a:pt x="120344" y="120635"/>
                    <a:pt x="121835" y="122573"/>
                    <a:pt x="121537" y="124512"/>
                  </a:cubicBezTo>
                  <a:cubicBezTo>
                    <a:pt x="121537" y="125108"/>
                    <a:pt x="121239" y="125555"/>
                    <a:pt x="120941" y="126003"/>
                  </a:cubicBezTo>
                  <a:cubicBezTo>
                    <a:pt x="121686" y="126003"/>
                    <a:pt x="122133" y="125854"/>
                    <a:pt x="122879" y="125406"/>
                  </a:cubicBezTo>
                  <a:cubicBezTo>
                    <a:pt x="123774" y="124959"/>
                    <a:pt x="124221" y="124512"/>
                    <a:pt x="124818" y="123766"/>
                  </a:cubicBezTo>
                  <a:lnTo>
                    <a:pt x="128098" y="118994"/>
                  </a:lnTo>
                  <a:cubicBezTo>
                    <a:pt x="128098" y="118994"/>
                    <a:pt x="128545" y="118249"/>
                    <a:pt x="128844" y="117801"/>
                  </a:cubicBezTo>
                  <a:cubicBezTo>
                    <a:pt x="130037" y="116459"/>
                    <a:pt x="130931" y="115415"/>
                    <a:pt x="132870" y="115266"/>
                  </a:cubicBezTo>
                  <a:lnTo>
                    <a:pt x="134659" y="115266"/>
                  </a:lnTo>
                  <a:cubicBezTo>
                    <a:pt x="134659" y="115266"/>
                    <a:pt x="133914" y="115863"/>
                    <a:pt x="133615" y="116161"/>
                  </a:cubicBezTo>
                  <a:cubicBezTo>
                    <a:pt x="133317" y="116459"/>
                    <a:pt x="133168" y="116758"/>
                    <a:pt x="132870" y="117056"/>
                  </a:cubicBezTo>
                  <a:lnTo>
                    <a:pt x="129589" y="122424"/>
                  </a:lnTo>
                  <a:cubicBezTo>
                    <a:pt x="128993" y="123319"/>
                    <a:pt x="128545" y="123766"/>
                    <a:pt x="127800" y="124512"/>
                  </a:cubicBezTo>
                  <a:cubicBezTo>
                    <a:pt x="127203" y="125108"/>
                    <a:pt x="126905" y="125406"/>
                    <a:pt x="126160" y="125854"/>
                  </a:cubicBezTo>
                  <a:lnTo>
                    <a:pt x="130633" y="125854"/>
                  </a:lnTo>
                  <a:cubicBezTo>
                    <a:pt x="131528" y="125854"/>
                    <a:pt x="131975" y="125555"/>
                    <a:pt x="132870" y="125257"/>
                  </a:cubicBezTo>
                  <a:cubicBezTo>
                    <a:pt x="133764" y="124810"/>
                    <a:pt x="134212" y="124362"/>
                    <a:pt x="134808" y="123617"/>
                  </a:cubicBezTo>
                  <a:lnTo>
                    <a:pt x="138983" y="117503"/>
                  </a:lnTo>
                  <a:cubicBezTo>
                    <a:pt x="138983" y="117503"/>
                    <a:pt x="139729" y="116459"/>
                    <a:pt x="140326" y="116012"/>
                  </a:cubicBezTo>
                  <a:cubicBezTo>
                    <a:pt x="140922" y="115565"/>
                    <a:pt x="141369" y="115266"/>
                    <a:pt x="142115" y="115266"/>
                  </a:cubicBezTo>
                  <a:lnTo>
                    <a:pt x="144501" y="115266"/>
                  </a:lnTo>
                  <a:cubicBezTo>
                    <a:pt x="144501" y="115266"/>
                    <a:pt x="143755" y="115863"/>
                    <a:pt x="143457" y="116161"/>
                  </a:cubicBezTo>
                  <a:cubicBezTo>
                    <a:pt x="143159" y="116459"/>
                    <a:pt x="143010" y="116758"/>
                    <a:pt x="142711" y="117056"/>
                  </a:cubicBezTo>
                  <a:lnTo>
                    <a:pt x="139282" y="122424"/>
                  </a:lnTo>
                  <a:cubicBezTo>
                    <a:pt x="138685" y="123319"/>
                    <a:pt x="138238" y="123766"/>
                    <a:pt x="137492" y="124512"/>
                  </a:cubicBezTo>
                  <a:cubicBezTo>
                    <a:pt x="136896" y="125108"/>
                    <a:pt x="136598" y="125406"/>
                    <a:pt x="135852" y="125854"/>
                  </a:cubicBezTo>
                  <a:lnTo>
                    <a:pt x="140176" y="125854"/>
                  </a:lnTo>
                  <a:cubicBezTo>
                    <a:pt x="141071" y="125854"/>
                    <a:pt x="141518" y="125555"/>
                    <a:pt x="142413" y="125257"/>
                  </a:cubicBezTo>
                  <a:cubicBezTo>
                    <a:pt x="143308" y="124810"/>
                    <a:pt x="143755" y="124362"/>
                    <a:pt x="144352" y="123617"/>
                  </a:cubicBezTo>
                  <a:lnTo>
                    <a:pt x="150316" y="114372"/>
                  </a:lnTo>
                  <a:cubicBezTo>
                    <a:pt x="149272" y="113477"/>
                    <a:pt x="148825" y="112731"/>
                    <a:pt x="148378" y="111538"/>
                  </a:cubicBezTo>
                  <a:cubicBezTo>
                    <a:pt x="148080" y="110495"/>
                    <a:pt x="148080" y="109898"/>
                    <a:pt x="148080" y="108705"/>
                  </a:cubicBezTo>
                  <a:cubicBezTo>
                    <a:pt x="148080" y="107811"/>
                    <a:pt x="148229" y="107214"/>
                    <a:pt x="148378" y="106469"/>
                  </a:cubicBezTo>
                  <a:cubicBezTo>
                    <a:pt x="148527" y="105574"/>
                    <a:pt x="148825" y="105276"/>
                    <a:pt x="149123" y="104381"/>
                  </a:cubicBezTo>
                  <a:cubicBezTo>
                    <a:pt x="149123" y="103784"/>
                    <a:pt x="149272" y="103337"/>
                    <a:pt x="149422" y="102592"/>
                  </a:cubicBezTo>
                  <a:cubicBezTo>
                    <a:pt x="149422" y="101995"/>
                    <a:pt x="149422" y="101697"/>
                    <a:pt x="149422" y="101249"/>
                  </a:cubicBezTo>
                  <a:lnTo>
                    <a:pt x="150913" y="102442"/>
                  </a:lnTo>
                  <a:cubicBezTo>
                    <a:pt x="150913" y="102442"/>
                    <a:pt x="151509" y="103039"/>
                    <a:pt x="151658" y="103486"/>
                  </a:cubicBezTo>
                  <a:cubicBezTo>
                    <a:pt x="151957" y="104083"/>
                    <a:pt x="151957" y="104381"/>
                    <a:pt x="151957" y="104977"/>
                  </a:cubicBezTo>
                  <a:cubicBezTo>
                    <a:pt x="151957" y="105574"/>
                    <a:pt x="151807" y="105872"/>
                    <a:pt x="151658" y="106469"/>
                  </a:cubicBezTo>
                  <a:cubicBezTo>
                    <a:pt x="151360" y="107363"/>
                    <a:pt x="151211" y="107960"/>
                    <a:pt x="151062" y="108854"/>
                  </a:cubicBezTo>
                  <a:cubicBezTo>
                    <a:pt x="151062" y="109898"/>
                    <a:pt x="151062" y="110495"/>
                    <a:pt x="151360" y="111389"/>
                  </a:cubicBezTo>
                  <a:cubicBezTo>
                    <a:pt x="151658" y="112433"/>
                    <a:pt x="152255" y="112880"/>
                    <a:pt x="153000" y="113775"/>
                  </a:cubicBezTo>
                  <a:cubicBezTo>
                    <a:pt x="154044" y="114968"/>
                    <a:pt x="154939" y="115415"/>
                    <a:pt x="156281" y="116012"/>
                  </a:cubicBezTo>
                  <a:lnTo>
                    <a:pt x="156281" y="105425"/>
                  </a:lnTo>
                  <a:lnTo>
                    <a:pt x="158667" y="105425"/>
                  </a:lnTo>
                  <a:lnTo>
                    <a:pt x="158667" y="116012"/>
                  </a:lnTo>
                  <a:cubicBezTo>
                    <a:pt x="158667" y="116012"/>
                    <a:pt x="158816" y="116907"/>
                    <a:pt x="159263" y="117354"/>
                  </a:cubicBezTo>
                  <a:cubicBezTo>
                    <a:pt x="159711" y="117801"/>
                    <a:pt x="160009" y="117950"/>
                    <a:pt x="160605" y="118249"/>
                  </a:cubicBezTo>
                  <a:lnTo>
                    <a:pt x="164631" y="120187"/>
                  </a:lnTo>
                  <a:cubicBezTo>
                    <a:pt x="165675" y="120784"/>
                    <a:pt x="166570" y="120784"/>
                    <a:pt x="167763" y="120635"/>
                  </a:cubicBezTo>
                  <a:cubicBezTo>
                    <a:pt x="168657" y="120635"/>
                    <a:pt x="169254" y="120485"/>
                    <a:pt x="170149" y="120038"/>
                  </a:cubicBezTo>
                  <a:lnTo>
                    <a:pt x="172982" y="118845"/>
                  </a:lnTo>
                  <a:cubicBezTo>
                    <a:pt x="172982" y="118845"/>
                    <a:pt x="171789" y="118845"/>
                    <a:pt x="171192" y="118845"/>
                  </a:cubicBezTo>
                  <a:cubicBezTo>
                    <a:pt x="170447" y="118696"/>
                    <a:pt x="170000" y="118249"/>
                    <a:pt x="169403" y="117950"/>
                  </a:cubicBezTo>
                  <a:lnTo>
                    <a:pt x="162096" y="114073"/>
                  </a:lnTo>
                  <a:cubicBezTo>
                    <a:pt x="162991" y="113328"/>
                    <a:pt x="163289" y="112582"/>
                    <a:pt x="163737" y="111389"/>
                  </a:cubicBezTo>
                  <a:cubicBezTo>
                    <a:pt x="164035" y="110346"/>
                    <a:pt x="164035" y="109749"/>
                    <a:pt x="164035" y="108854"/>
                  </a:cubicBezTo>
                  <a:cubicBezTo>
                    <a:pt x="164035" y="107811"/>
                    <a:pt x="163737" y="107363"/>
                    <a:pt x="163438" y="106469"/>
                  </a:cubicBezTo>
                  <a:cubicBezTo>
                    <a:pt x="163438" y="105872"/>
                    <a:pt x="163140" y="105574"/>
                    <a:pt x="163140" y="104977"/>
                  </a:cubicBezTo>
                  <a:cubicBezTo>
                    <a:pt x="163140" y="104381"/>
                    <a:pt x="163140" y="104083"/>
                    <a:pt x="163438" y="103486"/>
                  </a:cubicBezTo>
                  <a:cubicBezTo>
                    <a:pt x="163588" y="103039"/>
                    <a:pt x="163737" y="102741"/>
                    <a:pt x="164184" y="102442"/>
                  </a:cubicBezTo>
                  <a:lnTo>
                    <a:pt x="165675" y="101249"/>
                  </a:lnTo>
                  <a:cubicBezTo>
                    <a:pt x="165675" y="101249"/>
                    <a:pt x="165675" y="102144"/>
                    <a:pt x="165675" y="102592"/>
                  </a:cubicBezTo>
                  <a:cubicBezTo>
                    <a:pt x="165675" y="103337"/>
                    <a:pt x="165675" y="103635"/>
                    <a:pt x="165973" y="104381"/>
                  </a:cubicBezTo>
                  <a:cubicBezTo>
                    <a:pt x="166123" y="105276"/>
                    <a:pt x="166421" y="105574"/>
                    <a:pt x="166719" y="106469"/>
                  </a:cubicBezTo>
                  <a:cubicBezTo>
                    <a:pt x="166868" y="107363"/>
                    <a:pt x="167017" y="107811"/>
                    <a:pt x="167017" y="108705"/>
                  </a:cubicBezTo>
                  <a:cubicBezTo>
                    <a:pt x="167017" y="110495"/>
                    <a:pt x="166719" y="111538"/>
                    <a:pt x="165973" y="113030"/>
                  </a:cubicBezTo>
                  <a:lnTo>
                    <a:pt x="173429" y="117205"/>
                  </a:lnTo>
                  <a:cubicBezTo>
                    <a:pt x="174175" y="117652"/>
                    <a:pt x="174622" y="117801"/>
                    <a:pt x="175517" y="117950"/>
                  </a:cubicBezTo>
                  <a:cubicBezTo>
                    <a:pt x="176411" y="117950"/>
                    <a:pt x="176859" y="117950"/>
                    <a:pt x="177604" y="117652"/>
                  </a:cubicBezTo>
                  <a:lnTo>
                    <a:pt x="181332" y="116012"/>
                  </a:lnTo>
                  <a:cubicBezTo>
                    <a:pt x="181332" y="116012"/>
                    <a:pt x="180139" y="116012"/>
                    <a:pt x="179543" y="116012"/>
                  </a:cubicBezTo>
                  <a:cubicBezTo>
                    <a:pt x="178797" y="115863"/>
                    <a:pt x="178350" y="115415"/>
                    <a:pt x="177754" y="115117"/>
                  </a:cubicBezTo>
                  <a:lnTo>
                    <a:pt x="170596" y="111240"/>
                  </a:lnTo>
                  <a:cubicBezTo>
                    <a:pt x="170596" y="111240"/>
                    <a:pt x="170149" y="111240"/>
                    <a:pt x="169701" y="111091"/>
                  </a:cubicBezTo>
                  <a:cubicBezTo>
                    <a:pt x="170149" y="109749"/>
                    <a:pt x="170298" y="108705"/>
                    <a:pt x="170298" y="107214"/>
                  </a:cubicBezTo>
                  <a:cubicBezTo>
                    <a:pt x="170298" y="106021"/>
                    <a:pt x="170596" y="105425"/>
                    <a:pt x="170298" y="104381"/>
                  </a:cubicBezTo>
                  <a:lnTo>
                    <a:pt x="169403" y="100951"/>
                  </a:lnTo>
                  <a:cubicBezTo>
                    <a:pt x="169403" y="100951"/>
                    <a:pt x="169254" y="100057"/>
                    <a:pt x="169403" y="99609"/>
                  </a:cubicBezTo>
                  <a:cubicBezTo>
                    <a:pt x="169403" y="99013"/>
                    <a:pt x="169403" y="98416"/>
                    <a:pt x="169850" y="97969"/>
                  </a:cubicBezTo>
                  <a:lnTo>
                    <a:pt x="171640" y="96180"/>
                  </a:lnTo>
                  <a:cubicBezTo>
                    <a:pt x="171640" y="96180"/>
                    <a:pt x="171342" y="97372"/>
                    <a:pt x="171491" y="97969"/>
                  </a:cubicBezTo>
                  <a:cubicBezTo>
                    <a:pt x="171491" y="98565"/>
                    <a:pt x="171491" y="98864"/>
                    <a:pt x="171640" y="99311"/>
                  </a:cubicBezTo>
                  <a:cubicBezTo>
                    <a:pt x="171789" y="100355"/>
                    <a:pt x="172236" y="100951"/>
                    <a:pt x="172385" y="101995"/>
                  </a:cubicBezTo>
                  <a:cubicBezTo>
                    <a:pt x="172684" y="103039"/>
                    <a:pt x="172833" y="103635"/>
                    <a:pt x="172833" y="104530"/>
                  </a:cubicBezTo>
                  <a:cubicBezTo>
                    <a:pt x="172833" y="105425"/>
                    <a:pt x="172833" y="106021"/>
                    <a:pt x="172833" y="106916"/>
                  </a:cubicBezTo>
                  <a:cubicBezTo>
                    <a:pt x="172833" y="107960"/>
                    <a:pt x="172236" y="109600"/>
                    <a:pt x="172236" y="109600"/>
                  </a:cubicBezTo>
                  <a:lnTo>
                    <a:pt x="180736" y="114223"/>
                  </a:lnTo>
                  <a:cubicBezTo>
                    <a:pt x="181481" y="114670"/>
                    <a:pt x="181929" y="114819"/>
                    <a:pt x="182823" y="114968"/>
                  </a:cubicBezTo>
                  <a:cubicBezTo>
                    <a:pt x="183718" y="114968"/>
                    <a:pt x="184166" y="114968"/>
                    <a:pt x="184911" y="114670"/>
                  </a:cubicBezTo>
                  <a:lnTo>
                    <a:pt x="188639" y="113030"/>
                  </a:lnTo>
                  <a:cubicBezTo>
                    <a:pt x="188639" y="113030"/>
                    <a:pt x="187446" y="113030"/>
                    <a:pt x="186850" y="113030"/>
                  </a:cubicBezTo>
                  <a:cubicBezTo>
                    <a:pt x="186104" y="112880"/>
                    <a:pt x="185657" y="112433"/>
                    <a:pt x="185060" y="112135"/>
                  </a:cubicBezTo>
                  <a:lnTo>
                    <a:pt x="177903" y="108258"/>
                  </a:lnTo>
                  <a:cubicBezTo>
                    <a:pt x="177903" y="108258"/>
                    <a:pt x="177157" y="107960"/>
                    <a:pt x="176710" y="107811"/>
                  </a:cubicBezTo>
                  <a:cubicBezTo>
                    <a:pt x="176262" y="107661"/>
                    <a:pt x="175964" y="107512"/>
                    <a:pt x="175368" y="107363"/>
                  </a:cubicBezTo>
                  <a:cubicBezTo>
                    <a:pt x="175666" y="106916"/>
                    <a:pt x="175815" y="106469"/>
                    <a:pt x="175964" y="106021"/>
                  </a:cubicBezTo>
                  <a:cubicBezTo>
                    <a:pt x="176262" y="105276"/>
                    <a:pt x="176411" y="104828"/>
                    <a:pt x="176561" y="103934"/>
                  </a:cubicBezTo>
                  <a:cubicBezTo>
                    <a:pt x="176859" y="101995"/>
                    <a:pt x="176561" y="100802"/>
                    <a:pt x="176411" y="99013"/>
                  </a:cubicBezTo>
                  <a:cubicBezTo>
                    <a:pt x="176113" y="97074"/>
                    <a:pt x="175069" y="96180"/>
                    <a:pt x="174771" y="94241"/>
                  </a:cubicBezTo>
                  <a:cubicBezTo>
                    <a:pt x="174622" y="93645"/>
                    <a:pt x="174473" y="93346"/>
                    <a:pt x="174473" y="92750"/>
                  </a:cubicBezTo>
                  <a:cubicBezTo>
                    <a:pt x="174473" y="92153"/>
                    <a:pt x="174473" y="91706"/>
                    <a:pt x="174771" y="91259"/>
                  </a:cubicBezTo>
                  <a:lnTo>
                    <a:pt x="176561" y="89022"/>
                  </a:lnTo>
                  <a:cubicBezTo>
                    <a:pt x="176561" y="89022"/>
                    <a:pt x="176561" y="89917"/>
                    <a:pt x="176561" y="90513"/>
                  </a:cubicBezTo>
                  <a:cubicBezTo>
                    <a:pt x="176561" y="90961"/>
                    <a:pt x="176561" y="91259"/>
                    <a:pt x="176561" y="91706"/>
                  </a:cubicBezTo>
                  <a:cubicBezTo>
                    <a:pt x="176710" y="92601"/>
                    <a:pt x="177157" y="93048"/>
                    <a:pt x="177455" y="93943"/>
                  </a:cubicBezTo>
                  <a:cubicBezTo>
                    <a:pt x="178052" y="95434"/>
                    <a:pt x="178201" y="96329"/>
                    <a:pt x="178648" y="97820"/>
                  </a:cubicBezTo>
                  <a:cubicBezTo>
                    <a:pt x="179394" y="97074"/>
                    <a:pt x="179692" y="96627"/>
                    <a:pt x="180289" y="95881"/>
                  </a:cubicBezTo>
                  <a:cubicBezTo>
                    <a:pt x="180736" y="95136"/>
                    <a:pt x="181034" y="94688"/>
                    <a:pt x="181332" y="93794"/>
                  </a:cubicBezTo>
                  <a:cubicBezTo>
                    <a:pt x="181481" y="93048"/>
                    <a:pt x="181631" y="92601"/>
                    <a:pt x="181631" y="91855"/>
                  </a:cubicBezTo>
                  <a:cubicBezTo>
                    <a:pt x="181631" y="91110"/>
                    <a:pt x="181631" y="90513"/>
                    <a:pt x="181183" y="89917"/>
                  </a:cubicBezTo>
                  <a:lnTo>
                    <a:pt x="179841" y="87531"/>
                  </a:lnTo>
                  <a:cubicBezTo>
                    <a:pt x="179841" y="87531"/>
                    <a:pt x="179543" y="86785"/>
                    <a:pt x="179543" y="86338"/>
                  </a:cubicBezTo>
                  <a:cubicBezTo>
                    <a:pt x="179543" y="85741"/>
                    <a:pt x="179543" y="85145"/>
                    <a:pt x="179841" y="84698"/>
                  </a:cubicBezTo>
                  <a:lnTo>
                    <a:pt x="181183" y="82759"/>
                  </a:lnTo>
                  <a:cubicBezTo>
                    <a:pt x="181183" y="82759"/>
                    <a:pt x="181034" y="83505"/>
                    <a:pt x="181183" y="84101"/>
                  </a:cubicBezTo>
                  <a:cubicBezTo>
                    <a:pt x="181183" y="84399"/>
                    <a:pt x="181183" y="84698"/>
                    <a:pt x="181481" y="84996"/>
                  </a:cubicBezTo>
                  <a:lnTo>
                    <a:pt x="182227" y="86785"/>
                  </a:lnTo>
                  <a:lnTo>
                    <a:pt x="183271" y="88276"/>
                  </a:lnTo>
                  <a:cubicBezTo>
                    <a:pt x="183271" y="88276"/>
                    <a:pt x="184166" y="87680"/>
                    <a:pt x="184613" y="87233"/>
                  </a:cubicBezTo>
                  <a:cubicBezTo>
                    <a:pt x="185060" y="86785"/>
                    <a:pt x="185209" y="86487"/>
                    <a:pt x="185508" y="85891"/>
                  </a:cubicBezTo>
                  <a:cubicBezTo>
                    <a:pt x="185955" y="84847"/>
                    <a:pt x="185955" y="84101"/>
                    <a:pt x="185806" y="82908"/>
                  </a:cubicBezTo>
                  <a:cubicBezTo>
                    <a:pt x="185657" y="81864"/>
                    <a:pt x="185358" y="81417"/>
                    <a:pt x="184911" y="80522"/>
                  </a:cubicBezTo>
                  <a:cubicBezTo>
                    <a:pt x="184464" y="79777"/>
                    <a:pt x="184016" y="79628"/>
                    <a:pt x="183569" y="78882"/>
                  </a:cubicBezTo>
                  <a:cubicBezTo>
                    <a:pt x="183271" y="78435"/>
                    <a:pt x="182973" y="78286"/>
                    <a:pt x="182823" y="77689"/>
                  </a:cubicBezTo>
                  <a:cubicBezTo>
                    <a:pt x="182823" y="77242"/>
                    <a:pt x="182823" y="76944"/>
                    <a:pt x="182823" y="76496"/>
                  </a:cubicBezTo>
                  <a:lnTo>
                    <a:pt x="183569" y="74260"/>
                  </a:lnTo>
                  <a:cubicBezTo>
                    <a:pt x="183569" y="74260"/>
                    <a:pt x="183867" y="75154"/>
                    <a:pt x="184166" y="75751"/>
                  </a:cubicBezTo>
                  <a:cubicBezTo>
                    <a:pt x="184464" y="76198"/>
                    <a:pt x="184613" y="76347"/>
                    <a:pt x="184911" y="76645"/>
                  </a:cubicBezTo>
                  <a:cubicBezTo>
                    <a:pt x="185508" y="77391"/>
                    <a:pt x="185955" y="77689"/>
                    <a:pt x="186551" y="78435"/>
                  </a:cubicBezTo>
                  <a:cubicBezTo>
                    <a:pt x="187148" y="79180"/>
                    <a:pt x="187446" y="79777"/>
                    <a:pt x="187744" y="80672"/>
                  </a:cubicBezTo>
                  <a:cubicBezTo>
                    <a:pt x="188042" y="81715"/>
                    <a:pt x="188042" y="82312"/>
                    <a:pt x="188042" y="83356"/>
                  </a:cubicBezTo>
                  <a:cubicBezTo>
                    <a:pt x="188042" y="85145"/>
                    <a:pt x="187893" y="86338"/>
                    <a:pt x="186999" y="87829"/>
                  </a:cubicBezTo>
                  <a:cubicBezTo>
                    <a:pt x="186402" y="88873"/>
                    <a:pt x="185955" y="89320"/>
                    <a:pt x="185209" y="90066"/>
                  </a:cubicBezTo>
                  <a:cubicBezTo>
                    <a:pt x="184762" y="90513"/>
                    <a:pt x="184464" y="90662"/>
                    <a:pt x="184016" y="90961"/>
                  </a:cubicBezTo>
                  <a:cubicBezTo>
                    <a:pt x="184166" y="91855"/>
                    <a:pt x="184166" y="92452"/>
                    <a:pt x="184016" y="93495"/>
                  </a:cubicBezTo>
                  <a:cubicBezTo>
                    <a:pt x="183867" y="94688"/>
                    <a:pt x="183569" y="95285"/>
                    <a:pt x="182973" y="96329"/>
                  </a:cubicBezTo>
                  <a:cubicBezTo>
                    <a:pt x="181929" y="98267"/>
                    <a:pt x="180438" y="99460"/>
                    <a:pt x="179394" y="100504"/>
                  </a:cubicBezTo>
                  <a:cubicBezTo>
                    <a:pt x="179394" y="100504"/>
                    <a:pt x="179394" y="101995"/>
                    <a:pt x="179394" y="103039"/>
                  </a:cubicBezTo>
                  <a:cubicBezTo>
                    <a:pt x="179394" y="104381"/>
                    <a:pt x="179096" y="105126"/>
                    <a:pt x="178648" y="106319"/>
                  </a:cubicBezTo>
                  <a:lnTo>
                    <a:pt x="188341" y="111538"/>
                  </a:lnTo>
                  <a:cubicBezTo>
                    <a:pt x="189086" y="111986"/>
                    <a:pt x="189534" y="112135"/>
                    <a:pt x="190428" y="112284"/>
                  </a:cubicBezTo>
                  <a:cubicBezTo>
                    <a:pt x="191323" y="112284"/>
                    <a:pt x="191770" y="112284"/>
                    <a:pt x="192516" y="111986"/>
                  </a:cubicBezTo>
                  <a:lnTo>
                    <a:pt x="196244" y="110346"/>
                  </a:lnTo>
                  <a:cubicBezTo>
                    <a:pt x="196244" y="110346"/>
                    <a:pt x="195051" y="110346"/>
                    <a:pt x="194454" y="110346"/>
                  </a:cubicBezTo>
                  <a:cubicBezTo>
                    <a:pt x="193709" y="110196"/>
                    <a:pt x="193262" y="109749"/>
                    <a:pt x="192665" y="109451"/>
                  </a:cubicBezTo>
                  <a:lnTo>
                    <a:pt x="185508" y="105574"/>
                  </a:lnTo>
                  <a:cubicBezTo>
                    <a:pt x="185508" y="105574"/>
                    <a:pt x="184762" y="105276"/>
                    <a:pt x="184315" y="105126"/>
                  </a:cubicBezTo>
                  <a:cubicBezTo>
                    <a:pt x="183867" y="104977"/>
                    <a:pt x="183569" y="104828"/>
                    <a:pt x="182973" y="104679"/>
                  </a:cubicBezTo>
                  <a:cubicBezTo>
                    <a:pt x="183867" y="104381"/>
                    <a:pt x="184464" y="104232"/>
                    <a:pt x="185358" y="104232"/>
                  </a:cubicBezTo>
                  <a:cubicBezTo>
                    <a:pt x="186551" y="104232"/>
                    <a:pt x="187297" y="104232"/>
                    <a:pt x="188341" y="104679"/>
                  </a:cubicBezTo>
                  <a:cubicBezTo>
                    <a:pt x="189086" y="104828"/>
                    <a:pt x="189385" y="105126"/>
                    <a:pt x="190130" y="105425"/>
                  </a:cubicBezTo>
                  <a:lnTo>
                    <a:pt x="195797" y="108407"/>
                  </a:lnTo>
                  <a:cubicBezTo>
                    <a:pt x="196542" y="108854"/>
                    <a:pt x="196989" y="109003"/>
                    <a:pt x="197884" y="109153"/>
                  </a:cubicBezTo>
                  <a:cubicBezTo>
                    <a:pt x="198779" y="109153"/>
                    <a:pt x="199226" y="109153"/>
                    <a:pt x="199972" y="108854"/>
                  </a:cubicBezTo>
                  <a:lnTo>
                    <a:pt x="204594" y="106767"/>
                  </a:lnTo>
                  <a:cubicBezTo>
                    <a:pt x="203700" y="106767"/>
                    <a:pt x="203401" y="106916"/>
                    <a:pt x="202805" y="106767"/>
                  </a:cubicBezTo>
                  <a:cubicBezTo>
                    <a:pt x="202059" y="106469"/>
                    <a:pt x="201761" y="105872"/>
                    <a:pt x="201463" y="105126"/>
                  </a:cubicBezTo>
                  <a:cubicBezTo>
                    <a:pt x="200866" y="103337"/>
                    <a:pt x="202208" y="101548"/>
                    <a:pt x="203700" y="100653"/>
                  </a:cubicBezTo>
                  <a:cubicBezTo>
                    <a:pt x="210112" y="97522"/>
                    <a:pt x="213690" y="96180"/>
                    <a:pt x="219953" y="93197"/>
                  </a:cubicBezTo>
                  <a:cubicBezTo>
                    <a:pt x="229198" y="88724"/>
                    <a:pt x="233821" y="84996"/>
                    <a:pt x="243364" y="81268"/>
                  </a:cubicBezTo>
                  <a:cubicBezTo>
                    <a:pt x="248583" y="79180"/>
                    <a:pt x="251267" y="76795"/>
                    <a:pt x="256785" y="76795"/>
                  </a:cubicBezTo>
                  <a:cubicBezTo>
                    <a:pt x="260214" y="76795"/>
                    <a:pt x="262600" y="76795"/>
                    <a:pt x="265433" y="78584"/>
                  </a:cubicBezTo>
                  <a:cubicBezTo>
                    <a:pt x="266925" y="79479"/>
                    <a:pt x="267670" y="80075"/>
                    <a:pt x="268565" y="81417"/>
                  </a:cubicBezTo>
                  <a:cubicBezTo>
                    <a:pt x="269460" y="82908"/>
                    <a:pt x="269758" y="83803"/>
                    <a:pt x="270056" y="85592"/>
                  </a:cubicBezTo>
                  <a:cubicBezTo>
                    <a:pt x="270354" y="87233"/>
                    <a:pt x="270056" y="88276"/>
                    <a:pt x="270056" y="89917"/>
                  </a:cubicBezTo>
                  <a:cubicBezTo>
                    <a:pt x="270056" y="94092"/>
                    <a:pt x="270056" y="98864"/>
                    <a:pt x="273486" y="102890"/>
                  </a:cubicBezTo>
                  <a:cubicBezTo>
                    <a:pt x="275126" y="104828"/>
                    <a:pt x="276617" y="105723"/>
                    <a:pt x="278854" y="106916"/>
                  </a:cubicBezTo>
                  <a:cubicBezTo>
                    <a:pt x="280792" y="107960"/>
                    <a:pt x="281985" y="108556"/>
                    <a:pt x="283924" y="109600"/>
                  </a:cubicBezTo>
                  <a:cubicBezTo>
                    <a:pt x="284818" y="110196"/>
                    <a:pt x="286011" y="111688"/>
                    <a:pt x="286161" y="112284"/>
                  </a:cubicBezTo>
                  <a:cubicBezTo>
                    <a:pt x="286459" y="113030"/>
                    <a:pt x="286459" y="113626"/>
                    <a:pt x="286161" y="114521"/>
                  </a:cubicBezTo>
                  <a:cubicBezTo>
                    <a:pt x="287801" y="114521"/>
                    <a:pt x="288695" y="114521"/>
                    <a:pt x="290187" y="113775"/>
                  </a:cubicBezTo>
                  <a:cubicBezTo>
                    <a:pt x="292423" y="112880"/>
                    <a:pt x="293616" y="111986"/>
                    <a:pt x="295107" y="109898"/>
                  </a:cubicBezTo>
                  <a:lnTo>
                    <a:pt x="301370" y="109898"/>
                  </a:lnTo>
                  <a:cubicBezTo>
                    <a:pt x="301967" y="110942"/>
                    <a:pt x="302116" y="111688"/>
                    <a:pt x="302116" y="112880"/>
                  </a:cubicBezTo>
                  <a:cubicBezTo>
                    <a:pt x="302116" y="114223"/>
                    <a:pt x="302116" y="115266"/>
                    <a:pt x="301221" y="116310"/>
                  </a:cubicBezTo>
                  <a:cubicBezTo>
                    <a:pt x="300326" y="117354"/>
                    <a:pt x="299432" y="117354"/>
                    <a:pt x="298239" y="117354"/>
                  </a:cubicBezTo>
                  <a:cubicBezTo>
                    <a:pt x="295704" y="117354"/>
                    <a:pt x="294511" y="116758"/>
                    <a:pt x="292274" y="116907"/>
                  </a:cubicBezTo>
                  <a:cubicBezTo>
                    <a:pt x="290336" y="117056"/>
                    <a:pt x="289143" y="117056"/>
                    <a:pt x="287353" y="117950"/>
                  </a:cubicBezTo>
                  <a:cubicBezTo>
                    <a:pt x="285266" y="119143"/>
                    <a:pt x="284073" y="120485"/>
                    <a:pt x="283327" y="122871"/>
                  </a:cubicBezTo>
                  <a:cubicBezTo>
                    <a:pt x="282731" y="124362"/>
                    <a:pt x="282731" y="125406"/>
                    <a:pt x="282880" y="127046"/>
                  </a:cubicBezTo>
                  <a:cubicBezTo>
                    <a:pt x="281985" y="127643"/>
                    <a:pt x="281538" y="128090"/>
                    <a:pt x="281091" y="128985"/>
                  </a:cubicBezTo>
                  <a:cubicBezTo>
                    <a:pt x="280047" y="130774"/>
                    <a:pt x="280047" y="132564"/>
                    <a:pt x="281091" y="134353"/>
                  </a:cubicBezTo>
                  <a:cubicBezTo>
                    <a:pt x="282134" y="133160"/>
                    <a:pt x="282731" y="132564"/>
                    <a:pt x="283924" y="131818"/>
                  </a:cubicBezTo>
                  <a:cubicBezTo>
                    <a:pt x="284968" y="131073"/>
                    <a:pt x="285862" y="130774"/>
                    <a:pt x="287204" y="130625"/>
                  </a:cubicBezTo>
                  <a:cubicBezTo>
                    <a:pt x="287503" y="127494"/>
                    <a:pt x="288845" y="125406"/>
                    <a:pt x="291529" y="123766"/>
                  </a:cubicBezTo>
                  <a:cubicBezTo>
                    <a:pt x="292871" y="123020"/>
                    <a:pt x="293765" y="122722"/>
                    <a:pt x="295406" y="122573"/>
                  </a:cubicBezTo>
                  <a:cubicBezTo>
                    <a:pt x="293616" y="123468"/>
                    <a:pt x="292722" y="124213"/>
                    <a:pt x="291380" y="125704"/>
                  </a:cubicBezTo>
                  <a:cubicBezTo>
                    <a:pt x="289590" y="127941"/>
                    <a:pt x="288695" y="129880"/>
                    <a:pt x="288845" y="132713"/>
                  </a:cubicBezTo>
                  <a:cubicBezTo>
                    <a:pt x="288248" y="133608"/>
                    <a:pt x="287950" y="134353"/>
                    <a:pt x="288099" y="135397"/>
                  </a:cubicBezTo>
                  <a:cubicBezTo>
                    <a:pt x="288099" y="136590"/>
                    <a:pt x="288546" y="137335"/>
                    <a:pt x="289292" y="138081"/>
                  </a:cubicBezTo>
                  <a:cubicBezTo>
                    <a:pt x="291230" y="135993"/>
                    <a:pt x="291827" y="135397"/>
                    <a:pt x="293915" y="134353"/>
                  </a:cubicBezTo>
                  <a:cubicBezTo>
                    <a:pt x="294809" y="133906"/>
                    <a:pt x="295257" y="133757"/>
                    <a:pt x="296151" y="133458"/>
                  </a:cubicBezTo>
                  <a:cubicBezTo>
                    <a:pt x="297195" y="133757"/>
                    <a:pt x="297792" y="133906"/>
                    <a:pt x="298984" y="133757"/>
                  </a:cubicBezTo>
                  <a:cubicBezTo>
                    <a:pt x="299730" y="133757"/>
                    <a:pt x="300476" y="133309"/>
                    <a:pt x="300774" y="133458"/>
                  </a:cubicBezTo>
                  <a:cubicBezTo>
                    <a:pt x="300028" y="130923"/>
                    <a:pt x="299432" y="128687"/>
                    <a:pt x="301072" y="126599"/>
                  </a:cubicBezTo>
                  <a:cubicBezTo>
                    <a:pt x="302712" y="124512"/>
                    <a:pt x="304353" y="123766"/>
                    <a:pt x="307037" y="124064"/>
                  </a:cubicBezTo>
                  <a:cubicBezTo>
                    <a:pt x="305396" y="124512"/>
                    <a:pt x="304353" y="125108"/>
                    <a:pt x="303309" y="126450"/>
                  </a:cubicBezTo>
                  <a:cubicBezTo>
                    <a:pt x="302414" y="127643"/>
                    <a:pt x="302116" y="128836"/>
                    <a:pt x="302265" y="130327"/>
                  </a:cubicBezTo>
                  <a:cubicBezTo>
                    <a:pt x="302414" y="132116"/>
                    <a:pt x="303160" y="133160"/>
                    <a:pt x="304651" y="134204"/>
                  </a:cubicBezTo>
                  <a:cubicBezTo>
                    <a:pt x="304651" y="135099"/>
                    <a:pt x="304651" y="135546"/>
                    <a:pt x="304949" y="136441"/>
                  </a:cubicBezTo>
                  <a:cubicBezTo>
                    <a:pt x="305247" y="137335"/>
                    <a:pt x="305695" y="137783"/>
                    <a:pt x="306291" y="138379"/>
                  </a:cubicBezTo>
                  <a:cubicBezTo>
                    <a:pt x="306589" y="137186"/>
                    <a:pt x="306888" y="136441"/>
                    <a:pt x="307782" y="135546"/>
                  </a:cubicBezTo>
                  <a:cubicBezTo>
                    <a:pt x="308379" y="134950"/>
                    <a:pt x="308826" y="134651"/>
                    <a:pt x="309572" y="134204"/>
                  </a:cubicBezTo>
                  <a:cubicBezTo>
                    <a:pt x="310914" y="133608"/>
                    <a:pt x="311808" y="134055"/>
                    <a:pt x="313150" y="133757"/>
                  </a:cubicBezTo>
                  <a:cubicBezTo>
                    <a:pt x="315387" y="133309"/>
                    <a:pt x="317177" y="133608"/>
                    <a:pt x="318966" y="131967"/>
                  </a:cubicBezTo>
                  <a:cubicBezTo>
                    <a:pt x="320308" y="130774"/>
                    <a:pt x="320904" y="129880"/>
                    <a:pt x="321203" y="128090"/>
                  </a:cubicBezTo>
                  <a:cubicBezTo>
                    <a:pt x="321501" y="125854"/>
                    <a:pt x="320904" y="124213"/>
                    <a:pt x="319264" y="122722"/>
                  </a:cubicBezTo>
                  <a:cubicBezTo>
                    <a:pt x="320159" y="121231"/>
                    <a:pt x="320457" y="120187"/>
                    <a:pt x="320457" y="118398"/>
                  </a:cubicBezTo>
                  <a:cubicBezTo>
                    <a:pt x="320457" y="116758"/>
                    <a:pt x="320457" y="115565"/>
                    <a:pt x="319562" y="114223"/>
                  </a:cubicBezTo>
                  <a:lnTo>
                    <a:pt x="322992" y="114223"/>
                  </a:lnTo>
                  <a:cubicBezTo>
                    <a:pt x="322992" y="114223"/>
                    <a:pt x="323887" y="114223"/>
                    <a:pt x="324931" y="114521"/>
                  </a:cubicBezTo>
                  <a:cubicBezTo>
                    <a:pt x="325676" y="114670"/>
                    <a:pt x="326422" y="115415"/>
                    <a:pt x="327018" y="116459"/>
                  </a:cubicBezTo>
                  <a:moveTo>
                    <a:pt x="239040" y="100206"/>
                  </a:moveTo>
                  <a:cubicBezTo>
                    <a:pt x="239935" y="97671"/>
                    <a:pt x="241277" y="96478"/>
                    <a:pt x="243663" y="94987"/>
                  </a:cubicBezTo>
                  <a:cubicBezTo>
                    <a:pt x="245452" y="93794"/>
                    <a:pt x="246645" y="93495"/>
                    <a:pt x="248733" y="92899"/>
                  </a:cubicBezTo>
                  <a:cubicBezTo>
                    <a:pt x="250224" y="92452"/>
                    <a:pt x="251267" y="92601"/>
                    <a:pt x="252759" y="92153"/>
                  </a:cubicBezTo>
                  <a:cubicBezTo>
                    <a:pt x="254548" y="91557"/>
                    <a:pt x="255592" y="91259"/>
                    <a:pt x="257232" y="90364"/>
                  </a:cubicBezTo>
                  <a:cubicBezTo>
                    <a:pt x="255890" y="91855"/>
                    <a:pt x="254995" y="92601"/>
                    <a:pt x="253355" y="93794"/>
                  </a:cubicBezTo>
                  <a:cubicBezTo>
                    <a:pt x="250820" y="95583"/>
                    <a:pt x="248583" y="95732"/>
                    <a:pt x="246198" y="97372"/>
                  </a:cubicBezTo>
                  <a:cubicBezTo>
                    <a:pt x="242470" y="100057"/>
                    <a:pt x="240829" y="102293"/>
                    <a:pt x="239040" y="106469"/>
                  </a:cubicBezTo>
                  <a:cubicBezTo>
                    <a:pt x="238294" y="104232"/>
                    <a:pt x="238444" y="102592"/>
                    <a:pt x="239189" y="100355"/>
                  </a:cubicBezTo>
                  <a:moveTo>
                    <a:pt x="197139" y="122871"/>
                  </a:moveTo>
                  <a:cubicBezTo>
                    <a:pt x="198630" y="121977"/>
                    <a:pt x="199674" y="121678"/>
                    <a:pt x="201463" y="121827"/>
                  </a:cubicBezTo>
                  <a:cubicBezTo>
                    <a:pt x="200121" y="122424"/>
                    <a:pt x="199375" y="122871"/>
                    <a:pt x="198182" y="123915"/>
                  </a:cubicBezTo>
                  <a:cubicBezTo>
                    <a:pt x="196542" y="125406"/>
                    <a:pt x="195946" y="126450"/>
                    <a:pt x="195200" y="128538"/>
                  </a:cubicBezTo>
                  <a:cubicBezTo>
                    <a:pt x="194454" y="128836"/>
                    <a:pt x="194156" y="128985"/>
                    <a:pt x="193560" y="129581"/>
                  </a:cubicBezTo>
                  <a:cubicBezTo>
                    <a:pt x="192665" y="130476"/>
                    <a:pt x="192367" y="131073"/>
                    <a:pt x="192069" y="132266"/>
                  </a:cubicBezTo>
                  <a:cubicBezTo>
                    <a:pt x="191621" y="133906"/>
                    <a:pt x="191770" y="135099"/>
                    <a:pt x="192665" y="136590"/>
                  </a:cubicBezTo>
                  <a:cubicBezTo>
                    <a:pt x="193858" y="135248"/>
                    <a:pt x="194753" y="134651"/>
                    <a:pt x="196244" y="133757"/>
                  </a:cubicBezTo>
                  <a:cubicBezTo>
                    <a:pt x="197437" y="133011"/>
                    <a:pt x="198182" y="132713"/>
                    <a:pt x="199524" y="132415"/>
                  </a:cubicBezTo>
                  <a:cubicBezTo>
                    <a:pt x="199823" y="130625"/>
                    <a:pt x="200419" y="129581"/>
                    <a:pt x="201612" y="128090"/>
                  </a:cubicBezTo>
                  <a:cubicBezTo>
                    <a:pt x="203252" y="126152"/>
                    <a:pt x="204893" y="125257"/>
                    <a:pt x="207428" y="124959"/>
                  </a:cubicBezTo>
                  <a:cubicBezTo>
                    <a:pt x="205936" y="125555"/>
                    <a:pt x="205191" y="126152"/>
                    <a:pt x="203998" y="127345"/>
                  </a:cubicBezTo>
                  <a:cubicBezTo>
                    <a:pt x="202208" y="129432"/>
                    <a:pt x="201761" y="131073"/>
                    <a:pt x="201612" y="133757"/>
                  </a:cubicBezTo>
                  <a:cubicBezTo>
                    <a:pt x="201612" y="135397"/>
                    <a:pt x="201612" y="136292"/>
                    <a:pt x="202059" y="137783"/>
                  </a:cubicBezTo>
                  <a:cubicBezTo>
                    <a:pt x="202805" y="136590"/>
                    <a:pt x="203401" y="135993"/>
                    <a:pt x="204594" y="135099"/>
                  </a:cubicBezTo>
                  <a:cubicBezTo>
                    <a:pt x="205489" y="134502"/>
                    <a:pt x="206085" y="134204"/>
                    <a:pt x="207129" y="134055"/>
                  </a:cubicBezTo>
                  <a:cubicBezTo>
                    <a:pt x="208024" y="133906"/>
                    <a:pt x="208471" y="134055"/>
                    <a:pt x="209366" y="134055"/>
                  </a:cubicBezTo>
                  <a:cubicBezTo>
                    <a:pt x="210559" y="134055"/>
                    <a:pt x="211155" y="134055"/>
                    <a:pt x="212348" y="134055"/>
                  </a:cubicBezTo>
                  <a:cubicBezTo>
                    <a:pt x="214287" y="134204"/>
                    <a:pt x="215629" y="133757"/>
                    <a:pt x="216971" y="132415"/>
                  </a:cubicBezTo>
                  <a:cubicBezTo>
                    <a:pt x="218462" y="131073"/>
                    <a:pt x="218909" y="129880"/>
                    <a:pt x="218909" y="127941"/>
                  </a:cubicBezTo>
                  <a:cubicBezTo>
                    <a:pt x="218909" y="127345"/>
                    <a:pt x="218760" y="127046"/>
                    <a:pt x="218462" y="126450"/>
                  </a:cubicBezTo>
                  <a:cubicBezTo>
                    <a:pt x="218313" y="125854"/>
                    <a:pt x="218164" y="125555"/>
                    <a:pt x="217866" y="125108"/>
                  </a:cubicBezTo>
                  <a:cubicBezTo>
                    <a:pt x="218760" y="125108"/>
                    <a:pt x="219357" y="125555"/>
                    <a:pt x="220102" y="126301"/>
                  </a:cubicBezTo>
                  <a:cubicBezTo>
                    <a:pt x="220848" y="127046"/>
                    <a:pt x="220997" y="127792"/>
                    <a:pt x="220997" y="128985"/>
                  </a:cubicBezTo>
                  <a:cubicBezTo>
                    <a:pt x="220997" y="129880"/>
                    <a:pt x="220848" y="130625"/>
                    <a:pt x="220251" y="131371"/>
                  </a:cubicBezTo>
                  <a:cubicBezTo>
                    <a:pt x="222488" y="131818"/>
                    <a:pt x="223979" y="131520"/>
                    <a:pt x="225918" y="130625"/>
                  </a:cubicBezTo>
                  <a:cubicBezTo>
                    <a:pt x="227707" y="129731"/>
                    <a:pt x="228751" y="128836"/>
                    <a:pt x="229795" y="127196"/>
                  </a:cubicBezTo>
                  <a:cubicBezTo>
                    <a:pt x="230391" y="126152"/>
                    <a:pt x="230690" y="125555"/>
                    <a:pt x="230839" y="124362"/>
                  </a:cubicBezTo>
                  <a:cubicBezTo>
                    <a:pt x="232479" y="123468"/>
                    <a:pt x="233225" y="122871"/>
                    <a:pt x="234567" y="121678"/>
                  </a:cubicBezTo>
                  <a:cubicBezTo>
                    <a:pt x="235610" y="120784"/>
                    <a:pt x="236207" y="120187"/>
                    <a:pt x="237102" y="119143"/>
                  </a:cubicBezTo>
                  <a:lnTo>
                    <a:pt x="238145" y="122871"/>
                  </a:lnTo>
                  <a:cubicBezTo>
                    <a:pt x="238444" y="123766"/>
                    <a:pt x="238444" y="124213"/>
                    <a:pt x="238294" y="125108"/>
                  </a:cubicBezTo>
                  <a:cubicBezTo>
                    <a:pt x="238294" y="125854"/>
                    <a:pt x="238294" y="126301"/>
                    <a:pt x="237996" y="126897"/>
                  </a:cubicBezTo>
                  <a:lnTo>
                    <a:pt x="241277" y="123020"/>
                  </a:lnTo>
                  <a:cubicBezTo>
                    <a:pt x="241277" y="123020"/>
                    <a:pt x="242171" y="121827"/>
                    <a:pt x="242470" y="120784"/>
                  </a:cubicBezTo>
                  <a:cubicBezTo>
                    <a:pt x="242470" y="120038"/>
                    <a:pt x="242768" y="119740"/>
                    <a:pt x="242470" y="118994"/>
                  </a:cubicBezTo>
                  <a:lnTo>
                    <a:pt x="240829" y="112731"/>
                  </a:lnTo>
                  <a:cubicBezTo>
                    <a:pt x="240680" y="111837"/>
                    <a:pt x="240829" y="111389"/>
                    <a:pt x="240829" y="110495"/>
                  </a:cubicBezTo>
                  <a:cubicBezTo>
                    <a:pt x="240979" y="109749"/>
                    <a:pt x="241277" y="109302"/>
                    <a:pt x="241724" y="108854"/>
                  </a:cubicBezTo>
                  <a:lnTo>
                    <a:pt x="243215" y="107214"/>
                  </a:lnTo>
                  <a:cubicBezTo>
                    <a:pt x="243215" y="107214"/>
                    <a:pt x="243066" y="107960"/>
                    <a:pt x="242917" y="108407"/>
                  </a:cubicBezTo>
                  <a:cubicBezTo>
                    <a:pt x="242917" y="109003"/>
                    <a:pt x="242768" y="109302"/>
                    <a:pt x="242917" y="109898"/>
                  </a:cubicBezTo>
                  <a:lnTo>
                    <a:pt x="244408" y="115415"/>
                  </a:lnTo>
                  <a:cubicBezTo>
                    <a:pt x="244408" y="115415"/>
                    <a:pt x="244557" y="116608"/>
                    <a:pt x="244557" y="117354"/>
                  </a:cubicBezTo>
                  <a:cubicBezTo>
                    <a:pt x="244557" y="118249"/>
                    <a:pt x="244557" y="118696"/>
                    <a:pt x="244259" y="119442"/>
                  </a:cubicBezTo>
                  <a:lnTo>
                    <a:pt x="247540" y="115565"/>
                  </a:lnTo>
                  <a:cubicBezTo>
                    <a:pt x="247540" y="115565"/>
                    <a:pt x="248434" y="114372"/>
                    <a:pt x="248733" y="113477"/>
                  </a:cubicBezTo>
                  <a:cubicBezTo>
                    <a:pt x="248882" y="112731"/>
                    <a:pt x="248882" y="112433"/>
                    <a:pt x="248733" y="111688"/>
                  </a:cubicBezTo>
                  <a:lnTo>
                    <a:pt x="247241" y="105276"/>
                  </a:lnTo>
                  <a:cubicBezTo>
                    <a:pt x="247092" y="104381"/>
                    <a:pt x="247092" y="103934"/>
                    <a:pt x="247241" y="103039"/>
                  </a:cubicBezTo>
                  <a:cubicBezTo>
                    <a:pt x="247390" y="102293"/>
                    <a:pt x="247689" y="101995"/>
                    <a:pt x="248136" y="101399"/>
                  </a:cubicBezTo>
                  <a:lnTo>
                    <a:pt x="249627" y="99758"/>
                  </a:lnTo>
                  <a:cubicBezTo>
                    <a:pt x="249627" y="99758"/>
                    <a:pt x="249478" y="100504"/>
                    <a:pt x="249329" y="100951"/>
                  </a:cubicBezTo>
                  <a:cubicBezTo>
                    <a:pt x="249329" y="101548"/>
                    <a:pt x="249180" y="101846"/>
                    <a:pt x="249329" y="102442"/>
                  </a:cubicBezTo>
                  <a:lnTo>
                    <a:pt x="250820" y="108109"/>
                  </a:lnTo>
                  <a:cubicBezTo>
                    <a:pt x="250969" y="108854"/>
                    <a:pt x="250969" y="109302"/>
                    <a:pt x="250969" y="110196"/>
                  </a:cubicBezTo>
                  <a:cubicBezTo>
                    <a:pt x="250969" y="110942"/>
                    <a:pt x="250969" y="111389"/>
                    <a:pt x="250671" y="112135"/>
                  </a:cubicBezTo>
                  <a:lnTo>
                    <a:pt x="253504" y="108854"/>
                  </a:lnTo>
                  <a:cubicBezTo>
                    <a:pt x="253504" y="108854"/>
                    <a:pt x="254250" y="107661"/>
                    <a:pt x="254399" y="106916"/>
                  </a:cubicBezTo>
                  <a:cubicBezTo>
                    <a:pt x="254548" y="106170"/>
                    <a:pt x="254399" y="105723"/>
                    <a:pt x="254399" y="104828"/>
                  </a:cubicBezTo>
                  <a:lnTo>
                    <a:pt x="254399" y="102890"/>
                  </a:lnTo>
                  <a:cubicBezTo>
                    <a:pt x="254399" y="102890"/>
                    <a:pt x="254101" y="101249"/>
                    <a:pt x="254399" y="100355"/>
                  </a:cubicBezTo>
                  <a:cubicBezTo>
                    <a:pt x="254846" y="99013"/>
                    <a:pt x="255592" y="98416"/>
                    <a:pt x="256487" y="97372"/>
                  </a:cubicBezTo>
                  <a:cubicBezTo>
                    <a:pt x="257978" y="95583"/>
                    <a:pt x="259320" y="94838"/>
                    <a:pt x="261109" y="93346"/>
                  </a:cubicBezTo>
                  <a:cubicBezTo>
                    <a:pt x="263495" y="91259"/>
                    <a:pt x="264986" y="90215"/>
                    <a:pt x="267521" y="88276"/>
                  </a:cubicBezTo>
                  <a:cubicBezTo>
                    <a:pt x="267819" y="86487"/>
                    <a:pt x="267521" y="85294"/>
                    <a:pt x="266776" y="83654"/>
                  </a:cubicBezTo>
                  <a:cubicBezTo>
                    <a:pt x="266179" y="82461"/>
                    <a:pt x="265583" y="81864"/>
                    <a:pt x="264539" y="80970"/>
                  </a:cubicBezTo>
                  <a:cubicBezTo>
                    <a:pt x="263793" y="80373"/>
                    <a:pt x="263346" y="80224"/>
                    <a:pt x="262451" y="79777"/>
                  </a:cubicBezTo>
                  <a:cubicBezTo>
                    <a:pt x="261706" y="79479"/>
                    <a:pt x="261258" y="79329"/>
                    <a:pt x="260364" y="79180"/>
                  </a:cubicBezTo>
                  <a:cubicBezTo>
                    <a:pt x="257978" y="78584"/>
                    <a:pt x="256337" y="78584"/>
                    <a:pt x="253802" y="78882"/>
                  </a:cubicBezTo>
                  <a:cubicBezTo>
                    <a:pt x="252759" y="79031"/>
                    <a:pt x="251864" y="79329"/>
                    <a:pt x="250969" y="79628"/>
                  </a:cubicBezTo>
                  <a:cubicBezTo>
                    <a:pt x="250969" y="79628"/>
                    <a:pt x="249627" y="80224"/>
                    <a:pt x="248733" y="80672"/>
                  </a:cubicBezTo>
                  <a:cubicBezTo>
                    <a:pt x="249031" y="81566"/>
                    <a:pt x="249031" y="82163"/>
                    <a:pt x="248882" y="83057"/>
                  </a:cubicBezTo>
                  <a:cubicBezTo>
                    <a:pt x="248733" y="84101"/>
                    <a:pt x="248285" y="84698"/>
                    <a:pt x="247689" y="85443"/>
                  </a:cubicBezTo>
                  <a:cubicBezTo>
                    <a:pt x="246645" y="86487"/>
                    <a:pt x="245601" y="86487"/>
                    <a:pt x="244110" y="86934"/>
                  </a:cubicBezTo>
                  <a:cubicBezTo>
                    <a:pt x="241724" y="87680"/>
                    <a:pt x="240084" y="87382"/>
                    <a:pt x="237549" y="87829"/>
                  </a:cubicBezTo>
                  <a:cubicBezTo>
                    <a:pt x="235014" y="88276"/>
                    <a:pt x="233523" y="88276"/>
                    <a:pt x="231137" y="89320"/>
                  </a:cubicBezTo>
                  <a:cubicBezTo>
                    <a:pt x="226663" y="91408"/>
                    <a:pt x="224725" y="94092"/>
                    <a:pt x="222190" y="98416"/>
                  </a:cubicBezTo>
                  <a:cubicBezTo>
                    <a:pt x="220102" y="101846"/>
                    <a:pt x="219804" y="104232"/>
                    <a:pt x="217418" y="107363"/>
                  </a:cubicBezTo>
                  <a:cubicBezTo>
                    <a:pt x="216822" y="108109"/>
                    <a:pt x="216524" y="108407"/>
                    <a:pt x="215927" y="109003"/>
                  </a:cubicBezTo>
                  <a:cubicBezTo>
                    <a:pt x="217418" y="108705"/>
                    <a:pt x="218313" y="108556"/>
                    <a:pt x="219953" y="108407"/>
                  </a:cubicBezTo>
                  <a:cubicBezTo>
                    <a:pt x="222339" y="108109"/>
                    <a:pt x="223681" y="108109"/>
                    <a:pt x="226067" y="108258"/>
                  </a:cubicBezTo>
                  <a:cubicBezTo>
                    <a:pt x="225023" y="108556"/>
                    <a:pt x="224278" y="108854"/>
                    <a:pt x="223234" y="109451"/>
                  </a:cubicBezTo>
                  <a:cubicBezTo>
                    <a:pt x="222637" y="109749"/>
                    <a:pt x="222190" y="110047"/>
                    <a:pt x="221593" y="110495"/>
                  </a:cubicBezTo>
                  <a:cubicBezTo>
                    <a:pt x="220848" y="112731"/>
                    <a:pt x="219953" y="114073"/>
                    <a:pt x="218015" y="115415"/>
                  </a:cubicBezTo>
                  <a:cubicBezTo>
                    <a:pt x="216076" y="116907"/>
                    <a:pt x="214436" y="117354"/>
                    <a:pt x="212050" y="117354"/>
                  </a:cubicBezTo>
                  <a:cubicBezTo>
                    <a:pt x="209813" y="117354"/>
                    <a:pt x="208620" y="116608"/>
                    <a:pt x="206533" y="116012"/>
                  </a:cubicBezTo>
                  <a:cubicBezTo>
                    <a:pt x="203998" y="115415"/>
                    <a:pt x="202656" y="114372"/>
                    <a:pt x="200270" y="114521"/>
                  </a:cubicBezTo>
                  <a:cubicBezTo>
                    <a:pt x="198630" y="114521"/>
                    <a:pt x="197586" y="114819"/>
                    <a:pt x="196095" y="115415"/>
                  </a:cubicBezTo>
                  <a:cubicBezTo>
                    <a:pt x="194156" y="116310"/>
                    <a:pt x="192963" y="117205"/>
                    <a:pt x="191621" y="118845"/>
                  </a:cubicBezTo>
                  <a:cubicBezTo>
                    <a:pt x="190279" y="120635"/>
                    <a:pt x="189683" y="121977"/>
                    <a:pt x="189385" y="124064"/>
                  </a:cubicBezTo>
                  <a:cubicBezTo>
                    <a:pt x="188042" y="124512"/>
                    <a:pt x="187297" y="124959"/>
                    <a:pt x="186402" y="126003"/>
                  </a:cubicBezTo>
                  <a:cubicBezTo>
                    <a:pt x="185508" y="127046"/>
                    <a:pt x="185060" y="127792"/>
                    <a:pt x="184911" y="129134"/>
                  </a:cubicBezTo>
                  <a:cubicBezTo>
                    <a:pt x="184911" y="130327"/>
                    <a:pt x="184911" y="131073"/>
                    <a:pt x="185657" y="132116"/>
                  </a:cubicBezTo>
                  <a:cubicBezTo>
                    <a:pt x="186700" y="131073"/>
                    <a:pt x="187446" y="130476"/>
                    <a:pt x="188639" y="129731"/>
                  </a:cubicBezTo>
                  <a:cubicBezTo>
                    <a:pt x="189832" y="128985"/>
                    <a:pt x="190727" y="128687"/>
                    <a:pt x="192069" y="128239"/>
                  </a:cubicBezTo>
                  <a:cubicBezTo>
                    <a:pt x="192516" y="126748"/>
                    <a:pt x="192963" y="126003"/>
                    <a:pt x="193858" y="124959"/>
                  </a:cubicBezTo>
                  <a:cubicBezTo>
                    <a:pt x="194604" y="124064"/>
                    <a:pt x="195051" y="123468"/>
                    <a:pt x="196095" y="122871"/>
                  </a:cubicBezTo>
                  <a:moveTo>
                    <a:pt x="273038" y="162834"/>
                  </a:moveTo>
                  <a:cubicBezTo>
                    <a:pt x="273038" y="162834"/>
                    <a:pt x="272889" y="162238"/>
                    <a:pt x="272889" y="161790"/>
                  </a:cubicBezTo>
                  <a:cubicBezTo>
                    <a:pt x="272889" y="161343"/>
                    <a:pt x="272889" y="160747"/>
                    <a:pt x="272889" y="160747"/>
                  </a:cubicBezTo>
                  <a:cubicBezTo>
                    <a:pt x="266328" y="162387"/>
                    <a:pt x="262749" y="163282"/>
                    <a:pt x="256337" y="165071"/>
                  </a:cubicBezTo>
                  <a:cubicBezTo>
                    <a:pt x="249627" y="167009"/>
                    <a:pt x="245899" y="168352"/>
                    <a:pt x="239040" y="170439"/>
                  </a:cubicBezTo>
                  <a:cubicBezTo>
                    <a:pt x="232479" y="172378"/>
                    <a:pt x="228751" y="173869"/>
                    <a:pt x="222190" y="175211"/>
                  </a:cubicBezTo>
                  <a:cubicBezTo>
                    <a:pt x="218760" y="175956"/>
                    <a:pt x="216524" y="176553"/>
                    <a:pt x="213243" y="176553"/>
                  </a:cubicBezTo>
                  <a:cubicBezTo>
                    <a:pt x="209664" y="176553"/>
                    <a:pt x="208024" y="176553"/>
                    <a:pt x="206085" y="175509"/>
                  </a:cubicBezTo>
                  <a:cubicBezTo>
                    <a:pt x="203849" y="174316"/>
                    <a:pt x="202059" y="173272"/>
                    <a:pt x="201761" y="170886"/>
                  </a:cubicBezTo>
                  <a:cubicBezTo>
                    <a:pt x="201612" y="169694"/>
                    <a:pt x="201463" y="168948"/>
                    <a:pt x="202059" y="168053"/>
                  </a:cubicBezTo>
                  <a:cubicBezTo>
                    <a:pt x="202656" y="167159"/>
                    <a:pt x="203401" y="166860"/>
                    <a:pt x="204296" y="166860"/>
                  </a:cubicBezTo>
                  <a:cubicBezTo>
                    <a:pt x="205638" y="166860"/>
                    <a:pt x="206682" y="167457"/>
                    <a:pt x="207129" y="168650"/>
                  </a:cubicBezTo>
                  <a:cubicBezTo>
                    <a:pt x="207428" y="169694"/>
                    <a:pt x="207129" y="170737"/>
                    <a:pt x="206384" y="171483"/>
                  </a:cubicBezTo>
                  <a:cubicBezTo>
                    <a:pt x="207577" y="171483"/>
                    <a:pt x="208322" y="171483"/>
                    <a:pt x="209515" y="171483"/>
                  </a:cubicBezTo>
                  <a:cubicBezTo>
                    <a:pt x="211305" y="171334"/>
                    <a:pt x="212647" y="171483"/>
                    <a:pt x="213989" y="170141"/>
                  </a:cubicBezTo>
                  <a:cubicBezTo>
                    <a:pt x="215032" y="169097"/>
                    <a:pt x="215629" y="168202"/>
                    <a:pt x="215629" y="166711"/>
                  </a:cubicBezTo>
                  <a:cubicBezTo>
                    <a:pt x="215629" y="164922"/>
                    <a:pt x="214883" y="163729"/>
                    <a:pt x="213392" y="162685"/>
                  </a:cubicBezTo>
                  <a:cubicBezTo>
                    <a:pt x="212497" y="162089"/>
                    <a:pt x="211752" y="161790"/>
                    <a:pt x="210559" y="161790"/>
                  </a:cubicBezTo>
                  <a:cubicBezTo>
                    <a:pt x="212199" y="161194"/>
                    <a:pt x="213541" y="161343"/>
                    <a:pt x="215032" y="162089"/>
                  </a:cubicBezTo>
                  <a:cubicBezTo>
                    <a:pt x="215927" y="162536"/>
                    <a:pt x="216374" y="162834"/>
                    <a:pt x="216971" y="163580"/>
                  </a:cubicBezTo>
                  <a:cubicBezTo>
                    <a:pt x="217866" y="164922"/>
                    <a:pt x="218164" y="166115"/>
                    <a:pt x="217716" y="167606"/>
                  </a:cubicBezTo>
                  <a:cubicBezTo>
                    <a:pt x="220997" y="168053"/>
                    <a:pt x="222936" y="167904"/>
                    <a:pt x="226067" y="166860"/>
                  </a:cubicBezTo>
                  <a:cubicBezTo>
                    <a:pt x="229646" y="165667"/>
                    <a:pt x="231435" y="164325"/>
                    <a:pt x="234268" y="161790"/>
                  </a:cubicBezTo>
                  <a:cubicBezTo>
                    <a:pt x="237102" y="159106"/>
                    <a:pt x="238593" y="157317"/>
                    <a:pt x="240233" y="153738"/>
                  </a:cubicBezTo>
                  <a:cubicBezTo>
                    <a:pt x="237549" y="155229"/>
                    <a:pt x="235759" y="155826"/>
                    <a:pt x="232777" y="156422"/>
                  </a:cubicBezTo>
                  <a:cubicBezTo>
                    <a:pt x="225172" y="158212"/>
                    <a:pt x="219357" y="155080"/>
                    <a:pt x="212796" y="154633"/>
                  </a:cubicBezTo>
                  <a:cubicBezTo>
                    <a:pt x="209068" y="154335"/>
                    <a:pt x="204445" y="155229"/>
                    <a:pt x="201016" y="156571"/>
                  </a:cubicBezTo>
                  <a:cubicBezTo>
                    <a:pt x="196840" y="158212"/>
                    <a:pt x="194156" y="160001"/>
                    <a:pt x="192367" y="164027"/>
                  </a:cubicBezTo>
                  <a:cubicBezTo>
                    <a:pt x="190727" y="167606"/>
                    <a:pt x="190577" y="170439"/>
                    <a:pt x="192069" y="174167"/>
                  </a:cubicBezTo>
                  <a:cubicBezTo>
                    <a:pt x="193411" y="177597"/>
                    <a:pt x="195498" y="179386"/>
                    <a:pt x="198331" y="181026"/>
                  </a:cubicBezTo>
                  <a:cubicBezTo>
                    <a:pt x="202507" y="183561"/>
                    <a:pt x="205191" y="183561"/>
                    <a:pt x="210112" y="184009"/>
                  </a:cubicBezTo>
                  <a:cubicBezTo>
                    <a:pt x="217120" y="184605"/>
                    <a:pt x="220699" y="183412"/>
                    <a:pt x="227260" y="182070"/>
                  </a:cubicBezTo>
                  <a:cubicBezTo>
                    <a:pt x="233374" y="180877"/>
                    <a:pt x="236654" y="179237"/>
                    <a:pt x="242619" y="177597"/>
                  </a:cubicBezTo>
                  <a:cubicBezTo>
                    <a:pt x="249180" y="175807"/>
                    <a:pt x="252908" y="174763"/>
                    <a:pt x="259469" y="173123"/>
                  </a:cubicBezTo>
                  <a:cubicBezTo>
                    <a:pt x="261706" y="170588"/>
                    <a:pt x="263197" y="169097"/>
                    <a:pt x="266030" y="167009"/>
                  </a:cubicBezTo>
                  <a:cubicBezTo>
                    <a:pt x="268565" y="165071"/>
                    <a:pt x="270056" y="164176"/>
                    <a:pt x="272889" y="162685"/>
                  </a:cubicBezTo>
                  <a:moveTo>
                    <a:pt x="161500" y="196385"/>
                  </a:moveTo>
                  <a:cubicBezTo>
                    <a:pt x="161947" y="194149"/>
                    <a:pt x="162096" y="191912"/>
                    <a:pt x="162096" y="189824"/>
                  </a:cubicBezTo>
                  <a:lnTo>
                    <a:pt x="162096" y="188929"/>
                  </a:lnTo>
                  <a:cubicBezTo>
                    <a:pt x="162096" y="188929"/>
                    <a:pt x="159860" y="191614"/>
                    <a:pt x="159860" y="191614"/>
                  </a:cubicBezTo>
                  <a:cubicBezTo>
                    <a:pt x="159711" y="191315"/>
                    <a:pt x="159561" y="190868"/>
                    <a:pt x="159263" y="190421"/>
                  </a:cubicBezTo>
                  <a:cubicBezTo>
                    <a:pt x="158965" y="189973"/>
                    <a:pt x="158667" y="188780"/>
                    <a:pt x="158070" y="188482"/>
                  </a:cubicBezTo>
                  <a:cubicBezTo>
                    <a:pt x="157325" y="188780"/>
                    <a:pt x="157176" y="188780"/>
                    <a:pt x="156430" y="188780"/>
                  </a:cubicBezTo>
                  <a:cubicBezTo>
                    <a:pt x="155684" y="188780"/>
                    <a:pt x="155535" y="188780"/>
                    <a:pt x="154939" y="188482"/>
                  </a:cubicBezTo>
                  <a:lnTo>
                    <a:pt x="154939" y="188482"/>
                  </a:lnTo>
                  <a:cubicBezTo>
                    <a:pt x="154939" y="188482"/>
                    <a:pt x="153448" y="191166"/>
                    <a:pt x="153299" y="191614"/>
                  </a:cubicBezTo>
                  <a:lnTo>
                    <a:pt x="151062" y="188929"/>
                  </a:lnTo>
                  <a:cubicBezTo>
                    <a:pt x="151062" y="191464"/>
                    <a:pt x="151062" y="193999"/>
                    <a:pt x="151658" y="196534"/>
                  </a:cubicBezTo>
                  <a:cubicBezTo>
                    <a:pt x="153299" y="196087"/>
                    <a:pt x="155088" y="196087"/>
                    <a:pt x="156728" y="196087"/>
                  </a:cubicBezTo>
                  <a:cubicBezTo>
                    <a:pt x="158518" y="196087"/>
                    <a:pt x="160158" y="196087"/>
                    <a:pt x="161798" y="196534"/>
                  </a:cubicBezTo>
                  <a:moveTo>
                    <a:pt x="162991" y="201306"/>
                  </a:moveTo>
                  <a:cubicBezTo>
                    <a:pt x="164035" y="198622"/>
                    <a:pt x="158369" y="198473"/>
                    <a:pt x="156728" y="198473"/>
                  </a:cubicBezTo>
                  <a:cubicBezTo>
                    <a:pt x="155684" y="198473"/>
                    <a:pt x="154790" y="198473"/>
                    <a:pt x="153746" y="198622"/>
                  </a:cubicBezTo>
                  <a:cubicBezTo>
                    <a:pt x="152404" y="198771"/>
                    <a:pt x="149720" y="199218"/>
                    <a:pt x="150465" y="201306"/>
                  </a:cubicBezTo>
                  <a:cubicBezTo>
                    <a:pt x="151062" y="202797"/>
                    <a:pt x="152553" y="202946"/>
                    <a:pt x="153895" y="203245"/>
                  </a:cubicBezTo>
                  <a:cubicBezTo>
                    <a:pt x="154939" y="203394"/>
                    <a:pt x="155684" y="203245"/>
                    <a:pt x="156728" y="203245"/>
                  </a:cubicBezTo>
                  <a:cubicBezTo>
                    <a:pt x="157772" y="203245"/>
                    <a:pt x="158518" y="203543"/>
                    <a:pt x="159561" y="203245"/>
                  </a:cubicBezTo>
                  <a:cubicBezTo>
                    <a:pt x="160903" y="202946"/>
                    <a:pt x="162395" y="202797"/>
                    <a:pt x="162842" y="201306"/>
                  </a:cubicBezTo>
                  <a:moveTo>
                    <a:pt x="298090" y="220244"/>
                  </a:moveTo>
                  <a:lnTo>
                    <a:pt x="289441" y="220244"/>
                  </a:lnTo>
                  <a:cubicBezTo>
                    <a:pt x="286011" y="220244"/>
                    <a:pt x="284520" y="219200"/>
                    <a:pt x="282284" y="216665"/>
                  </a:cubicBezTo>
                  <a:cubicBezTo>
                    <a:pt x="281538" y="215770"/>
                    <a:pt x="281091" y="215025"/>
                    <a:pt x="280643" y="214279"/>
                  </a:cubicBezTo>
                  <a:cubicBezTo>
                    <a:pt x="282433" y="215919"/>
                    <a:pt x="284818" y="216665"/>
                    <a:pt x="287204" y="216665"/>
                  </a:cubicBezTo>
                  <a:cubicBezTo>
                    <a:pt x="289292" y="216665"/>
                    <a:pt x="291230" y="216665"/>
                    <a:pt x="293318" y="216665"/>
                  </a:cubicBezTo>
                  <a:cubicBezTo>
                    <a:pt x="294809" y="216665"/>
                    <a:pt x="296300" y="217411"/>
                    <a:pt x="297195" y="218603"/>
                  </a:cubicBezTo>
                  <a:cubicBezTo>
                    <a:pt x="297642" y="219200"/>
                    <a:pt x="297941" y="219647"/>
                    <a:pt x="298239" y="220244"/>
                  </a:cubicBezTo>
                  <a:moveTo>
                    <a:pt x="179841" y="189973"/>
                  </a:moveTo>
                  <a:cubicBezTo>
                    <a:pt x="179841" y="190719"/>
                    <a:pt x="179543" y="191166"/>
                    <a:pt x="179394" y="191912"/>
                  </a:cubicBezTo>
                  <a:cubicBezTo>
                    <a:pt x="179245" y="192657"/>
                    <a:pt x="179096" y="193254"/>
                    <a:pt x="179096" y="193999"/>
                  </a:cubicBezTo>
                  <a:cubicBezTo>
                    <a:pt x="178946" y="193403"/>
                    <a:pt x="178797" y="193105"/>
                    <a:pt x="178499" y="192508"/>
                  </a:cubicBezTo>
                  <a:cubicBezTo>
                    <a:pt x="178201" y="191763"/>
                    <a:pt x="178052" y="191464"/>
                    <a:pt x="177754" y="190719"/>
                  </a:cubicBezTo>
                  <a:cubicBezTo>
                    <a:pt x="177455" y="190272"/>
                    <a:pt x="177306" y="190122"/>
                    <a:pt x="177157" y="189824"/>
                  </a:cubicBezTo>
                  <a:lnTo>
                    <a:pt x="175219" y="187140"/>
                  </a:lnTo>
                  <a:cubicBezTo>
                    <a:pt x="174622" y="186394"/>
                    <a:pt x="174324" y="185947"/>
                    <a:pt x="174324" y="185052"/>
                  </a:cubicBezTo>
                  <a:cubicBezTo>
                    <a:pt x="174324" y="184009"/>
                    <a:pt x="174473" y="183263"/>
                    <a:pt x="175069" y="182368"/>
                  </a:cubicBezTo>
                  <a:cubicBezTo>
                    <a:pt x="175517" y="181772"/>
                    <a:pt x="175666" y="181474"/>
                    <a:pt x="176262" y="181026"/>
                  </a:cubicBezTo>
                  <a:cubicBezTo>
                    <a:pt x="176262" y="181474"/>
                    <a:pt x="176262" y="181772"/>
                    <a:pt x="176262" y="182368"/>
                  </a:cubicBezTo>
                  <a:cubicBezTo>
                    <a:pt x="176262" y="182965"/>
                    <a:pt x="176262" y="183412"/>
                    <a:pt x="176859" y="184009"/>
                  </a:cubicBezTo>
                  <a:lnTo>
                    <a:pt x="179245" y="187289"/>
                  </a:lnTo>
                  <a:cubicBezTo>
                    <a:pt x="179990" y="188184"/>
                    <a:pt x="180139" y="189079"/>
                    <a:pt x="180139" y="190272"/>
                  </a:cubicBezTo>
                  <a:moveTo>
                    <a:pt x="178052" y="171483"/>
                  </a:moveTo>
                  <a:cubicBezTo>
                    <a:pt x="178350" y="176702"/>
                    <a:pt x="175219" y="181772"/>
                    <a:pt x="169701" y="182517"/>
                  </a:cubicBezTo>
                  <a:cubicBezTo>
                    <a:pt x="169403" y="185649"/>
                    <a:pt x="167912" y="187438"/>
                    <a:pt x="165079" y="188482"/>
                  </a:cubicBezTo>
                  <a:cubicBezTo>
                    <a:pt x="165228" y="191166"/>
                    <a:pt x="165079" y="193701"/>
                    <a:pt x="164780" y="196385"/>
                  </a:cubicBezTo>
                  <a:lnTo>
                    <a:pt x="164780" y="196385"/>
                  </a:lnTo>
                  <a:cubicBezTo>
                    <a:pt x="165377" y="197876"/>
                    <a:pt x="165824" y="199666"/>
                    <a:pt x="165824" y="201306"/>
                  </a:cubicBezTo>
                  <a:cubicBezTo>
                    <a:pt x="165824" y="204288"/>
                    <a:pt x="163289" y="206227"/>
                    <a:pt x="160158" y="206078"/>
                  </a:cubicBezTo>
                  <a:cubicBezTo>
                    <a:pt x="159263" y="206078"/>
                    <a:pt x="158219" y="205780"/>
                    <a:pt x="157026" y="205780"/>
                  </a:cubicBezTo>
                  <a:cubicBezTo>
                    <a:pt x="153746" y="205780"/>
                    <a:pt x="152553" y="206972"/>
                    <a:pt x="149720" y="204587"/>
                  </a:cubicBezTo>
                  <a:cubicBezTo>
                    <a:pt x="148676" y="203692"/>
                    <a:pt x="148378" y="202648"/>
                    <a:pt x="148378" y="201306"/>
                  </a:cubicBezTo>
                  <a:cubicBezTo>
                    <a:pt x="148378" y="199666"/>
                    <a:pt x="148676" y="197876"/>
                    <a:pt x="149272" y="196385"/>
                  </a:cubicBezTo>
                  <a:cubicBezTo>
                    <a:pt x="148825" y="193701"/>
                    <a:pt x="148676" y="191315"/>
                    <a:pt x="148974" y="188482"/>
                  </a:cubicBezTo>
                  <a:cubicBezTo>
                    <a:pt x="146141" y="187438"/>
                    <a:pt x="144650" y="185649"/>
                    <a:pt x="144352" y="182517"/>
                  </a:cubicBezTo>
                  <a:cubicBezTo>
                    <a:pt x="138834" y="181772"/>
                    <a:pt x="135703" y="176553"/>
                    <a:pt x="136001" y="171483"/>
                  </a:cubicBezTo>
                  <a:cubicBezTo>
                    <a:pt x="136449" y="169843"/>
                    <a:pt x="137045" y="168352"/>
                    <a:pt x="138387" y="167308"/>
                  </a:cubicBezTo>
                  <a:lnTo>
                    <a:pt x="138387" y="171930"/>
                  </a:lnTo>
                  <a:cubicBezTo>
                    <a:pt x="138387" y="176106"/>
                    <a:pt x="140773" y="179983"/>
                    <a:pt x="145545" y="179983"/>
                  </a:cubicBezTo>
                  <a:lnTo>
                    <a:pt x="146290" y="179983"/>
                  </a:lnTo>
                  <a:cubicBezTo>
                    <a:pt x="145694" y="187737"/>
                    <a:pt x="156579" y="188333"/>
                    <a:pt x="155834" y="181921"/>
                  </a:cubicBezTo>
                  <a:cubicBezTo>
                    <a:pt x="154492" y="181325"/>
                    <a:pt x="153448" y="180281"/>
                    <a:pt x="153299" y="178640"/>
                  </a:cubicBezTo>
                  <a:lnTo>
                    <a:pt x="160754" y="178640"/>
                  </a:lnTo>
                  <a:cubicBezTo>
                    <a:pt x="160754" y="180281"/>
                    <a:pt x="159561" y="181325"/>
                    <a:pt x="158219" y="181921"/>
                  </a:cubicBezTo>
                  <a:cubicBezTo>
                    <a:pt x="157474" y="188482"/>
                    <a:pt x="168359" y="187737"/>
                    <a:pt x="167763" y="179983"/>
                  </a:cubicBezTo>
                  <a:lnTo>
                    <a:pt x="168508" y="179983"/>
                  </a:lnTo>
                  <a:cubicBezTo>
                    <a:pt x="173280" y="179983"/>
                    <a:pt x="175666" y="176255"/>
                    <a:pt x="175666" y="171930"/>
                  </a:cubicBezTo>
                  <a:lnTo>
                    <a:pt x="175666" y="167308"/>
                  </a:lnTo>
                  <a:cubicBezTo>
                    <a:pt x="177157" y="168352"/>
                    <a:pt x="177754" y="169843"/>
                    <a:pt x="178052" y="171483"/>
                  </a:cubicBezTo>
                  <a:moveTo>
                    <a:pt x="171789" y="166264"/>
                  </a:moveTo>
                  <a:cubicBezTo>
                    <a:pt x="171789" y="167159"/>
                    <a:pt x="171491" y="167755"/>
                    <a:pt x="170745" y="168501"/>
                  </a:cubicBezTo>
                  <a:cubicBezTo>
                    <a:pt x="170000" y="169246"/>
                    <a:pt x="169552" y="169694"/>
                    <a:pt x="168508" y="169694"/>
                  </a:cubicBezTo>
                  <a:lnTo>
                    <a:pt x="165526" y="169694"/>
                  </a:lnTo>
                  <a:cubicBezTo>
                    <a:pt x="165526" y="169694"/>
                    <a:pt x="166570" y="170737"/>
                    <a:pt x="166570" y="171781"/>
                  </a:cubicBezTo>
                  <a:cubicBezTo>
                    <a:pt x="166570" y="172974"/>
                    <a:pt x="165526" y="174018"/>
                    <a:pt x="164333" y="174018"/>
                  </a:cubicBezTo>
                  <a:cubicBezTo>
                    <a:pt x="163140" y="174018"/>
                    <a:pt x="162096" y="172974"/>
                    <a:pt x="162096" y="171781"/>
                  </a:cubicBezTo>
                  <a:cubicBezTo>
                    <a:pt x="162096" y="171185"/>
                    <a:pt x="162395" y="170588"/>
                    <a:pt x="162842" y="170141"/>
                  </a:cubicBezTo>
                  <a:lnTo>
                    <a:pt x="163289" y="169694"/>
                  </a:lnTo>
                  <a:lnTo>
                    <a:pt x="160754" y="169694"/>
                  </a:lnTo>
                  <a:cubicBezTo>
                    <a:pt x="160754" y="169694"/>
                    <a:pt x="159860" y="169992"/>
                    <a:pt x="159412" y="170439"/>
                  </a:cubicBezTo>
                  <a:lnTo>
                    <a:pt x="159412" y="169843"/>
                  </a:lnTo>
                  <a:cubicBezTo>
                    <a:pt x="159412" y="169843"/>
                    <a:pt x="159412" y="169097"/>
                    <a:pt x="159412" y="168799"/>
                  </a:cubicBezTo>
                  <a:cubicBezTo>
                    <a:pt x="159412" y="168202"/>
                    <a:pt x="160009" y="167457"/>
                    <a:pt x="160754" y="167457"/>
                  </a:cubicBezTo>
                  <a:lnTo>
                    <a:pt x="168956" y="167457"/>
                  </a:lnTo>
                  <a:cubicBezTo>
                    <a:pt x="170000" y="167457"/>
                    <a:pt x="171192" y="167009"/>
                    <a:pt x="171789" y="166264"/>
                  </a:cubicBezTo>
                  <a:moveTo>
                    <a:pt x="169254" y="161343"/>
                  </a:moveTo>
                  <a:lnTo>
                    <a:pt x="167017" y="161343"/>
                  </a:lnTo>
                  <a:cubicBezTo>
                    <a:pt x="167017" y="161343"/>
                    <a:pt x="165824" y="161343"/>
                    <a:pt x="165228" y="160896"/>
                  </a:cubicBezTo>
                  <a:cubicBezTo>
                    <a:pt x="164631" y="160598"/>
                    <a:pt x="164333" y="160150"/>
                    <a:pt x="164035" y="159554"/>
                  </a:cubicBezTo>
                  <a:lnTo>
                    <a:pt x="161798" y="156571"/>
                  </a:lnTo>
                  <a:cubicBezTo>
                    <a:pt x="161798" y="156571"/>
                    <a:pt x="161500" y="156124"/>
                    <a:pt x="161202" y="155826"/>
                  </a:cubicBezTo>
                  <a:cubicBezTo>
                    <a:pt x="160903" y="155528"/>
                    <a:pt x="160754" y="155378"/>
                    <a:pt x="160307" y="155229"/>
                  </a:cubicBezTo>
                  <a:lnTo>
                    <a:pt x="162991" y="155229"/>
                  </a:lnTo>
                  <a:cubicBezTo>
                    <a:pt x="162991" y="155229"/>
                    <a:pt x="163737" y="155229"/>
                    <a:pt x="164184" y="155528"/>
                  </a:cubicBezTo>
                  <a:cubicBezTo>
                    <a:pt x="164631" y="155826"/>
                    <a:pt x="164780" y="155975"/>
                    <a:pt x="165079" y="156273"/>
                  </a:cubicBezTo>
                  <a:lnTo>
                    <a:pt x="167912" y="160001"/>
                  </a:lnTo>
                  <a:cubicBezTo>
                    <a:pt x="167912" y="160001"/>
                    <a:pt x="168210" y="160448"/>
                    <a:pt x="168359" y="160747"/>
                  </a:cubicBezTo>
                  <a:cubicBezTo>
                    <a:pt x="168657" y="161045"/>
                    <a:pt x="168956" y="161194"/>
                    <a:pt x="169254" y="161194"/>
                  </a:cubicBezTo>
                  <a:moveTo>
                    <a:pt x="161053" y="160299"/>
                  </a:moveTo>
                  <a:cubicBezTo>
                    <a:pt x="161053" y="160299"/>
                    <a:pt x="161351" y="160747"/>
                    <a:pt x="161649" y="161045"/>
                  </a:cubicBezTo>
                  <a:cubicBezTo>
                    <a:pt x="162096" y="161492"/>
                    <a:pt x="162395" y="161641"/>
                    <a:pt x="162842" y="161790"/>
                  </a:cubicBezTo>
                  <a:lnTo>
                    <a:pt x="159711" y="161790"/>
                  </a:lnTo>
                  <a:cubicBezTo>
                    <a:pt x="159711" y="161790"/>
                    <a:pt x="158518" y="161641"/>
                    <a:pt x="157921" y="161194"/>
                  </a:cubicBezTo>
                  <a:cubicBezTo>
                    <a:pt x="157474" y="160896"/>
                    <a:pt x="157325" y="160448"/>
                    <a:pt x="157026" y="160001"/>
                  </a:cubicBezTo>
                  <a:lnTo>
                    <a:pt x="154193" y="155677"/>
                  </a:lnTo>
                  <a:cubicBezTo>
                    <a:pt x="154193" y="155677"/>
                    <a:pt x="153746" y="154931"/>
                    <a:pt x="153448" y="154633"/>
                  </a:cubicBezTo>
                  <a:cubicBezTo>
                    <a:pt x="153000" y="154186"/>
                    <a:pt x="152553" y="153887"/>
                    <a:pt x="151807" y="153738"/>
                  </a:cubicBezTo>
                  <a:lnTo>
                    <a:pt x="154790" y="153738"/>
                  </a:lnTo>
                  <a:cubicBezTo>
                    <a:pt x="154790" y="153738"/>
                    <a:pt x="155834" y="153887"/>
                    <a:pt x="156430" y="154335"/>
                  </a:cubicBezTo>
                  <a:cubicBezTo>
                    <a:pt x="156877" y="154633"/>
                    <a:pt x="157176" y="154931"/>
                    <a:pt x="157474" y="155378"/>
                  </a:cubicBezTo>
                  <a:lnTo>
                    <a:pt x="160903" y="160299"/>
                  </a:lnTo>
                  <a:close/>
                  <a:moveTo>
                    <a:pt x="150615" y="156422"/>
                  </a:moveTo>
                  <a:lnTo>
                    <a:pt x="153448" y="160150"/>
                  </a:lnTo>
                  <a:cubicBezTo>
                    <a:pt x="153448" y="160150"/>
                    <a:pt x="153746" y="160598"/>
                    <a:pt x="153895" y="160896"/>
                  </a:cubicBezTo>
                  <a:cubicBezTo>
                    <a:pt x="154193" y="161194"/>
                    <a:pt x="154492" y="161343"/>
                    <a:pt x="154790" y="161343"/>
                  </a:cubicBezTo>
                  <a:lnTo>
                    <a:pt x="152404" y="161343"/>
                  </a:lnTo>
                  <a:cubicBezTo>
                    <a:pt x="152404" y="161343"/>
                    <a:pt x="151211" y="161343"/>
                    <a:pt x="150615" y="160896"/>
                  </a:cubicBezTo>
                  <a:cubicBezTo>
                    <a:pt x="150018" y="160598"/>
                    <a:pt x="149720" y="160150"/>
                    <a:pt x="149272" y="159554"/>
                  </a:cubicBezTo>
                  <a:lnTo>
                    <a:pt x="147036" y="156571"/>
                  </a:lnTo>
                  <a:cubicBezTo>
                    <a:pt x="147036" y="156571"/>
                    <a:pt x="146738" y="156124"/>
                    <a:pt x="146439" y="155826"/>
                  </a:cubicBezTo>
                  <a:cubicBezTo>
                    <a:pt x="146141" y="155528"/>
                    <a:pt x="145992" y="155378"/>
                    <a:pt x="145545" y="155229"/>
                  </a:cubicBezTo>
                  <a:lnTo>
                    <a:pt x="148229" y="155229"/>
                  </a:lnTo>
                  <a:cubicBezTo>
                    <a:pt x="148229" y="155229"/>
                    <a:pt x="148974" y="155229"/>
                    <a:pt x="149422" y="155528"/>
                  </a:cubicBezTo>
                  <a:cubicBezTo>
                    <a:pt x="149869" y="155826"/>
                    <a:pt x="150018" y="155975"/>
                    <a:pt x="150316" y="156273"/>
                  </a:cubicBezTo>
                  <a:moveTo>
                    <a:pt x="144948" y="167308"/>
                  </a:moveTo>
                  <a:lnTo>
                    <a:pt x="153000" y="167308"/>
                  </a:lnTo>
                  <a:cubicBezTo>
                    <a:pt x="153000" y="167308"/>
                    <a:pt x="153746" y="167457"/>
                    <a:pt x="154044" y="167904"/>
                  </a:cubicBezTo>
                  <a:cubicBezTo>
                    <a:pt x="154492" y="168501"/>
                    <a:pt x="154342" y="169097"/>
                    <a:pt x="154342" y="169694"/>
                  </a:cubicBezTo>
                  <a:lnTo>
                    <a:pt x="154342" y="170290"/>
                  </a:lnTo>
                  <a:cubicBezTo>
                    <a:pt x="154342" y="170290"/>
                    <a:pt x="153597" y="169544"/>
                    <a:pt x="153000" y="169544"/>
                  </a:cubicBezTo>
                  <a:lnTo>
                    <a:pt x="150465" y="169544"/>
                  </a:lnTo>
                  <a:cubicBezTo>
                    <a:pt x="150465" y="169544"/>
                    <a:pt x="151509" y="170588"/>
                    <a:pt x="151509" y="171632"/>
                  </a:cubicBezTo>
                  <a:cubicBezTo>
                    <a:pt x="151509" y="172825"/>
                    <a:pt x="150465" y="173869"/>
                    <a:pt x="149272" y="173869"/>
                  </a:cubicBezTo>
                  <a:cubicBezTo>
                    <a:pt x="148080" y="173869"/>
                    <a:pt x="147036" y="172825"/>
                    <a:pt x="147036" y="171632"/>
                  </a:cubicBezTo>
                  <a:cubicBezTo>
                    <a:pt x="147036" y="171036"/>
                    <a:pt x="147334" y="170439"/>
                    <a:pt x="147632" y="169992"/>
                  </a:cubicBezTo>
                  <a:lnTo>
                    <a:pt x="148080" y="169544"/>
                  </a:lnTo>
                  <a:lnTo>
                    <a:pt x="145097" y="169544"/>
                  </a:lnTo>
                  <a:cubicBezTo>
                    <a:pt x="144053" y="169544"/>
                    <a:pt x="143606" y="169097"/>
                    <a:pt x="142861" y="168352"/>
                  </a:cubicBezTo>
                  <a:cubicBezTo>
                    <a:pt x="142264" y="167606"/>
                    <a:pt x="141817" y="167009"/>
                    <a:pt x="141817" y="166115"/>
                  </a:cubicBezTo>
                  <a:cubicBezTo>
                    <a:pt x="142562" y="166860"/>
                    <a:pt x="143755" y="167308"/>
                    <a:pt x="144799" y="167308"/>
                  </a:cubicBezTo>
                  <a:moveTo>
                    <a:pt x="136747" y="184009"/>
                  </a:moveTo>
                  <a:cubicBezTo>
                    <a:pt x="136747" y="184009"/>
                    <a:pt x="137194" y="183114"/>
                    <a:pt x="137343" y="182368"/>
                  </a:cubicBezTo>
                  <a:cubicBezTo>
                    <a:pt x="137343" y="181921"/>
                    <a:pt x="137343" y="181623"/>
                    <a:pt x="137343" y="181026"/>
                  </a:cubicBezTo>
                  <a:cubicBezTo>
                    <a:pt x="137940" y="181474"/>
                    <a:pt x="138238" y="181772"/>
                    <a:pt x="138536" y="182368"/>
                  </a:cubicBezTo>
                  <a:cubicBezTo>
                    <a:pt x="139133" y="183263"/>
                    <a:pt x="139282" y="184009"/>
                    <a:pt x="139282" y="185052"/>
                  </a:cubicBezTo>
                  <a:cubicBezTo>
                    <a:pt x="139282" y="185947"/>
                    <a:pt x="138834" y="186394"/>
                    <a:pt x="138387" y="187140"/>
                  </a:cubicBezTo>
                  <a:lnTo>
                    <a:pt x="136449" y="189824"/>
                  </a:lnTo>
                  <a:cubicBezTo>
                    <a:pt x="136449" y="189824"/>
                    <a:pt x="136001" y="190421"/>
                    <a:pt x="135852" y="190719"/>
                  </a:cubicBezTo>
                  <a:cubicBezTo>
                    <a:pt x="135405" y="191315"/>
                    <a:pt x="135405" y="191763"/>
                    <a:pt x="134957" y="192508"/>
                  </a:cubicBezTo>
                  <a:cubicBezTo>
                    <a:pt x="134659" y="193105"/>
                    <a:pt x="134510" y="193403"/>
                    <a:pt x="134361" y="193999"/>
                  </a:cubicBezTo>
                  <a:cubicBezTo>
                    <a:pt x="134361" y="193105"/>
                    <a:pt x="134212" y="192657"/>
                    <a:pt x="134063" y="191912"/>
                  </a:cubicBezTo>
                  <a:cubicBezTo>
                    <a:pt x="134063" y="191166"/>
                    <a:pt x="133615" y="190719"/>
                    <a:pt x="133615" y="189973"/>
                  </a:cubicBezTo>
                  <a:cubicBezTo>
                    <a:pt x="133615" y="188780"/>
                    <a:pt x="133615" y="188035"/>
                    <a:pt x="134510" y="186991"/>
                  </a:cubicBezTo>
                  <a:lnTo>
                    <a:pt x="136896" y="183710"/>
                  </a:lnTo>
                  <a:close/>
                  <a:moveTo>
                    <a:pt x="135852" y="198473"/>
                  </a:moveTo>
                  <a:cubicBezTo>
                    <a:pt x="135852" y="197429"/>
                    <a:pt x="136299" y="196833"/>
                    <a:pt x="136747" y="195938"/>
                  </a:cubicBezTo>
                  <a:cubicBezTo>
                    <a:pt x="137194" y="195192"/>
                    <a:pt x="137492" y="194894"/>
                    <a:pt x="137940" y="194149"/>
                  </a:cubicBezTo>
                  <a:cubicBezTo>
                    <a:pt x="138387" y="193403"/>
                    <a:pt x="138685" y="192956"/>
                    <a:pt x="138834" y="192210"/>
                  </a:cubicBezTo>
                  <a:cubicBezTo>
                    <a:pt x="138834" y="191614"/>
                    <a:pt x="138834" y="191315"/>
                    <a:pt x="138834" y="190719"/>
                  </a:cubicBezTo>
                  <a:cubicBezTo>
                    <a:pt x="139431" y="191464"/>
                    <a:pt x="139580" y="191912"/>
                    <a:pt x="139878" y="192806"/>
                  </a:cubicBezTo>
                  <a:cubicBezTo>
                    <a:pt x="140176" y="193552"/>
                    <a:pt x="140326" y="194149"/>
                    <a:pt x="140326" y="194894"/>
                  </a:cubicBezTo>
                  <a:cubicBezTo>
                    <a:pt x="140326" y="195789"/>
                    <a:pt x="140176" y="196236"/>
                    <a:pt x="139729" y="197131"/>
                  </a:cubicBezTo>
                  <a:cubicBezTo>
                    <a:pt x="139431" y="197876"/>
                    <a:pt x="138983" y="198175"/>
                    <a:pt x="138536" y="198771"/>
                  </a:cubicBezTo>
                  <a:cubicBezTo>
                    <a:pt x="138089" y="199517"/>
                    <a:pt x="137791" y="199964"/>
                    <a:pt x="137641" y="200859"/>
                  </a:cubicBezTo>
                  <a:cubicBezTo>
                    <a:pt x="137492" y="201604"/>
                    <a:pt x="137492" y="202201"/>
                    <a:pt x="137641" y="202946"/>
                  </a:cubicBezTo>
                  <a:cubicBezTo>
                    <a:pt x="137194" y="202350"/>
                    <a:pt x="136896" y="201903"/>
                    <a:pt x="136598" y="201157"/>
                  </a:cubicBezTo>
                  <a:cubicBezTo>
                    <a:pt x="136150" y="200113"/>
                    <a:pt x="135703" y="199517"/>
                    <a:pt x="135703" y="198473"/>
                  </a:cubicBezTo>
                  <a:moveTo>
                    <a:pt x="140176" y="204288"/>
                  </a:moveTo>
                  <a:cubicBezTo>
                    <a:pt x="140176" y="204288"/>
                    <a:pt x="140176" y="203245"/>
                    <a:pt x="140475" y="202797"/>
                  </a:cubicBezTo>
                  <a:lnTo>
                    <a:pt x="141220" y="201306"/>
                  </a:lnTo>
                  <a:cubicBezTo>
                    <a:pt x="141220" y="201306"/>
                    <a:pt x="141518" y="200560"/>
                    <a:pt x="141518" y="200113"/>
                  </a:cubicBezTo>
                  <a:cubicBezTo>
                    <a:pt x="141518" y="199666"/>
                    <a:pt x="141518" y="199517"/>
                    <a:pt x="141518" y="199069"/>
                  </a:cubicBezTo>
                  <a:lnTo>
                    <a:pt x="142861" y="200859"/>
                  </a:lnTo>
                  <a:cubicBezTo>
                    <a:pt x="142861" y="200859"/>
                    <a:pt x="143159" y="201455"/>
                    <a:pt x="143159" y="201753"/>
                  </a:cubicBezTo>
                  <a:cubicBezTo>
                    <a:pt x="143159" y="202201"/>
                    <a:pt x="142861" y="202499"/>
                    <a:pt x="142861" y="202946"/>
                  </a:cubicBezTo>
                  <a:cubicBezTo>
                    <a:pt x="142711" y="203543"/>
                    <a:pt x="142413" y="203841"/>
                    <a:pt x="142413" y="204437"/>
                  </a:cubicBezTo>
                  <a:cubicBezTo>
                    <a:pt x="142413" y="204885"/>
                    <a:pt x="142413" y="205332"/>
                    <a:pt x="142711" y="205780"/>
                  </a:cubicBezTo>
                  <a:lnTo>
                    <a:pt x="144203" y="207569"/>
                  </a:lnTo>
                  <a:cubicBezTo>
                    <a:pt x="144203" y="207569"/>
                    <a:pt x="144799" y="207867"/>
                    <a:pt x="145097" y="207718"/>
                  </a:cubicBezTo>
                  <a:cubicBezTo>
                    <a:pt x="145545" y="207718"/>
                    <a:pt x="145694" y="207122"/>
                    <a:pt x="145843" y="206674"/>
                  </a:cubicBezTo>
                  <a:cubicBezTo>
                    <a:pt x="145992" y="206227"/>
                    <a:pt x="145992" y="205780"/>
                    <a:pt x="145843" y="205332"/>
                  </a:cubicBezTo>
                  <a:lnTo>
                    <a:pt x="147185" y="206823"/>
                  </a:lnTo>
                  <a:cubicBezTo>
                    <a:pt x="147185" y="206823"/>
                    <a:pt x="147483" y="207569"/>
                    <a:pt x="147483" y="208016"/>
                  </a:cubicBezTo>
                  <a:cubicBezTo>
                    <a:pt x="147483" y="208314"/>
                    <a:pt x="147483" y="208613"/>
                    <a:pt x="147483" y="208911"/>
                  </a:cubicBezTo>
                  <a:lnTo>
                    <a:pt x="147036" y="210551"/>
                  </a:lnTo>
                  <a:cubicBezTo>
                    <a:pt x="147036" y="210551"/>
                    <a:pt x="147036" y="211148"/>
                    <a:pt x="147036" y="211595"/>
                  </a:cubicBezTo>
                  <a:cubicBezTo>
                    <a:pt x="147036" y="212042"/>
                    <a:pt x="147185" y="212341"/>
                    <a:pt x="147483" y="212639"/>
                  </a:cubicBezTo>
                  <a:cubicBezTo>
                    <a:pt x="147781" y="213086"/>
                    <a:pt x="148080" y="213235"/>
                    <a:pt x="148527" y="213384"/>
                  </a:cubicBezTo>
                  <a:cubicBezTo>
                    <a:pt x="148825" y="213384"/>
                    <a:pt x="148974" y="213683"/>
                    <a:pt x="149272" y="213384"/>
                  </a:cubicBezTo>
                  <a:cubicBezTo>
                    <a:pt x="149571" y="213235"/>
                    <a:pt x="149720" y="212937"/>
                    <a:pt x="149720" y="212639"/>
                  </a:cubicBezTo>
                  <a:lnTo>
                    <a:pt x="150018" y="210849"/>
                  </a:lnTo>
                  <a:cubicBezTo>
                    <a:pt x="150018" y="210849"/>
                    <a:pt x="150018" y="210402"/>
                    <a:pt x="149720" y="210104"/>
                  </a:cubicBezTo>
                  <a:cubicBezTo>
                    <a:pt x="149720" y="209806"/>
                    <a:pt x="149422" y="209507"/>
                    <a:pt x="149272" y="209209"/>
                  </a:cubicBezTo>
                  <a:lnTo>
                    <a:pt x="151211" y="210402"/>
                  </a:lnTo>
                  <a:cubicBezTo>
                    <a:pt x="151211" y="210402"/>
                    <a:pt x="151658" y="210999"/>
                    <a:pt x="151807" y="211595"/>
                  </a:cubicBezTo>
                  <a:cubicBezTo>
                    <a:pt x="151807" y="212042"/>
                    <a:pt x="151807" y="212341"/>
                    <a:pt x="151807" y="212788"/>
                  </a:cubicBezTo>
                  <a:lnTo>
                    <a:pt x="151509" y="214726"/>
                  </a:lnTo>
                  <a:cubicBezTo>
                    <a:pt x="151509" y="214726"/>
                    <a:pt x="151509" y="215621"/>
                    <a:pt x="151807" y="216068"/>
                  </a:cubicBezTo>
                  <a:cubicBezTo>
                    <a:pt x="152106" y="216516"/>
                    <a:pt x="152553" y="216665"/>
                    <a:pt x="153000" y="216963"/>
                  </a:cubicBezTo>
                  <a:cubicBezTo>
                    <a:pt x="153597" y="217261"/>
                    <a:pt x="154044" y="217411"/>
                    <a:pt x="154790" y="217560"/>
                  </a:cubicBezTo>
                  <a:lnTo>
                    <a:pt x="154790" y="211744"/>
                  </a:lnTo>
                  <a:lnTo>
                    <a:pt x="157026" y="211744"/>
                  </a:lnTo>
                  <a:lnTo>
                    <a:pt x="157026" y="217560"/>
                  </a:lnTo>
                  <a:cubicBezTo>
                    <a:pt x="157026" y="217560"/>
                    <a:pt x="158219" y="217261"/>
                    <a:pt x="158816" y="216963"/>
                  </a:cubicBezTo>
                  <a:cubicBezTo>
                    <a:pt x="159412" y="216665"/>
                    <a:pt x="159711" y="216516"/>
                    <a:pt x="160158" y="216068"/>
                  </a:cubicBezTo>
                  <a:cubicBezTo>
                    <a:pt x="160456" y="215621"/>
                    <a:pt x="160605" y="215323"/>
                    <a:pt x="160456" y="214726"/>
                  </a:cubicBezTo>
                  <a:lnTo>
                    <a:pt x="160158" y="212788"/>
                  </a:lnTo>
                  <a:cubicBezTo>
                    <a:pt x="160158" y="212788"/>
                    <a:pt x="160158" y="212042"/>
                    <a:pt x="160158" y="211595"/>
                  </a:cubicBezTo>
                  <a:cubicBezTo>
                    <a:pt x="160158" y="211148"/>
                    <a:pt x="160158" y="210700"/>
                    <a:pt x="160754" y="210402"/>
                  </a:cubicBezTo>
                  <a:lnTo>
                    <a:pt x="162693" y="209209"/>
                  </a:lnTo>
                  <a:cubicBezTo>
                    <a:pt x="162693" y="209209"/>
                    <a:pt x="162395" y="209657"/>
                    <a:pt x="162246" y="210104"/>
                  </a:cubicBezTo>
                  <a:cubicBezTo>
                    <a:pt x="162246" y="210402"/>
                    <a:pt x="161947" y="210551"/>
                    <a:pt x="161947" y="210849"/>
                  </a:cubicBezTo>
                  <a:lnTo>
                    <a:pt x="162246" y="212639"/>
                  </a:lnTo>
                  <a:cubicBezTo>
                    <a:pt x="162246" y="212639"/>
                    <a:pt x="162246" y="213235"/>
                    <a:pt x="162693" y="213384"/>
                  </a:cubicBezTo>
                  <a:cubicBezTo>
                    <a:pt x="162991" y="213384"/>
                    <a:pt x="163140" y="213384"/>
                    <a:pt x="163588" y="213384"/>
                  </a:cubicBezTo>
                  <a:cubicBezTo>
                    <a:pt x="164035" y="213235"/>
                    <a:pt x="164333" y="212937"/>
                    <a:pt x="164631" y="212639"/>
                  </a:cubicBezTo>
                  <a:cubicBezTo>
                    <a:pt x="164930" y="212341"/>
                    <a:pt x="165079" y="212042"/>
                    <a:pt x="165079" y="211595"/>
                  </a:cubicBezTo>
                  <a:cubicBezTo>
                    <a:pt x="165079" y="211148"/>
                    <a:pt x="165079" y="210999"/>
                    <a:pt x="165079" y="210551"/>
                  </a:cubicBezTo>
                  <a:lnTo>
                    <a:pt x="164631" y="208911"/>
                  </a:lnTo>
                  <a:cubicBezTo>
                    <a:pt x="164631" y="208911"/>
                    <a:pt x="164631" y="208314"/>
                    <a:pt x="164631" y="208016"/>
                  </a:cubicBezTo>
                  <a:cubicBezTo>
                    <a:pt x="164631" y="207569"/>
                    <a:pt x="164631" y="207271"/>
                    <a:pt x="164930" y="206823"/>
                  </a:cubicBezTo>
                  <a:lnTo>
                    <a:pt x="166272" y="205332"/>
                  </a:lnTo>
                  <a:cubicBezTo>
                    <a:pt x="166272" y="205332"/>
                    <a:pt x="166123" y="206227"/>
                    <a:pt x="166272" y="206674"/>
                  </a:cubicBezTo>
                  <a:cubicBezTo>
                    <a:pt x="166421" y="207122"/>
                    <a:pt x="166570" y="207569"/>
                    <a:pt x="167017" y="207718"/>
                  </a:cubicBezTo>
                  <a:cubicBezTo>
                    <a:pt x="167315" y="207718"/>
                    <a:pt x="167763" y="207718"/>
                    <a:pt x="167912" y="207569"/>
                  </a:cubicBezTo>
                  <a:lnTo>
                    <a:pt x="169403" y="205780"/>
                  </a:lnTo>
                  <a:cubicBezTo>
                    <a:pt x="169403" y="205780"/>
                    <a:pt x="169701" y="205034"/>
                    <a:pt x="169701" y="204437"/>
                  </a:cubicBezTo>
                  <a:cubicBezTo>
                    <a:pt x="169701" y="203841"/>
                    <a:pt x="169403" y="203543"/>
                    <a:pt x="169254" y="202946"/>
                  </a:cubicBezTo>
                  <a:cubicBezTo>
                    <a:pt x="169254" y="202499"/>
                    <a:pt x="168807" y="202201"/>
                    <a:pt x="168956" y="201753"/>
                  </a:cubicBezTo>
                  <a:cubicBezTo>
                    <a:pt x="168956" y="201306"/>
                    <a:pt x="168956" y="201157"/>
                    <a:pt x="169254" y="200859"/>
                  </a:cubicBezTo>
                  <a:lnTo>
                    <a:pt x="170596" y="199069"/>
                  </a:lnTo>
                  <a:cubicBezTo>
                    <a:pt x="170596" y="199069"/>
                    <a:pt x="170596" y="199666"/>
                    <a:pt x="170596" y="200113"/>
                  </a:cubicBezTo>
                  <a:cubicBezTo>
                    <a:pt x="170596" y="200560"/>
                    <a:pt x="170745" y="200859"/>
                    <a:pt x="170894" y="201306"/>
                  </a:cubicBezTo>
                  <a:lnTo>
                    <a:pt x="171640" y="202797"/>
                  </a:lnTo>
                  <a:cubicBezTo>
                    <a:pt x="171640" y="202797"/>
                    <a:pt x="171789" y="203692"/>
                    <a:pt x="171938" y="204288"/>
                  </a:cubicBezTo>
                  <a:cubicBezTo>
                    <a:pt x="171938" y="204885"/>
                    <a:pt x="171938" y="205183"/>
                    <a:pt x="171938" y="205780"/>
                  </a:cubicBezTo>
                  <a:cubicBezTo>
                    <a:pt x="171789" y="206525"/>
                    <a:pt x="171342" y="206823"/>
                    <a:pt x="170894" y="207420"/>
                  </a:cubicBezTo>
                  <a:cubicBezTo>
                    <a:pt x="170298" y="208314"/>
                    <a:pt x="170000" y="208762"/>
                    <a:pt x="169254" y="209358"/>
                  </a:cubicBezTo>
                  <a:cubicBezTo>
                    <a:pt x="168508" y="210104"/>
                    <a:pt x="168061" y="210402"/>
                    <a:pt x="167166" y="210999"/>
                  </a:cubicBezTo>
                  <a:cubicBezTo>
                    <a:pt x="167166" y="211595"/>
                    <a:pt x="167166" y="211893"/>
                    <a:pt x="167166" y="212490"/>
                  </a:cubicBezTo>
                  <a:cubicBezTo>
                    <a:pt x="167017" y="213235"/>
                    <a:pt x="166719" y="213683"/>
                    <a:pt x="166123" y="214279"/>
                  </a:cubicBezTo>
                  <a:cubicBezTo>
                    <a:pt x="165526" y="214876"/>
                    <a:pt x="165228" y="215025"/>
                    <a:pt x="164482" y="215472"/>
                  </a:cubicBezTo>
                  <a:cubicBezTo>
                    <a:pt x="163886" y="215770"/>
                    <a:pt x="163438" y="215919"/>
                    <a:pt x="162842" y="216068"/>
                  </a:cubicBezTo>
                  <a:cubicBezTo>
                    <a:pt x="162842" y="216665"/>
                    <a:pt x="162544" y="216963"/>
                    <a:pt x="162246" y="217411"/>
                  </a:cubicBezTo>
                  <a:cubicBezTo>
                    <a:pt x="161947" y="217858"/>
                    <a:pt x="161649" y="218156"/>
                    <a:pt x="161202" y="218454"/>
                  </a:cubicBezTo>
                  <a:cubicBezTo>
                    <a:pt x="160456" y="219200"/>
                    <a:pt x="159860" y="219498"/>
                    <a:pt x="158965" y="219796"/>
                  </a:cubicBezTo>
                  <a:cubicBezTo>
                    <a:pt x="157772" y="220244"/>
                    <a:pt x="157026" y="220542"/>
                    <a:pt x="155834" y="220542"/>
                  </a:cubicBezTo>
                  <a:cubicBezTo>
                    <a:pt x="154641" y="220542"/>
                    <a:pt x="153895" y="220244"/>
                    <a:pt x="152702" y="219796"/>
                  </a:cubicBezTo>
                  <a:cubicBezTo>
                    <a:pt x="151658" y="219349"/>
                    <a:pt x="151211" y="219051"/>
                    <a:pt x="150316" y="218454"/>
                  </a:cubicBezTo>
                  <a:cubicBezTo>
                    <a:pt x="149869" y="218007"/>
                    <a:pt x="149571" y="217858"/>
                    <a:pt x="149272" y="217411"/>
                  </a:cubicBezTo>
                  <a:cubicBezTo>
                    <a:pt x="148974" y="216963"/>
                    <a:pt x="148825" y="216665"/>
                    <a:pt x="148676" y="216068"/>
                  </a:cubicBezTo>
                  <a:cubicBezTo>
                    <a:pt x="148080" y="216068"/>
                    <a:pt x="147632" y="215770"/>
                    <a:pt x="147036" y="215472"/>
                  </a:cubicBezTo>
                  <a:cubicBezTo>
                    <a:pt x="146290" y="215174"/>
                    <a:pt x="145843" y="214876"/>
                    <a:pt x="145395" y="214279"/>
                  </a:cubicBezTo>
                  <a:cubicBezTo>
                    <a:pt x="144799" y="213683"/>
                    <a:pt x="144650" y="213235"/>
                    <a:pt x="144352" y="212490"/>
                  </a:cubicBezTo>
                  <a:cubicBezTo>
                    <a:pt x="144203" y="211893"/>
                    <a:pt x="144203" y="211595"/>
                    <a:pt x="144352" y="210999"/>
                  </a:cubicBezTo>
                  <a:cubicBezTo>
                    <a:pt x="143457" y="210551"/>
                    <a:pt x="143010" y="210104"/>
                    <a:pt x="142264" y="209358"/>
                  </a:cubicBezTo>
                  <a:cubicBezTo>
                    <a:pt x="141518" y="208613"/>
                    <a:pt x="141220" y="208165"/>
                    <a:pt x="140624" y="207420"/>
                  </a:cubicBezTo>
                  <a:cubicBezTo>
                    <a:pt x="140176" y="206823"/>
                    <a:pt x="139878" y="206525"/>
                    <a:pt x="139580" y="205780"/>
                  </a:cubicBezTo>
                  <a:cubicBezTo>
                    <a:pt x="139431" y="205183"/>
                    <a:pt x="139580" y="204885"/>
                    <a:pt x="139580" y="204288"/>
                  </a:cubicBezTo>
                  <a:moveTo>
                    <a:pt x="172534" y="196982"/>
                  </a:moveTo>
                  <a:cubicBezTo>
                    <a:pt x="172236" y="196236"/>
                    <a:pt x="172087" y="195640"/>
                    <a:pt x="171938" y="194745"/>
                  </a:cubicBezTo>
                  <a:cubicBezTo>
                    <a:pt x="171938" y="193850"/>
                    <a:pt x="172087" y="193403"/>
                    <a:pt x="172385" y="192657"/>
                  </a:cubicBezTo>
                  <a:cubicBezTo>
                    <a:pt x="172684" y="191763"/>
                    <a:pt x="172833" y="191315"/>
                    <a:pt x="173429" y="190570"/>
                  </a:cubicBezTo>
                  <a:cubicBezTo>
                    <a:pt x="173429" y="191166"/>
                    <a:pt x="173429" y="191464"/>
                    <a:pt x="173429" y="192061"/>
                  </a:cubicBezTo>
                  <a:cubicBezTo>
                    <a:pt x="173578" y="192956"/>
                    <a:pt x="173877" y="193254"/>
                    <a:pt x="174324" y="193999"/>
                  </a:cubicBezTo>
                  <a:cubicBezTo>
                    <a:pt x="174771" y="194745"/>
                    <a:pt x="175069" y="195043"/>
                    <a:pt x="175517" y="195789"/>
                  </a:cubicBezTo>
                  <a:cubicBezTo>
                    <a:pt x="175964" y="196683"/>
                    <a:pt x="176411" y="197280"/>
                    <a:pt x="176411" y="198324"/>
                  </a:cubicBezTo>
                  <a:cubicBezTo>
                    <a:pt x="176411" y="199517"/>
                    <a:pt x="176113" y="200113"/>
                    <a:pt x="175517" y="201008"/>
                  </a:cubicBezTo>
                  <a:cubicBezTo>
                    <a:pt x="175219" y="201753"/>
                    <a:pt x="174920" y="202052"/>
                    <a:pt x="174473" y="202797"/>
                  </a:cubicBezTo>
                  <a:cubicBezTo>
                    <a:pt x="174622" y="202052"/>
                    <a:pt x="174622" y="201455"/>
                    <a:pt x="174473" y="200710"/>
                  </a:cubicBezTo>
                  <a:cubicBezTo>
                    <a:pt x="174324" y="199815"/>
                    <a:pt x="174026" y="199368"/>
                    <a:pt x="173578" y="198622"/>
                  </a:cubicBezTo>
                  <a:cubicBezTo>
                    <a:pt x="173131" y="197876"/>
                    <a:pt x="172833" y="197578"/>
                    <a:pt x="172385" y="196982"/>
                  </a:cubicBezTo>
                  <a:moveTo>
                    <a:pt x="325229" y="234559"/>
                  </a:moveTo>
                  <a:cubicBezTo>
                    <a:pt x="325527" y="233217"/>
                    <a:pt x="325676" y="232471"/>
                    <a:pt x="325378" y="231129"/>
                  </a:cubicBezTo>
                  <a:cubicBezTo>
                    <a:pt x="325229" y="229936"/>
                    <a:pt x="324931" y="229042"/>
                    <a:pt x="324185" y="228147"/>
                  </a:cubicBezTo>
                  <a:cubicBezTo>
                    <a:pt x="323439" y="226954"/>
                    <a:pt x="322097" y="226357"/>
                    <a:pt x="321352" y="226059"/>
                  </a:cubicBezTo>
                  <a:cubicBezTo>
                    <a:pt x="320606" y="225761"/>
                    <a:pt x="318220" y="225463"/>
                    <a:pt x="317177" y="225463"/>
                  </a:cubicBezTo>
                  <a:lnTo>
                    <a:pt x="315984" y="225463"/>
                  </a:lnTo>
                  <a:cubicBezTo>
                    <a:pt x="315984" y="225463"/>
                    <a:pt x="314791" y="225463"/>
                    <a:pt x="314194" y="225463"/>
                  </a:cubicBezTo>
                  <a:cubicBezTo>
                    <a:pt x="313150" y="225314"/>
                    <a:pt x="312554" y="225165"/>
                    <a:pt x="311808" y="224419"/>
                  </a:cubicBezTo>
                  <a:lnTo>
                    <a:pt x="309870" y="222480"/>
                  </a:lnTo>
                  <a:cubicBezTo>
                    <a:pt x="309870" y="222480"/>
                    <a:pt x="310615" y="222779"/>
                    <a:pt x="311063" y="222779"/>
                  </a:cubicBezTo>
                  <a:cubicBezTo>
                    <a:pt x="311510" y="222779"/>
                    <a:pt x="311808" y="222779"/>
                    <a:pt x="312107" y="222779"/>
                  </a:cubicBezTo>
                  <a:lnTo>
                    <a:pt x="317624" y="222779"/>
                  </a:lnTo>
                  <a:cubicBezTo>
                    <a:pt x="318668" y="222779"/>
                    <a:pt x="319115" y="222779"/>
                    <a:pt x="320159" y="223077"/>
                  </a:cubicBezTo>
                  <a:cubicBezTo>
                    <a:pt x="320904" y="223226"/>
                    <a:pt x="321203" y="223375"/>
                    <a:pt x="321948" y="223673"/>
                  </a:cubicBezTo>
                  <a:lnTo>
                    <a:pt x="318369" y="218902"/>
                  </a:lnTo>
                  <a:cubicBezTo>
                    <a:pt x="318369" y="218902"/>
                    <a:pt x="317624" y="217858"/>
                    <a:pt x="316878" y="217560"/>
                  </a:cubicBezTo>
                  <a:cubicBezTo>
                    <a:pt x="316133" y="217112"/>
                    <a:pt x="315536" y="216963"/>
                    <a:pt x="314642" y="216963"/>
                  </a:cubicBezTo>
                  <a:lnTo>
                    <a:pt x="308230" y="216963"/>
                  </a:lnTo>
                  <a:cubicBezTo>
                    <a:pt x="307484" y="216963"/>
                    <a:pt x="307037" y="216963"/>
                    <a:pt x="306291" y="216814"/>
                  </a:cubicBezTo>
                  <a:cubicBezTo>
                    <a:pt x="305695" y="216516"/>
                    <a:pt x="305247" y="216367"/>
                    <a:pt x="304949" y="215770"/>
                  </a:cubicBezTo>
                  <a:lnTo>
                    <a:pt x="303905" y="214279"/>
                  </a:lnTo>
                  <a:cubicBezTo>
                    <a:pt x="303905" y="214279"/>
                    <a:pt x="304651" y="214577"/>
                    <a:pt x="305098" y="214577"/>
                  </a:cubicBezTo>
                  <a:cubicBezTo>
                    <a:pt x="305546" y="214577"/>
                    <a:pt x="305844" y="214577"/>
                    <a:pt x="306291" y="214577"/>
                  </a:cubicBezTo>
                  <a:lnTo>
                    <a:pt x="311958" y="214577"/>
                  </a:lnTo>
                  <a:cubicBezTo>
                    <a:pt x="313001" y="214577"/>
                    <a:pt x="313598" y="214577"/>
                    <a:pt x="314492" y="214876"/>
                  </a:cubicBezTo>
                  <a:cubicBezTo>
                    <a:pt x="315238" y="215025"/>
                    <a:pt x="315536" y="215174"/>
                    <a:pt x="316282" y="215472"/>
                  </a:cubicBezTo>
                  <a:lnTo>
                    <a:pt x="312703" y="210700"/>
                  </a:lnTo>
                  <a:cubicBezTo>
                    <a:pt x="312703" y="210700"/>
                    <a:pt x="311958" y="209657"/>
                    <a:pt x="311212" y="209358"/>
                  </a:cubicBezTo>
                  <a:cubicBezTo>
                    <a:pt x="310466" y="208911"/>
                    <a:pt x="309870" y="208762"/>
                    <a:pt x="308975" y="208762"/>
                  </a:cubicBezTo>
                  <a:lnTo>
                    <a:pt x="302563" y="208762"/>
                  </a:lnTo>
                  <a:cubicBezTo>
                    <a:pt x="301818" y="208762"/>
                    <a:pt x="301370" y="208762"/>
                    <a:pt x="300625" y="208613"/>
                  </a:cubicBezTo>
                  <a:cubicBezTo>
                    <a:pt x="300028" y="208314"/>
                    <a:pt x="299581" y="208165"/>
                    <a:pt x="299283" y="207569"/>
                  </a:cubicBezTo>
                  <a:lnTo>
                    <a:pt x="298239" y="206078"/>
                  </a:lnTo>
                  <a:cubicBezTo>
                    <a:pt x="298239" y="206078"/>
                    <a:pt x="298984" y="206376"/>
                    <a:pt x="299432" y="206376"/>
                  </a:cubicBezTo>
                  <a:cubicBezTo>
                    <a:pt x="299879" y="206376"/>
                    <a:pt x="300177" y="206376"/>
                    <a:pt x="300625" y="206376"/>
                  </a:cubicBezTo>
                  <a:lnTo>
                    <a:pt x="306291" y="206376"/>
                  </a:lnTo>
                  <a:cubicBezTo>
                    <a:pt x="307335" y="206376"/>
                    <a:pt x="307782" y="206376"/>
                    <a:pt x="308826" y="206674"/>
                  </a:cubicBezTo>
                  <a:cubicBezTo>
                    <a:pt x="309572" y="206823"/>
                    <a:pt x="309870" y="206972"/>
                    <a:pt x="310615" y="207271"/>
                  </a:cubicBezTo>
                  <a:lnTo>
                    <a:pt x="307037" y="202499"/>
                  </a:lnTo>
                  <a:cubicBezTo>
                    <a:pt x="307037" y="202499"/>
                    <a:pt x="306291" y="201455"/>
                    <a:pt x="305546" y="201157"/>
                  </a:cubicBezTo>
                  <a:cubicBezTo>
                    <a:pt x="304800" y="200710"/>
                    <a:pt x="304203" y="200560"/>
                    <a:pt x="303309" y="200560"/>
                  </a:cubicBezTo>
                  <a:lnTo>
                    <a:pt x="297344" y="200560"/>
                  </a:lnTo>
                  <a:cubicBezTo>
                    <a:pt x="296599" y="200560"/>
                    <a:pt x="296002" y="200560"/>
                    <a:pt x="295406" y="200411"/>
                  </a:cubicBezTo>
                  <a:cubicBezTo>
                    <a:pt x="295107" y="200262"/>
                    <a:pt x="294809" y="199964"/>
                    <a:pt x="294660" y="199815"/>
                  </a:cubicBezTo>
                  <a:cubicBezTo>
                    <a:pt x="294660" y="199815"/>
                    <a:pt x="293616" y="198473"/>
                    <a:pt x="293020" y="197578"/>
                  </a:cubicBezTo>
                  <a:cubicBezTo>
                    <a:pt x="291678" y="195640"/>
                    <a:pt x="290038" y="192508"/>
                    <a:pt x="290038" y="192508"/>
                  </a:cubicBezTo>
                  <a:cubicBezTo>
                    <a:pt x="292423" y="192508"/>
                    <a:pt x="293915" y="192061"/>
                    <a:pt x="296151" y="191315"/>
                  </a:cubicBezTo>
                  <a:cubicBezTo>
                    <a:pt x="299879" y="189973"/>
                    <a:pt x="302414" y="189079"/>
                    <a:pt x="304651" y="185798"/>
                  </a:cubicBezTo>
                  <a:cubicBezTo>
                    <a:pt x="306440" y="183263"/>
                    <a:pt x="306888" y="181325"/>
                    <a:pt x="306888" y="178193"/>
                  </a:cubicBezTo>
                  <a:cubicBezTo>
                    <a:pt x="306888" y="175062"/>
                    <a:pt x="306291" y="173123"/>
                    <a:pt x="304502" y="170588"/>
                  </a:cubicBezTo>
                  <a:cubicBezTo>
                    <a:pt x="302861" y="168202"/>
                    <a:pt x="301221" y="167159"/>
                    <a:pt x="298686" y="165817"/>
                  </a:cubicBezTo>
                  <a:cubicBezTo>
                    <a:pt x="296151" y="164325"/>
                    <a:pt x="294511" y="164176"/>
                    <a:pt x="291678" y="163282"/>
                  </a:cubicBezTo>
                  <a:cubicBezTo>
                    <a:pt x="289292" y="162536"/>
                    <a:pt x="286906" y="162834"/>
                    <a:pt x="285564" y="160448"/>
                  </a:cubicBezTo>
                  <a:cubicBezTo>
                    <a:pt x="284818" y="158957"/>
                    <a:pt x="284520" y="157615"/>
                    <a:pt x="285266" y="156124"/>
                  </a:cubicBezTo>
                  <a:cubicBezTo>
                    <a:pt x="285862" y="154782"/>
                    <a:pt x="286459" y="154186"/>
                    <a:pt x="287801" y="153589"/>
                  </a:cubicBezTo>
                  <a:cubicBezTo>
                    <a:pt x="284669" y="152396"/>
                    <a:pt x="282284" y="152545"/>
                    <a:pt x="279301" y="153887"/>
                  </a:cubicBezTo>
                  <a:cubicBezTo>
                    <a:pt x="277214" y="154782"/>
                    <a:pt x="275872" y="155528"/>
                    <a:pt x="274679" y="157615"/>
                  </a:cubicBezTo>
                  <a:cubicBezTo>
                    <a:pt x="273337" y="159852"/>
                    <a:pt x="273187" y="161641"/>
                    <a:pt x="273933" y="164027"/>
                  </a:cubicBezTo>
                  <a:cubicBezTo>
                    <a:pt x="270951" y="165518"/>
                    <a:pt x="269310" y="166562"/>
                    <a:pt x="266626" y="168501"/>
                  </a:cubicBezTo>
                  <a:cubicBezTo>
                    <a:pt x="262898" y="171185"/>
                    <a:pt x="260960" y="173123"/>
                    <a:pt x="257978" y="176553"/>
                  </a:cubicBezTo>
                  <a:cubicBezTo>
                    <a:pt x="260811" y="175807"/>
                    <a:pt x="262451" y="175509"/>
                    <a:pt x="265433" y="175211"/>
                  </a:cubicBezTo>
                  <a:cubicBezTo>
                    <a:pt x="268118" y="174913"/>
                    <a:pt x="269609" y="174763"/>
                    <a:pt x="272293" y="174763"/>
                  </a:cubicBezTo>
                  <a:cubicBezTo>
                    <a:pt x="272293" y="173272"/>
                    <a:pt x="272293" y="172229"/>
                    <a:pt x="273038" y="170886"/>
                  </a:cubicBezTo>
                  <a:cubicBezTo>
                    <a:pt x="274380" y="168501"/>
                    <a:pt x="276319" y="167308"/>
                    <a:pt x="279152" y="167159"/>
                  </a:cubicBezTo>
                  <a:cubicBezTo>
                    <a:pt x="277959" y="167606"/>
                    <a:pt x="277363" y="168202"/>
                    <a:pt x="276617" y="169246"/>
                  </a:cubicBezTo>
                  <a:cubicBezTo>
                    <a:pt x="275573" y="170588"/>
                    <a:pt x="274977" y="171930"/>
                    <a:pt x="275573" y="173571"/>
                  </a:cubicBezTo>
                  <a:cubicBezTo>
                    <a:pt x="276170" y="174913"/>
                    <a:pt x="277214" y="175807"/>
                    <a:pt x="278705" y="175807"/>
                  </a:cubicBezTo>
                  <a:cubicBezTo>
                    <a:pt x="279599" y="175807"/>
                    <a:pt x="280047" y="175807"/>
                    <a:pt x="280792" y="175211"/>
                  </a:cubicBezTo>
                  <a:cubicBezTo>
                    <a:pt x="280643" y="174316"/>
                    <a:pt x="280643" y="173720"/>
                    <a:pt x="280792" y="172825"/>
                  </a:cubicBezTo>
                  <a:cubicBezTo>
                    <a:pt x="281389" y="170290"/>
                    <a:pt x="283626" y="168799"/>
                    <a:pt x="286161" y="168948"/>
                  </a:cubicBezTo>
                  <a:cubicBezTo>
                    <a:pt x="285415" y="169395"/>
                    <a:pt x="284968" y="169694"/>
                    <a:pt x="284371" y="170290"/>
                  </a:cubicBezTo>
                  <a:cubicBezTo>
                    <a:pt x="282582" y="172378"/>
                    <a:pt x="282433" y="174913"/>
                    <a:pt x="284073" y="177149"/>
                  </a:cubicBezTo>
                  <a:cubicBezTo>
                    <a:pt x="285415" y="178939"/>
                    <a:pt x="287204" y="179684"/>
                    <a:pt x="289441" y="179237"/>
                  </a:cubicBezTo>
                  <a:cubicBezTo>
                    <a:pt x="289143" y="178640"/>
                    <a:pt x="288845" y="177597"/>
                    <a:pt x="288845" y="177000"/>
                  </a:cubicBezTo>
                  <a:cubicBezTo>
                    <a:pt x="288845" y="175062"/>
                    <a:pt x="291230" y="172825"/>
                    <a:pt x="293169" y="172825"/>
                  </a:cubicBezTo>
                  <a:cubicBezTo>
                    <a:pt x="295257" y="172825"/>
                    <a:pt x="297344" y="174614"/>
                    <a:pt x="297493" y="176702"/>
                  </a:cubicBezTo>
                  <a:cubicBezTo>
                    <a:pt x="297642" y="180877"/>
                    <a:pt x="294660" y="182219"/>
                    <a:pt x="291678" y="182667"/>
                  </a:cubicBezTo>
                  <a:cubicBezTo>
                    <a:pt x="289739" y="182965"/>
                    <a:pt x="287503" y="182070"/>
                    <a:pt x="285564" y="181772"/>
                  </a:cubicBezTo>
                  <a:cubicBezTo>
                    <a:pt x="282731" y="181325"/>
                    <a:pt x="281240" y="180728"/>
                    <a:pt x="278556" y="180132"/>
                  </a:cubicBezTo>
                  <a:cubicBezTo>
                    <a:pt x="272442" y="178939"/>
                    <a:pt x="269012" y="178491"/>
                    <a:pt x="262898" y="178790"/>
                  </a:cubicBezTo>
                  <a:cubicBezTo>
                    <a:pt x="258127" y="179088"/>
                    <a:pt x="254399" y="179684"/>
                    <a:pt x="249627" y="180579"/>
                  </a:cubicBezTo>
                  <a:cubicBezTo>
                    <a:pt x="242022" y="182070"/>
                    <a:pt x="239636" y="183561"/>
                    <a:pt x="231882" y="185052"/>
                  </a:cubicBezTo>
                  <a:cubicBezTo>
                    <a:pt x="223383" y="186842"/>
                    <a:pt x="217866" y="188780"/>
                    <a:pt x="209068" y="188780"/>
                  </a:cubicBezTo>
                  <a:cubicBezTo>
                    <a:pt x="199823" y="188780"/>
                    <a:pt x="194454" y="188184"/>
                    <a:pt x="185508" y="185500"/>
                  </a:cubicBezTo>
                  <a:cubicBezTo>
                    <a:pt x="186402" y="187140"/>
                    <a:pt x="186850" y="188333"/>
                    <a:pt x="187148" y="190272"/>
                  </a:cubicBezTo>
                  <a:cubicBezTo>
                    <a:pt x="187297" y="191315"/>
                    <a:pt x="187297" y="191912"/>
                    <a:pt x="187297" y="193105"/>
                  </a:cubicBezTo>
                  <a:cubicBezTo>
                    <a:pt x="186402" y="190868"/>
                    <a:pt x="185657" y="189675"/>
                    <a:pt x="184464" y="187737"/>
                  </a:cubicBezTo>
                  <a:cubicBezTo>
                    <a:pt x="182674" y="185052"/>
                    <a:pt x="180736" y="184307"/>
                    <a:pt x="179096" y="181623"/>
                  </a:cubicBezTo>
                  <a:cubicBezTo>
                    <a:pt x="178648" y="181026"/>
                    <a:pt x="178350" y="180579"/>
                    <a:pt x="178201" y="179833"/>
                  </a:cubicBezTo>
                  <a:cubicBezTo>
                    <a:pt x="178052" y="179088"/>
                    <a:pt x="177903" y="178491"/>
                    <a:pt x="178201" y="177746"/>
                  </a:cubicBezTo>
                  <a:cubicBezTo>
                    <a:pt x="178201" y="177149"/>
                    <a:pt x="178499" y="176702"/>
                    <a:pt x="178946" y="176255"/>
                  </a:cubicBezTo>
                  <a:cubicBezTo>
                    <a:pt x="178946" y="176851"/>
                    <a:pt x="178946" y="177149"/>
                    <a:pt x="179245" y="177597"/>
                  </a:cubicBezTo>
                  <a:cubicBezTo>
                    <a:pt x="179394" y="177895"/>
                    <a:pt x="179543" y="178044"/>
                    <a:pt x="179841" y="178342"/>
                  </a:cubicBezTo>
                  <a:lnTo>
                    <a:pt x="185358" y="183860"/>
                  </a:lnTo>
                  <a:cubicBezTo>
                    <a:pt x="185955" y="179983"/>
                    <a:pt x="185955" y="177597"/>
                    <a:pt x="184762" y="173869"/>
                  </a:cubicBezTo>
                  <a:cubicBezTo>
                    <a:pt x="184016" y="171036"/>
                    <a:pt x="183271" y="169544"/>
                    <a:pt x="181631" y="167159"/>
                  </a:cubicBezTo>
                  <a:cubicBezTo>
                    <a:pt x="182525" y="164624"/>
                    <a:pt x="182823" y="163132"/>
                    <a:pt x="182973" y="160448"/>
                  </a:cubicBezTo>
                  <a:cubicBezTo>
                    <a:pt x="182973" y="158361"/>
                    <a:pt x="182823" y="156870"/>
                    <a:pt x="182376" y="155080"/>
                  </a:cubicBezTo>
                  <a:cubicBezTo>
                    <a:pt x="182227" y="156720"/>
                    <a:pt x="181631" y="157764"/>
                    <a:pt x="180289" y="158957"/>
                  </a:cubicBezTo>
                  <a:cubicBezTo>
                    <a:pt x="179692" y="159405"/>
                    <a:pt x="179394" y="159703"/>
                    <a:pt x="178797" y="160001"/>
                  </a:cubicBezTo>
                  <a:cubicBezTo>
                    <a:pt x="177903" y="160448"/>
                    <a:pt x="177455" y="161045"/>
                    <a:pt x="177008" y="161940"/>
                  </a:cubicBezTo>
                  <a:cubicBezTo>
                    <a:pt x="176710" y="162685"/>
                    <a:pt x="176710" y="163132"/>
                    <a:pt x="176710" y="164027"/>
                  </a:cubicBezTo>
                  <a:cubicBezTo>
                    <a:pt x="176710" y="165071"/>
                    <a:pt x="177008" y="165817"/>
                    <a:pt x="177604" y="166711"/>
                  </a:cubicBezTo>
                  <a:cubicBezTo>
                    <a:pt x="176262" y="165966"/>
                    <a:pt x="175666" y="165369"/>
                    <a:pt x="174771" y="164176"/>
                  </a:cubicBezTo>
                  <a:cubicBezTo>
                    <a:pt x="174175" y="163282"/>
                    <a:pt x="173727" y="162834"/>
                    <a:pt x="173429" y="161790"/>
                  </a:cubicBezTo>
                  <a:cubicBezTo>
                    <a:pt x="173280" y="160896"/>
                    <a:pt x="173429" y="160150"/>
                    <a:pt x="173727" y="159405"/>
                  </a:cubicBezTo>
                  <a:cubicBezTo>
                    <a:pt x="174175" y="158659"/>
                    <a:pt x="174622" y="158361"/>
                    <a:pt x="175219" y="157913"/>
                  </a:cubicBezTo>
                  <a:cubicBezTo>
                    <a:pt x="175964" y="157466"/>
                    <a:pt x="176710" y="157615"/>
                    <a:pt x="177604" y="157466"/>
                  </a:cubicBezTo>
                  <a:cubicBezTo>
                    <a:pt x="178648" y="157168"/>
                    <a:pt x="179096" y="156870"/>
                    <a:pt x="179841" y="156124"/>
                  </a:cubicBezTo>
                  <a:cubicBezTo>
                    <a:pt x="180885" y="155080"/>
                    <a:pt x="181332" y="154335"/>
                    <a:pt x="181481" y="152993"/>
                  </a:cubicBezTo>
                  <a:cubicBezTo>
                    <a:pt x="179543" y="152545"/>
                    <a:pt x="178350" y="152396"/>
                    <a:pt x="176411" y="152545"/>
                  </a:cubicBezTo>
                  <a:cubicBezTo>
                    <a:pt x="175368" y="152545"/>
                    <a:pt x="174771" y="152694"/>
                    <a:pt x="173578" y="152993"/>
                  </a:cubicBezTo>
                  <a:cubicBezTo>
                    <a:pt x="172087" y="151352"/>
                    <a:pt x="171043" y="150607"/>
                    <a:pt x="168956" y="150010"/>
                  </a:cubicBezTo>
                  <a:cubicBezTo>
                    <a:pt x="167763" y="149563"/>
                    <a:pt x="166868" y="149563"/>
                    <a:pt x="165675" y="149563"/>
                  </a:cubicBezTo>
                  <a:cubicBezTo>
                    <a:pt x="164035" y="148072"/>
                    <a:pt x="162842" y="147475"/>
                    <a:pt x="160754" y="146879"/>
                  </a:cubicBezTo>
                  <a:cubicBezTo>
                    <a:pt x="158816" y="146282"/>
                    <a:pt x="157623" y="146581"/>
                    <a:pt x="155684" y="146581"/>
                  </a:cubicBezTo>
                  <a:cubicBezTo>
                    <a:pt x="153746" y="146581"/>
                    <a:pt x="152553" y="146282"/>
                    <a:pt x="150615" y="146879"/>
                  </a:cubicBezTo>
                  <a:cubicBezTo>
                    <a:pt x="148527" y="147475"/>
                    <a:pt x="147334" y="148072"/>
                    <a:pt x="145694" y="149563"/>
                  </a:cubicBezTo>
                  <a:cubicBezTo>
                    <a:pt x="144352" y="149563"/>
                    <a:pt x="143606" y="149563"/>
                    <a:pt x="142413" y="150010"/>
                  </a:cubicBezTo>
                  <a:cubicBezTo>
                    <a:pt x="140326" y="150607"/>
                    <a:pt x="139133" y="151352"/>
                    <a:pt x="137791" y="152993"/>
                  </a:cubicBezTo>
                  <a:cubicBezTo>
                    <a:pt x="136747" y="152694"/>
                    <a:pt x="136150" y="152545"/>
                    <a:pt x="134957" y="152545"/>
                  </a:cubicBezTo>
                  <a:cubicBezTo>
                    <a:pt x="133019" y="152396"/>
                    <a:pt x="131826" y="152545"/>
                    <a:pt x="129887" y="152993"/>
                  </a:cubicBezTo>
                  <a:cubicBezTo>
                    <a:pt x="130037" y="154335"/>
                    <a:pt x="130484" y="155080"/>
                    <a:pt x="131528" y="156124"/>
                  </a:cubicBezTo>
                  <a:cubicBezTo>
                    <a:pt x="132273" y="156870"/>
                    <a:pt x="132721" y="157168"/>
                    <a:pt x="133764" y="157466"/>
                  </a:cubicBezTo>
                  <a:cubicBezTo>
                    <a:pt x="134659" y="157764"/>
                    <a:pt x="135405" y="157466"/>
                    <a:pt x="136150" y="157913"/>
                  </a:cubicBezTo>
                  <a:cubicBezTo>
                    <a:pt x="136747" y="158212"/>
                    <a:pt x="137194" y="158659"/>
                    <a:pt x="137641" y="159405"/>
                  </a:cubicBezTo>
                  <a:cubicBezTo>
                    <a:pt x="138089" y="160299"/>
                    <a:pt x="138089" y="160896"/>
                    <a:pt x="137940" y="161790"/>
                  </a:cubicBezTo>
                  <a:cubicBezTo>
                    <a:pt x="137641" y="162834"/>
                    <a:pt x="137343" y="163431"/>
                    <a:pt x="136747" y="164176"/>
                  </a:cubicBezTo>
                  <a:cubicBezTo>
                    <a:pt x="135852" y="165369"/>
                    <a:pt x="135256" y="165966"/>
                    <a:pt x="133914" y="166711"/>
                  </a:cubicBezTo>
                  <a:cubicBezTo>
                    <a:pt x="134510" y="165817"/>
                    <a:pt x="134659" y="165071"/>
                    <a:pt x="134808" y="164027"/>
                  </a:cubicBezTo>
                  <a:cubicBezTo>
                    <a:pt x="134808" y="163282"/>
                    <a:pt x="134808" y="162685"/>
                    <a:pt x="134510" y="161940"/>
                  </a:cubicBezTo>
                  <a:cubicBezTo>
                    <a:pt x="134063" y="161045"/>
                    <a:pt x="133615" y="160448"/>
                    <a:pt x="132721" y="160001"/>
                  </a:cubicBezTo>
                  <a:cubicBezTo>
                    <a:pt x="132124" y="159703"/>
                    <a:pt x="131677" y="159405"/>
                    <a:pt x="131230" y="158957"/>
                  </a:cubicBezTo>
                  <a:cubicBezTo>
                    <a:pt x="129887" y="157764"/>
                    <a:pt x="129291" y="156720"/>
                    <a:pt x="129142" y="154931"/>
                  </a:cubicBezTo>
                  <a:cubicBezTo>
                    <a:pt x="128545" y="156870"/>
                    <a:pt x="128545" y="158212"/>
                    <a:pt x="128695" y="160448"/>
                  </a:cubicBezTo>
                  <a:cubicBezTo>
                    <a:pt x="128695" y="163132"/>
                    <a:pt x="129142" y="164624"/>
                    <a:pt x="130037" y="167159"/>
                  </a:cubicBezTo>
                  <a:cubicBezTo>
                    <a:pt x="128396" y="169544"/>
                    <a:pt x="127651" y="171036"/>
                    <a:pt x="126905" y="173869"/>
                  </a:cubicBezTo>
                  <a:cubicBezTo>
                    <a:pt x="125861" y="177597"/>
                    <a:pt x="125712" y="179983"/>
                    <a:pt x="126309" y="183860"/>
                  </a:cubicBezTo>
                  <a:lnTo>
                    <a:pt x="131826" y="178342"/>
                  </a:lnTo>
                  <a:cubicBezTo>
                    <a:pt x="131826" y="178342"/>
                    <a:pt x="132273" y="177895"/>
                    <a:pt x="132422" y="177597"/>
                  </a:cubicBezTo>
                  <a:cubicBezTo>
                    <a:pt x="132721" y="177149"/>
                    <a:pt x="132721" y="176702"/>
                    <a:pt x="132721" y="176255"/>
                  </a:cubicBezTo>
                  <a:cubicBezTo>
                    <a:pt x="133168" y="176702"/>
                    <a:pt x="133317" y="177149"/>
                    <a:pt x="133466" y="177746"/>
                  </a:cubicBezTo>
                  <a:cubicBezTo>
                    <a:pt x="133615" y="178491"/>
                    <a:pt x="133466" y="179088"/>
                    <a:pt x="133466" y="179833"/>
                  </a:cubicBezTo>
                  <a:cubicBezTo>
                    <a:pt x="133317" y="180579"/>
                    <a:pt x="132870" y="180877"/>
                    <a:pt x="132572" y="181623"/>
                  </a:cubicBezTo>
                  <a:cubicBezTo>
                    <a:pt x="130931" y="184307"/>
                    <a:pt x="128993" y="185052"/>
                    <a:pt x="127203" y="187737"/>
                  </a:cubicBezTo>
                  <a:cubicBezTo>
                    <a:pt x="125861" y="189675"/>
                    <a:pt x="125265" y="190868"/>
                    <a:pt x="124370" y="193105"/>
                  </a:cubicBezTo>
                  <a:cubicBezTo>
                    <a:pt x="124072" y="192359"/>
                    <a:pt x="123923" y="191912"/>
                    <a:pt x="123923" y="191017"/>
                  </a:cubicBezTo>
                  <a:cubicBezTo>
                    <a:pt x="123923" y="190272"/>
                    <a:pt x="123923" y="189824"/>
                    <a:pt x="124370" y="189079"/>
                  </a:cubicBezTo>
                  <a:cubicBezTo>
                    <a:pt x="121388" y="187289"/>
                    <a:pt x="119748" y="186245"/>
                    <a:pt x="117064" y="184158"/>
                  </a:cubicBezTo>
                  <a:cubicBezTo>
                    <a:pt x="114529" y="182219"/>
                    <a:pt x="112888" y="181175"/>
                    <a:pt x="110652" y="178790"/>
                  </a:cubicBezTo>
                  <a:cubicBezTo>
                    <a:pt x="108117" y="175956"/>
                    <a:pt x="105134" y="174167"/>
                    <a:pt x="105582" y="170290"/>
                  </a:cubicBezTo>
                  <a:cubicBezTo>
                    <a:pt x="105731" y="168352"/>
                    <a:pt x="106924" y="167457"/>
                    <a:pt x="107669" y="165667"/>
                  </a:cubicBezTo>
                  <a:cubicBezTo>
                    <a:pt x="108564" y="163431"/>
                    <a:pt x="109757" y="162089"/>
                    <a:pt x="109757" y="159703"/>
                  </a:cubicBezTo>
                  <a:cubicBezTo>
                    <a:pt x="109757" y="157019"/>
                    <a:pt x="108862" y="155378"/>
                    <a:pt x="106924" y="153589"/>
                  </a:cubicBezTo>
                  <a:cubicBezTo>
                    <a:pt x="107073" y="152098"/>
                    <a:pt x="106924" y="151054"/>
                    <a:pt x="106178" y="149712"/>
                  </a:cubicBezTo>
                  <a:cubicBezTo>
                    <a:pt x="105134" y="147774"/>
                    <a:pt x="103941" y="146879"/>
                    <a:pt x="101854" y="146282"/>
                  </a:cubicBezTo>
                  <a:cubicBezTo>
                    <a:pt x="102599" y="147475"/>
                    <a:pt x="102748" y="148370"/>
                    <a:pt x="102599" y="149712"/>
                  </a:cubicBezTo>
                  <a:cubicBezTo>
                    <a:pt x="102599" y="150905"/>
                    <a:pt x="102301" y="151651"/>
                    <a:pt x="101556" y="152694"/>
                  </a:cubicBezTo>
                  <a:cubicBezTo>
                    <a:pt x="102301" y="153738"/>
                    <a:pt x="102599" y="154484"/>
                    <a:pt x="102450" y="155677"/>
                  </a:cubicBezTo>
                  <a:cubicBezTo>
                    <a:pt x="102450" y="157168"/>
                    <a:pt x="101854" y="158063"/>
                    <a:pt x="100810" y="158957"/>
                  </a:cubicBezTo>
                  <a:cubicBezTo>
                    <a:pt x="101108" y="157019"/>
                    <a:pt x="100810" y="155677"/>
                    <a:pt x="100064" y="154036"/>
                  </a:cubicBezTo>
                  <a:cubicBezTo>
                    <a:pt x="99021" y="152247"/>
                    <a:pt x="98126" y="151352"/>
                    <a:pt x="96187" y="150607"/>
                  </a:cubicBezTo>
                  <a:cubicBezTo>
                    <a:pt x="95591" y="148072"/>
                    <a:pt x="93652" y="146581"/>
                    <a:pt x="91117" y="146581"/>
                  </a:cubicBezTo>
                  <a:cubicBezTo>
                    <a:pt x="89626" y="146581"/>
                    <a:pt x="88582" y="147028"/>
                    <a:pt x="87539" y="148072"/>
                  </a:cubicBezTo>
                  <a:cubicBezTo>
                    <a:pt x="88881" y="148221"/>
                    <a:pt x="89775" y="148817"/>
                    <a:pt x="90521" y="149861"/>
                  </a:cubicBezTo>
                  <a:cubicBezTo>
                    <a:pt x="90968" y="150458"/>
                    <a:pt x="91117" y="150905"/>
                    <a:pt x="91267" y="151651"/>
                  </a:cubicBezTo>
                  <a:cubicBezTo>
                    <a:pt x="90819" y="151949"/>
                    <a:pt x="90521" y="152247"/>
                    <a:pt x="90074" y="152694"/>
                  </a:cubicBezTo>
                  <a:cubicBezTo>
                    <a:pt x="89626" y="153291"/>
                    <a:pt x="89328" y="153738"/>
                    <a:pt x="89179" y="154484"/>
                  </a:cubicBezTo>
                  <a:cubicBezTo>
                    <a:pt x="91117" y="154484"/>
                    <a:pt x="92459" y="155229"/>
                    <a:pt x="93652" y="156720"/>
                  </a:cubicBezTo>
                  <a:cubicBezTo>
                    <a:pt x="94994" y="158212"/>
                    <a:pt x="95442" y="159703"/>
                    <a:pt x="95144" y="161641"/>
                  </a:cubicBezTo>
                  <a:cubicBezTo>
                    <a:pt x="94696" y="160448"/>
                    <a:pt x="94398" y="159852"/>
                    <a:pt x="93503" y="158957"/>
                  </a:cubicBezTo>
                  <a:cubicBezTo>
                    <a:pt x="91416" y="156720"/>
                    <a:pt x="89030" y="155975"/>
                    <a:pt x="86047" y="156720"/>
                  </a:cubicBezTo>
                  <a:cubicBezTo>
                    <a:pt x="84855" y="155378"/>
                    <a:pt x="83662" y="154931"/>
                    <a:pt x="81872" y="155080"/>
                  </a:cubicBezTo>
                  <a:cubicBezTo>
                    <a:pt x="80083" y="155080"/>
                    <a:pt x="78890" y="155826"/>
                    <a:pt x="77846" y="157466"/>
                  </a:cubicBezTo>
                  <a:cubicBezTo>
                    <a:pt x="79039" y="157466"/>
                    <a:pt x="79785" y="157764"/>
                    <a:pt x="80679" y="158361"/>
                  </a:cubicBezTo>
                  <a:cubicBezTo>
                    <a:pt x="81425" y="158808"/>
                    <a:pt x="81872" y="159255"/>
                    <a:pt x="82320" y="160001"/>
                  </a:cubicBezTo>
                  <a:cubicBezTo>
                    <a:pt x="81872" y="160598"/>
                    <a:pt x="81574" y="160896"/>
                    <a:pt x="81276" y="161641"/>
                  </a:cubicBezTo>
                  <a:cubicBezTo>
                    <a:pt x="80530" y="163132"/>
                    <a:pt x="80381" y="164176"/>
                    <a:pt x="80530" y="165817"/>
                  </a:cubicBezTo>
                  <a:cubicBezTo>
                    <a:pt x="80530" y="167606"/>
                    <a:pt x="80978" y="168799"/>
                    <a:pt x="82170" y="170141"/>
                  </a:cubicBezTo>
                  <a:cubicBezTo>
                    <a:pt x="83363" y="171632"/>
                    <a:pt x="84556" y="172527"/>
                    <a:pt x="86495" y="172378"/>
                  </a:cubicBezTo>
                  <a:cubicBezTo>
                    <a:pt x="87091" y="172378"/>
                    <a:pt x="87539" y="172229"/>
                    <a:pt x="88135" y="172079"/>
                  </a:cubicBezTo>
                  <a:cubicBezTo>
                    <a:pt x="88881" y="171930"/>
                    <a:pt x="89179" y="171334"/>
                    <a:pt x="89925" y="171483"/>
                  </a:cubicBezTo>
                  <a:cubicBezTo>
                    <a:pt x="91714" y="171632"/>
                    <a:pt x="92161" y="174018"/>
                    <a:pt x="89925" y="174763"/>
                  </a:cubicBezTo>
                  <a:cubicBezTo>
                    <a:pt x="89328" y="174913"/>
                    <a:pt x="88881" y="174614"/>
                    <a:pt x="88284" y="174465"/>
                  </a:cubicBezTo>
                  <a:cubicBezTo>
                    <a:pt x="87539" y="174316"/>
                    <a:pt x="87091" y="173869"/>
                    <a:pt x="86346" y="174018"/>
                  </a:cubicBezTo>
                  <a:cubicBezTo>
                    <a:pt x="85302" y="174018"/>
                    <a:pt x="84705" y="174614"/>
                    <a:pt x="83960" y="175360"/>
                  </a:cubicBezTo>
                  <a:cubicBezTo>
                    <a:pt x="83214" y="176255"/>
                    <a:pt x="82916" y="176851"/>
                    <a:pt x="82916" y="178044"/>
                  </a:cubicBezTo>
                  <a:cubicBezTo>
                    <a:pt x="82170" y="178342"/>
                    <a:pt x="81574" y="178342"/>
                    <a:pt x="80828" y="178044"/>
                  </a:cubicBezTo>
                  <a:cubicBezTo>
                    <a:pt x="80232" y="177895"/>
                    <a:pt x="79934" y="177597"/>
                    <a:pt x="79486" y="177298"/>
                  </a:cubicBezTo>
                  <a:cubicBezTo>
                    <a:pt x="79039" y="178790"/>
                    <a:pt x="79188" y="179983"/>
                    <a:pt x="80232" y="181175"/>
                  </a:cubicBezTo>
                  <a:cubicBezTo>
                    <a:pt x="81127" y="182368"/>
                    <a:pt x="82170" y="182965"/>
                    <a:pt x="83662" y="183114"/>
                  </a:cubicBezTo>
                  <a:cubicBezTo>
                    <a:pt x="84705" y="185202"/>
                    <a:pt x="85749" y="186245"/>
                    <a:pt x="87837" y="187289"/>
                  </a:cubicBezTo>
                  <a:cubicBezTo>
                    <a:pt x="88881" y="187737"/>
                    <a:pt x="89477" y="188184"/>
                    <a:pt x="90670" y="188035"/>
                  </a:cubicBezTo>
                  <a:cubicBezTo>
                    <a:pt x="92012" y="188035"/>
                    <a:pt x="92609" y="187289"/>
                    <a:pt x="93951" y="186693"/>
                  </a:cubicBezTo>
                  <a:cubicBezTo>
                    <a:pt x="94696" y="186245"/>
                    <a:pt x="95144" y="185798"/>
                    <a:pt x="96038" y="185649"/>
                  </a:cubicBezTo>
                  <a:cubicBezTo>
                    <a:pt x="96933" y="185649"/>
                    <a:pt x="97679" y="185649"/>
                    <a:pt x="98424" y="186245"/>
                  </a:cubicBezTo>
                  <a:cubicBezTo>
                    <a:pt x="99617" y="186991"/>
                    <a:pt x="100064" y="188035"/>
                    <a:pt x="100064" y="189377"/>
                  </a:cubicBezTo>
                  <a:cubicBezTo>
                    <a:pt x="100064" y="191166"/>
                    <a:pt x="98722" y="192061"/>
                    <a:pt x="97082" y="192806"/>
                  </a:cubicBezTo>
                  <a:cubicBezTo>
                    <a:pt x="95889" y="193403"/>
                    <a:pt x="94994" y="193552"/>
                    <a:pt x="93652" y="193254"/>
                  </a:cubicBezTo>
                  <a:lnTo>
                    <a:pt x="96038" y="195491"/>
                  </a:lnTo>
                  <a:cubicBezTo>
                    <a:pt x="96038" y="195491"/>
                    <a:pt x="97082" y="196385"/>
                    <a:pt x="97977" y="196833"/>
                  </a:cubicBezTo>
                  <a:cubicBezTo>
                    <a:pt x="98871" y="197280"/>
                    <a:pt x="99468" y="197429"/>
                    <a:pt x="100363" y="197429"/>
                  </a:cubicBezTo>
                  <a:lnTo>
                    <a:pt x="107520" y="197429"/>
                  </a:lnTo>
                  <a:cubicBezTo>
                    <a:pt x="108415" y="197429"/>
                    <a:pt x="109011" y="197429"/>
                    <a:pt x="109906" y="197727"/>
                  </a:cubicBezTo>
                  <a:cubicBezTo>
                    <a:pt x="110801" y="198026"/>
                    <a:pt x="111546" y="198026"/>
                    <a:pt x="112292" y="198771"/>
                  </a:cubicBezTo>
                  <a:lnTo>
                    <a:pt x="114081" y="200560"/>
                  </a:lnTo>
                  <a:cubicBezTo>
                    <a:pt x="114081" y="200560"/>
                    <a:pt x="113187" y="200262"/>
                    <a:pt x="112739" y="200262"/>
                  </a:cubicBezTo>
                  <a:cubicBezTo>
                    <a:pt x="112292" y="200262"/>
                    <a:pt x="111994" y="200262"/>
                    <a:pt x="111546" y="200262"/>
                  </a:cubicBezTo>
                  <a:lnTo>
                    <a:pt x="104240" y="200262"/>
                  </a:lnTo>
                  <a:cubicBezTo>
                    <a:pt x="103196" y="200262"/>
                    <a:pt x="102599" y="200262"/>
                    <a:pt x="101556" y="199964"/>
                  </a:cubicBezTo>
                  <a:cubicBezTo>
                    <a:pt x="100810" y="199815"/>
                    <a:pt x="100363" y="199666"/>
                    <a:pt x="99617" y="199368"/>
                  </a:cubicBezTo>
                  <a:lnTo>
                    <a:pt x="103196" y="202797"/>
                  </a:lnTo>
                  <a:cubicBezTo>
                    <a:pt x="103196" y="202797"/>
                    <a:pt x="104240" y="203692"/>
                    <a:pt x="105134" y="204139"/>
                  </a:cubicBezTo>
                  <a:cubicBezTo>
                    <a:pt x="106029" y="204587"/>
                    <a:pt x="106625" y="204736"/>
                    <a:pt x="107520" y="204736"/>
                  </a:cubicBezTo>
                  <a:lnTo>
                    <a:pt x="114678" y="204736"/>
                  </a:lnTo>
                  <a:cubicBezTo>
                    <a:pt x="115572" y="204736"/>
                    <a:pt x="116169" y="204736"/>
                    <a:pt x="117064" y="205034"/>
                  </a:cubicBezTo>
                  <a:cubicBezTo>
                    <a:pt x="117958" y="205332"/>
                    <a:pt x="118704" y="205332"/>
                    <a:pt x="119449" y="206078"/>
                  </a:cubicBezTo>
                  <a:lnTo>
                    <a:pt x="121239" y="207867"/>
                  </a:lnTo>
                  <a:cubicBezTo>
                    <a:pt x="121239" y="207867"/>
                    <a:pt x="120344" y="207569"/>
                    <a:pt x="119897" y="207569"/>
                  </a:cubicBezTo>
                  <a:cubicBezTo>
                    <a:pt x="119449" y="207569"/>
                    <a:pt x="119151" y="207569"/>
                    <a:pt x="118704" y="207569"/>
                  </a:cubicBezTo>
                  <a:lnTo>
                    <a:pt x="111248" y="207569"/>
                  </a:lnTo>
                  <a:cubicBezTo>
                    <a:pt x="110204" y="207569"/>
                    <a:pt x="109608" y="207569"/>
                    <a:pt x="108564" y="207271"/>
                  </a:cubicBezTo>
                  <a:cubicBezTo>
                    <a:pt x="107818" y="207122"/>
                    <a:pt x="107371" y="206972"/>
                    <a:pt x="106625" y="206674"/>
                  </a:cubicBezTo>
                  <a:lnTo>
                    <a:pt x="110204" y="210104"/>
                  </a:lnTo>
                  <a:cubicBezTo>
                    <a:pt x="110204" y="210104"/>
                    <a:pt x="111248" y="210999"/>
                    <a:pt x="112143" y="211446"/>
                  </a:cubicBezTo>
                  <a:cubicBezTo>
                    <a:pt x="113037" y="211893"/>
                    <a:pt x="113634" y="212042"/>
                    <a:pt x="114529" y="212042"/>
                  </a:cubicBezTo>
                  <a:lnTo>
                    <a:pt x="121686" y="212042"/>
                  </a:lnTo>
                  <a:cubicBezTo>
                    <a:pt x="122581" y="212042"/>
                    <a:pt x="123177" y="212042"/>
                    <a:pt x="124072" y="212341"/>
                  </a:cubicBezTo>
                  <a:cubicBezTo>
                    <a:pt x="124967" y="212639"/>
                    <a:pt x="125712" y="212639"/>
                    <a:pt x="126458" y="213384"/>
                  </a:cubicBezTo>
                  <a:lnTo>
                    <a:pt x="128247" y="215174"/>
                  </a:lnTo>
                  <a:cubicBezTo>
                    <a:pt x="128247" y="215174"/>
                    <a:pt x="127352" y="214876"/>
                    <a:pt x="126905" y="214876"/>
                  </a:cubicBezTo>
                  <a:cubicBezTo>
                    <a:pt x="126458" y="214876"/>
                    <a:pt x="126160" y="214876"/>
                    <a:pt x="125712" y="214876"/>
                  </a:cubicBezTo>
                  <a:lnTo>
                    <a:pt x="118704" y="214876"/>
                  </a:lnTo>
                  <a:cubicBezTo>
                    <a:pt x="117660" y="214876"/>
                    <a:pt x="117064" y="214876"/>
                    <a:pt x="116020" y="214577"/>
                  </a:cubicBezTo>
                  <a:cubicBezTo>
                    <a:pt x="115274" y="214428"/>
                    <a:pt x="114827" y="214279"/>
                    <a:pt x="114081" y="213981"/>
                  </a:cubicBezTo>
                  <a:lnTo>
                    <a:pt x="117660" y="217411"/>
                  </a:lnTo>
                  <a:cubicBezTo>
                    <a:pt x="117660" y="217411"/>
                    <a:pt x="118704" y="218305"/>
                    <a:pt x="119598" y="218753"/>
                  </a:cubicBezTo>
                  <a:cubicBezTo>
                    <a:pt x="120493" y="219200"/>
                    <a:pt x="121090" y="219349"/>
                    <a:pt x="121984" y="219349"/>
                  </a:cubicBezTo>
                  <a:lnTo>
                    <a:pt x="134361" y="219349"/>
                  </a:lnTo>
                  <a:cubicBezTo>
                    <a:pt x="133019" y="218156"/>
                    <a:pt x="132124" y="217261"/>
                    <a:pt x="131230" y="215621"/>
                  </a:cubicBezTo>
                  <a:cubicBezTo>
                    <a:pt x="130633" y="214577"/>
                    <a:pt x="130335" y="213832"/>
                    <a:pt x="130186" y="212788"/>
                  </a:cubicBezTo>
                  <a:cubicBezTo>
                    <a:pt x="130037" y="211744"/>
                    <a:pt x="130037" y="211297"/>
                    <a:pt x="130186" y="210253"/>
                  </a:cubicBezTo>
                  <a:cubicBezTo>
                    <a:pt x="129738" y="209955"/>
                    <a:pt x="129440" y="209657"/>
                    <a:pt x="128993" y="209358"/>
                  </a:cubicBezTo>
                  <a:cubicBezTo>
                    <a:pt x="128098" y="208613"/>
                    <a:pt x="127651" y="208016"/>
                    <a:pt x="127203" y="207122"/>
                  </a:cubicBezTo>
                  <a:cubicBezTo>
                    <a:pt x="126309" y="205481"/>
                    <a:pt x="126160" y="204437"/>
                    <a:pt x="126160" y="202648"/>
                  </a:cubicBezTo>
                  <a:cubicBezTo>
                    <a:pt x="126160" y="201604"/>
                    <a:pt x="126160" y="201008"/>
                    <a:pt x="126458" y="199964"/>
                  </a:cubicBezTo>
                  <a:cubicBezTo>
                    <a:pt x="126756" y="199069"/>
                    <a:pt x="127054" y="198622"/>
                    <a:pt x="127651" y="197727"/>
                  </a:cubicBezTo>
                  <a:cubicBezTo>
                    <a:pt x="128247" y="196982"/>
                    <a:pt x="128695" y="196534"/>
                    <a:pt x="129291" y="195938"/>
                  </a:cubicBezTo>
                  <a:cubicBezTo>
                    <a:pt x="129589" y="195640"/>
                    <a:pt x="129887" y="195491"/>
                    <a:pt x="130037" y="195043"/>
                  </a:cubicBezTo>
                  <a:cubicBezTo>
                    <a:pt x="130335" y="194596"/>
                    <a:pt x="130484" y="194149"/>
                    <a:pt x="130633" y="193701"/>
                  </a:cubicBezTo>
                  <a:lnTo>
                    <a:pt x="131528" y="195938"/>
                  </a:lnTo>
                  <a:cubicBezTo>
                    <a:pt x="131528" y="195938"/>
                    <a:pt x="131677" y="196683"/>
                    <a:pt x="131528" y="197131"/>
                  </a:cubicBezTo>
                  <a:cubicBezTo>
                    <a:pt x="131528" y="197578"/>
                    <a:pt x="131080" y="197876"/>
                    <a:pt x="130782" y="198324"/>
                  </a:cubicBezTo>
                  <a:cubicBezTo>
                    <a:pt x="130335" y="199069"/>
                    <a:pt x="129887" y="199218"/>
                    <a:pt x="129440" y="199964"/>
                  </a:cubicBezTo>
                  <a:cubicBezTo>
                    <a:pt x="128993" y="200859"/>
                    <a:pt x="128695" y="201455"/>
                    <a:pt x="128545" y="202350"/>
                  </a:cubicBezTo>
                  <a:cubicBezTo>
                    <a:pt x="128396" y="203543"/>
                    <a:pt x="128545" y="204288"/>
                    <a:pt x="128844" y="205332"/>
                  </a:cubicBezTo>
                  <a:cubicBezTo>
                    <a:pt x="129142" y="205929"/>
                    <a:pt x="129291" y="206227"/>
                    <a:pt x="129589" y="206674"/>
                  </a:cubicBezTo>
                  <a:cubicBezTo>
                    <a:pt x="130037" y="207122"/>
                    <a:pt x="130335" y="207420"/>
                    <a:pt x="130931" y="207718"/>
                  </a:cubicBezTo>
                  <a:lnTo>
                    <a:pt x="131975" y="206078"/>
                  </a:lnTo>
                  <a:lnTo>
                    <a:pt x="132721" y="204288"/>
                  </a:lnTo>
                  <a:cubicBezTo>
                    <a:pt x="132721" y="204288"/>
                    <a:pt x="132870" y="203692"/>
                    <a:pt x="133019" y="203394"/>
                  </a:cubicBezTo>
                  <a:cubicBezTo>
                    <a:pt x="133019" y="202946"/>
                    <a:pt x="133019" y="202648"/>
                    <a:pt x="133019" y="202052"/>
                  </a:cubicBezTo>
                  <a:lnTo>
                    <a:pt x="134361" y="203990"/>
                  </a:lnTo>
                  <a:cubicBezTo>
                    <a:pt x="134361" y="203990"/>
                    <a:pt x="134659" y="204885"/>
                    <a:pt x="134659" y="205481"/>
                  </a:cubicBezTo>
                  <a:cubicBezTo>
                    <a:pt x="134659" y="206078"/>
                    <a:pt x="134659" y="206525"/>
                    <a:pt x="134361" y="206972"/>
                  </a:cubicBezTo>
                  <a:lnTo>
                    <a:pt x="133019" y="209358"/>
                  </a:lnTo>
                  <a:cubicBezTo>
                    <a:pt x="133019" y="209358"/>
                    <a:pt x="132572" y="210551"/>
                    <a:pt x="132572" y="211297"/>
                  </a:cubicBezTo>
                  <a:cubicBezTo>
                    <a:pt x="132572" y="212042"/>
                    <a:pt x="132572" y="212490"/>
                    <a:pt x="132721" y="213235"/>
                  </a:cubicBezTo>
                  <a:cubicBezTo>
                    <a:pt x="133019" y="214130"/>
                    <a:pt x="133317" y="214577"/>
                    <a:pt x="133764" y="215323"/>
                  </a:cubicBezTo>
                  <a:cubicBezTo>
                    <a:pt x="134361" y="216218"/>
                    <a:pt x="134659" y="216665"/>
                    <a:pt x="135405" y="217261"/>
                  </a:cubicBezTo>
                  <a:cubicBezTo>
                    <a:pt x="135852" y="215919"/>
                    <a:pt x="136001" y="215025"/>
                    <a:pt x="136598" y="213683"/>
                  </a:cubicBezTo>
                  <a:cubicBezTo>
                    <a:pt x="136896" y="212639"/>
                    <a:pt x="137343" y="212191"/>
                    <a:pt x="137492" y="211297"/>
                  </a:cubicBezTo>
                  <a:cubicBezTo>
                    <a:pt x="137492" y="210849"/>
                    <a:pt x="137492" y="210551"/>
                    <a:pt x="137492" y="210104"/>
                  </a:cubicBezTo>
                  <a:cubicBezTo>
                    <a:pt x="137492" y="209507"/>
                    <a:pt x="137492" y="209209"/>
                    <a:pt x="137492" y="208613"/>
                  </a:cubicBezTo>
                  <a:lnTo>
                    <a:pt x="139282" y="210849"/>
                  </a:lnTo>
                  <a:cubicBezTo>
                    <a:pt x="139282" y="210849"/>
                    <a:pt x="139580" y="211744"/>
                    <a:pt x="139580" y="212191"/>
                  </a:cubicBezTo>
                  <a:cubicBezTo>
                    <a:pt x="139580" y="212639"/>
                    <a:pt x="139580" y="212937"/>
                    <a:pt x="139431" y="213384"/>
                  </a:cubicBezTo>
                  <a:lnTo>
                    <a:pt x="138238" y="217261"/>
                  </a:lnTo>
                  <a:cubicBezTo>
                    <a:pt x="138238" y="217261"/>
                    <a:pt x="138089" y="218305"/>
                    <a:pt x="138238" y="218902"/>
                  </a:cubicBezTo>
                  <a:cubicBezTo>
                    <a:pt x="138387" y="219946"/>
                    <a:pt x="138834" y="220393"/>
                    <a:pt x="139580" y="221138"/>
                  </a:cubicBezTo>
                  <a:cubicBezTo>
                    <a:pt x="140326" y="221735"/>
                    <a:pt x="140773" y="222033"/>
                    <a:pt x="141668" y="222331"/>
                  </a:cubicBezTo>
                  <a:lnTo>
                    <a:pt x="142711" y="219051"/>
                  </a:lnTo>
                  <a:cubicBezTo>
                    <a:pt x="142711" y="219051"/>
                    <a:pt x="142861" y="218156"/>
                    <a:pt x="143010" y="217709"/>
                  </a:cubicBezTo>
                  <a:cubicBezTo>
                    <a:pt x="143010" y="216963"/>
                    <a:pt x="143010" y="216516"/>
                    <a:pt x="142711" y="215919"/>
                  </a:cubicBezTo>
                  <a:lnTo>
                    <a:pt x="144501" y="217709"/>
                  </a:lnTo>
                  <a:cubicBezTo>
                    <a:pt x="144501" y="217709"/>
                    <a:pt x="144948" y="218753"/>
                    <a:pt x="144948" y="219349"/>
                  </a:cubicBezTo>
                  <a:cubicBezTo>
                    <a:pt x="144948" y="219946"/>
                    <a:pt x="144948" y="220244"/>
                    <a:pt x="144948" y="220691"/>
                  </a:cubicBezTo>
                  <a:lnTo>
                    <a:pt x="143904" y="223673"/>
                  </a:lnTo>
                  <a:cubicBezTo>
                    <a:pt x="143606" y="224568"/>
                    <a:pt x="143606" y="225015"/>
                    <a:pt x="143606" y="226059"/>
                  </a:cubicBezTo>
                  <a:cubicBezTo>
                    <a:pt x="143606" y="227103"/>
                    <a:pt x="143755" y="227849"/>
                    <a:pt x="144203" y="228743"/>
                  </a:cubicBezTo>
                  <a:cubicBezTo>
                    <a:pt x="143308" y="228445"/>
                    <a:pt x="142861" y="228147"/>
                    <a:pt x="142264" y="227550"/>
                  </a:cubicBezTo>
                  <a:cubicBezTo>
                    <a:pt x="141668" y="227103"/>
                    <a:pt x="141369" y="226656"/>
                    <a:pt x="141071" y="225910"/>
                  </a:cubicBezTo>
                  <a:cubicBezTo>
                    <a:pt x="140773" y="225463"/>
                    <a:pt x="140773" y="225165"/>
                    <a:pt x="140624" y="224568"/>
                  </a:cubicBezTo>
                  <a:cubicBezTo>
                    <a:pt x="139878" y="224270"/>
                    <a:pt x="139580" y="224121"/>
                    <a:pt x="138834" y="223673"/>
                  </a:cubicBezTo>
                  <a:cubicBezTo>
                    <a:pt x="137641" y="222928"/>
                    <a:pt x="137194" y="222480"/>
                    <a:pt x="136299" y="221437"/>
                  </a:cubicBezTo>
                  <a:lnTo>
                    <a:pt x="124967" y="221437"/>
                  </a:lnTo>
                  <a:cubicBezTo>
                    <a:pt x="119151" y="224717"/>
                    <a:pt x="120195" y="224568"/>
                    <a:pt x="116914" y="226357"/>
                  </a:cubicBezTo>
                  <a:cubicBezTo>
                    <a:pt x="111695" y="229191"/>
                    <a:pt x="108862" y="232620"/>
                    <a:pt x="103047" y="232322"/>
                  </a:cubicBezTo>
                  <a:cubicBezTo>
                    <a:pt x="100810" y="232173"/>
                    <a:pt x="99617" y="231427"/>
                    <a:pt x="97380" y="230980"/>
                  </a:cubicBezTo>
                  <a:cubicBezTo>
                    <a:pt x="95889" y="230682"/>
                    <a:pt x="95144" y="230234"/>
                    <a:pt x="93652" y="230234"/>
                  </a:cubicBezTo>
                  <a:cubicBezTo>
                    <a:pt x="91714" y="230234"/>
                    <a:pt x="90521" y="230384"/>
                    <a:pt x="88732" y="231427"/>
                  </a:cubicBezTo>
                  <a:cubicBezTo>
                    <a:pt x="87240" y="232322"/>
                    <a:pt x="86495" y="233068"/>
                    <a:pt x="85600" y="234559"/>
                  </a:cubicBezTo>
                  <a:cubicBezTo>
                    <a:pt x="87240" y="233813"/>
                    <a:pt x="88433" y="233664"/>
                    <a:pt x="90372" y="233962"/>
                  </a:cubicBezTo>
                  <a:cubicBezTo>
                    <a:pt x="92012" y="234261"/>
                    <a:pt x="92907" y="234708"/>
                    <a:pt x="94100" y="235752"/>
                  </a:cubicBezTo>
                  <a:cubicBezTo>
                    <a:pt x="92758" y="235454"/>
                    <a:pt x="92012" y="235304"/>
                    <a:pt x="90819" y="235454"/>
                  </a:cubicBezTo>
                  <a:cubicBezTo>
                    <a:pt x="88135" y="235454"/>
                    <a:pt x="86495" y="235752"/>
                    <a:pt x="84407" y="237243"/>
                  </a:cubicBezTo>
                  <a:cubicBezTo>
                    <a:pt x="82320" y="238734"/>
                    <a:pt x="81127" y="239927"/>
                    <a:pt x="80530" y="242462"/>
                  </a:cubicBezTo>
                  <a:cubicBezTo>
                    <a:pt x="80232" y="243804"/>
                    <a:pt x="80232" y="244848"/>
                    <a:pt x="80530" y="246190"/>
                  </a:cubicBezTo>
                  <a:cubicBezTo>
                    <a:pt x="79934" y="246637"/>
                    <a:pt x="79486" y="247085"/>
                    <a:pt x="79039" y="247681"/>
                  </a:cubicBezTo>
                  <a:cubicBezTo>
                    <a:pt x="78144" y="248725"/>
                    <a:pt x="77548" y="249470"/>
                    <a:pt x="77548" y="250663"/>
                  </a:cubicBezTo>
                  <a:cubicBezTo>
                    <a:pt x="77548" y="252005"/>
                    <a:pt x="77995" y="252900"/>
                    <a:pt x="78890" y="253795"/>
                  </a:cubicBezTo>
                  <a:cubicBezTo>
                    <a:pt x="79337" y="252304"/>
                    <a:pt x="80083" y="251558"/>
                    <a:pt x="81425" y="250812"/>
                  </a:cubicBezTo>
                  <a:cubicBezTo>
                    <a:pt x="82320" y="250365"/>
                    <a:pt x="82916" y="250216"/>
                    <a:pt x="83960" y="250067"/>
                  </a:cubicBezTo>
                  <a:cubicBezTo>
                    <a:pt x="84407" y="250365"/>
                    <a:pt x="84556" y="250514"/>
                    <a:pt x="85004" y="250812"/>
                  </a:cubicBezTo>
                  <a:cubicBezTo>
                    <a:pt x="85600" y="251111"/>
                    <a:pt x="85898" y="251260"/>
                    <a:pt x="86495" y="251409"/>
                  </a:cubicBezTo>
                  <a:lnTo>
                    <a:pt x="87837" y="249918"/>
                  </a:lnTo>
                  <a:cubicBezTo>
                    <a:pt x="87688" y="247532"/>
                    <a:pt x="88135" y="245742"/>
                    <a:pt x="89626" y="243953"/>
                  </a:cubicBezTo>
                  <a:cubicBezTo>
                    <a:pt x="91416" y="241716"/>
                    <a:pt x="93503" y="240822"/>
                    <a:pt x="96486" y="240971"/>
                  </a:cubicBezTo>
                  <a:cubicBezTo>
                    <a:pt x="93802" y="241716"/>
                    <a:pt x="92161" y="243208"/>
                    <a:pt x="91117" y="245742"/>
                  </a:cubicBezTo>
                  <a:cubicBezTo>
                    <a:pt x="90521" y="247234"/>
                    <a:pt x="90372" y="248427"/>
                    <a:pt x="90670" y="250067"/>
                  </a:cubicBezTo>
                  <a:cubicBezTo>
                    <a:pt x="89477" y="250663"/>
                    <a:pt x="88881" y="251260"/>
                    <a:pt x="88284" y="252602"/>
                  </a:cubicBezTo>
                  <a:cubicBezTo>
                    <a:pt x="87390" y="254540"/>
                    <a:pt x="87539" y="256181"/>
                    <a:pt x="88732" y="257970"/>
                  </a:cubicBezTo>
                  <a:cubicBezTo>
                    <a:pt x="89477" y="256628"/>
                    <a:pt x="90074" y="255882"/>
                    <a:pt x="91416" y="254988"/>
                  </a:cubicBezTo>
                  <a:cubicBezTo>
                    <a:pt x="92758" y="253944"/>
                    <a:pt x="93802" y="253497"/>
                    <a:pt x="95591" y="253198"/>
                  </a:cubicBezTo>
                  <a:cubicBezTo>
                    <a:pt x="96486" y="253497"/>
                    <a:pt x="96933" y="253497"/>
                    <a:pt x="97977" y="253646"/>
                  </a:cubicBezTo>
                  <a:cubicBezTo>
                    <a:pt x="99319" y="253646"/>
                    <a:pt x="100213" y="253646"/>
                    <a:pt x="101556" y="253646"/>
                  </a:cubicBezTo>
                  <a:cubicBezTo>
                    <a:pt x="100959" y="252602"/>
                    <a:pt x="100810" y="251856"/>
                    <a:pt x="100661" y="250812"/>
                  </a:cubicBezTo>
                  <a:cubicBezTo>
                    <a:pt x="100661" y="247979"/>
                    <a:pt x="101705" y="245593"/>
                    <a:pt x="104389" y="244550"/>
                  </a:cubicBezTo>
                  <a:cubicBezTo>
                    <a:pt x="105433" y="244102"/>
                    <a:pt x="106178" y="244102"/>
                    <a:pt x="107371" y="244251"/>
                  </a:cubicBezTo>
                  <a:cubicBezTo>
                    <a:pt x="106178" y="244550"/>
                    <a:pt x="105433" y="244997"/>
                    <a:pt x="104538" y="245892"/>
                  </a:cubicBezTo>
                  <a:cubicBezTo>
                    <a:pt x="103196" y="247234"/>
                    <a:pt x="102301" y="248576"/>
                    <a:pt x="102748" y="250365"/>
                  </a:cubicBezTo>
                  <a:cubicBezTo>
                    <a:pt x="103047" y="251856"/>
                    <a:pt x="103643" y="252751"/>
                    <a:pt x="104836" y="253497"/>
                  </a:cubicBezTo>
                  <a:cubicBezTo>
                    <a:pt x="105582" y="253944"/>
                    <a:pt x="106178" y="254242"/>
                    <a:pt x="107073" y="254242"/>
                  </a:cubicBezTo>
                  <a:cubicBezTo>
                    <a:pt x="107073" y="254988"/>
                    <a:pt x="107073" y="255435"/>
                    <a:pt x="106924" y="256031"/>
                  </a:cubicBezTo>
                  <a:cubicBezTo>
                    <a:pt x="106775" y="256926"/>
                    <a:pt x="106476" y="257374"/>
                    <a:pt x="106178" y="258119"/>
                  </a:cubicBezTo>
                  <a:cubicBezTo>
                    <a:pt x="107967" y="257970"/>
                    <a:pt x="109160" y="257523"/>
                    <a:pt x="110652" y="256330"/>
                  </a:cubicBezTo>
                  <a:cubicBezTo>
                    <a:pt x="111695" y="255435"/>
                    <a:pt x="112143" y="254839"/>
                    <a:pt x="112739" y="253795"/>
                  </a:cubicBezTo>
                  <a:cubicBezTo>
                    <a:pt x="113783" y="253497"/>
                    <a:pt x="114230" y="253198"/>
                    <a:pt x="114976" y="252602"/>
                  </a:cubicBezTo>
                  <a:cubicBezTo>
                    <a:pt x="116616" y="251260"/>
                    <a:pt x="117511" y="249769"/>
                    <a:pt x="117213" y="247681"/>
                  </a:cubicBezTo>
                  <a:cubicBezTo>
                    <a:pt x="117064" y="246339"/>
                    <a:pt x="116616" y="245593"/>
                    <a:pt x="115572" y="244699"/>
                  </a:cubicBezTo>
                  <a:cubicBezTo>
                    <a:pt x="115423" y="242909"/>
                    <a:pt x="116914" y="241269"/>
                    <a:pt x="118704" y="241269"/>
                  </a:cubicBezTo>
                  <a:cubicBezTo>
                    <a:pt x="120642" y="241269"/>
                    <a:pt x="122133" y="243208"/>
                    <a:pt x="121835" y="245146"/>
                  </a:cubicBezTo>
                  <a:cubicBezTo>
                    <a:pt x="121835" y="245742"/>
                    <a:pt x="121537" y="246190"/>
                    <a:pt x="121239" y="246637"/>
                  </a:cubicBezTo>
                  <a:cubicBezTo>
                    <a:pt x="121984" y="246637"/>
                    <a:pt x="122432" y="246488"/>
                    <a:pt x="123177" y="246041"/>
                  </a:cubicBezTo>
                  <a:cubicBezTo>
                    <a:pt x="124072" y="245593"/>
                    <a:pt x="124519" y="245146"/>
                    <a:pt x="125116" y="244400"/>
                  </a:cubicBezTo>
                  <a:lnTo>
                    <a:pt x="128396" y="239629"/>
                  </a:lnTo>
                  <a:cubicBezTo>
                    <a:pt x="128396" y="239629"/>
                    <a:pt x="128844" y="238883"/>
                    <a:pt x="129142" y="238436"/>
                  </a:cubicBezTo>
                  <a:cubicBezTo>
                    <a:pt x="130335" y="237094"/>
                    <a:pt x="131230" y="236050"/>
                    <a:pt x="133168" y="235901"/>
                  </a:cubicBezTo>
                  <a:lnTo>
                    <a:pt x="134957" y="235901"/>
                  </a:lnTo>
                  <a:cubicBezTo>
                    <a:pt x="134957" y="235901"/>
                    <a:pt x="134212" y="236348"/>
                    <a:pt x="133914" y="236796"/>
                  </a:cubicBezTo>
                  <a:cubicBezTo>
                    <a:pt x="133615" y="237094"/>
                    <a:pt x="133466" y="237392"/>
                    <a:pt x="133168" y="237690"/>
                  </a:cubicBezTo>
                  <a:lnTo>
                    <a:pt x="129887" y="243058"/>
                  </a:lnTo>
                  <a:cubicBezTo>
                    <a:pt x="129291" y="243953"/>
                    <a:pt x="128844" y="244400"/>
                    <a:pt x="128098" y="245146"/>
                  </a:cubicBezTo>
                  <a:cubicBezTo>
                    <a:pt x="127502" y="245742"/>
                    <a:pt x="127203" y="246041"/>
                    <a:pt x="126458" y="246488"/>
                  </a:cubicBezTo>
                  <a:lnTo>
                    <a:pt x="130931" y="246488"/>
                  </a:lnTo>
                  <a:cubicBezTo>
                    <a:pt x="131826" y="246488"/>
                    <a:pt x="132273" y="246190"/>
                    <a:pt x="133168" y="245892"/>
                  </a:cubicBezTo>
                  <a:cubicBezTo>
                    <a:pt x="134063" y="245444"/>
                    <a:pt x="134510" y="244997"/>
                    <a:pt x="135107" y="244251"/>
                  </a:cubicBezTo>
                  <a:lnTo>
                    <a:pt x="139282" y="238138"/>
                  </a:lnTo>
                  <a:cubicBezTo>
                    <a:pt x="139282" y="238138"/>
                    <a:pt x="140027" y="237094"/>
                    <a:pt x="140624" y="236646"/>
                  </a:cubicBezTo>
                  <a:cubicBezTo>
                    <a:pt x="141220" y="236199"/>
                    <a:pt x="141668" y="235901"/>
                    <a:pt x="142413" y="235901"/>
                  </a:cubicBezTo>
                  <a:lnTo>
                    <a:pt x="144799" y="235901"/>
                  </a:lnTo>
                  <a:cubicBezTo>
                    <a:pt x="144799" y="235901"/>
                    <a:pt x="144053" y="236348"/>
                    <a:pt x="143755" y="236796"/>
                  </a:cubicBezTo>
                  <a:cubicBezTo>
                    <a:pt x="143457" y="237094"/>
                    <a:pt x="143308" y="237392"/>
                    <a:pt x="143010" y="237839"/>
                  </a:cubicBezTo>
                  <a:lnTo>
                    <a:pt x="139580" y="243208"/>
                  </a:lnTo>
                  <a:cubicBezTo>
                    <a:pt x="138983" y="244102"/>
                    <a:pt x="138536" y="244550"/>
                    <a:pt x="137791" y="245295"/>
                  </a:cubicBezTo>
                  <a:cubicBezTo>
                    <a:pt x="137194" y="245892"/>
                    <a:pt x="136896" y="246190"/>
                    <a:pt x="136150" y="246637"/>
                  </a:cubicBezTo>
                  <a:lnTo>
                    <a:pt x="140475" y="246637"/>
                  </a:lnTo>
                  <a:cubicBezTo>
                    <a:pt x="141369" y="246637"/>
                    <a:pt x="141817" y="246339"/>
                    <a:pt x="142711" y="246041"/>
                  </a:cubicBezTo>
                  <a:cubicBezTo>
                    <a:pt x="143606" y="245593"/>
                    <a:pt x="144053" y="245146"/>
                    <a:pt x="144650" y="244400"/>
                  </a:cubicBezTo>
                  <a:lnTo>
                    <a:pt x="150615" y="235304"/>
                  </a:lnTo>
                  <a:cubicBezTo>
                    <a:pt x="149571" y="234410"/>
                    <a:pt x="149123" y="233664"/>
                    <a:pt x="148676" y="232471"/>
                  </a:cubicBezTo>
                  <a:cubicBezTo>
                    <a:pt x="148378" y="231427"/>
                    <a:pt x="148378" y="230831"/>
                    <a:pt x="148378" y="229638"/>
                  </a:cubicBezTo>
                  <a:cubicBezTo>
                    <a:pt x="148378" y="228743"/>
                    <a:pt x="148527" y="228147"/>
                    <a:pt x="148676" y="227401"/>
                  </a:cubicBezTo>
                  <a:cubicBezTo>
                    <a:pt x="148825" y="226507"/>
                    <a:pt x="149123" y="226208"/>
                    <a:pt x="149422" y="225314"/>
                  </a:cubicBezTo>
                  <a:cubicBezTo>
                    <a:pt x="149422" y="224717"/>
                    <a:pt x="149571" y="224270"/>
                    <a:pt x="149720" y="223524"/>
                  </a:cubicBezTo>
                  <a:cubicBezTo>
                    <a:pt x="149720" y="222928"/>
                    <a:pt x="149720" y="222630"/>
                    <a:pt x="149720" y="222182"/>
                  </a:cubicBezTo>
                  <a:lnTo>
                    <a:pt x="151211" y="223375"/>
                  </a:lnTo>
                  <a:cubicBezTo>
                    <a:pt x="151211" y="223375"/>
                    <a:pt x="151807" y="223972"/>
                    <a:pt x="151957" y="224419"/>
                  </a:cubicBezTo>
                  <a:cubicBezTo>
                    <a:pt x="152255" y="225015"/>
                    <a:pt x="152255" y="225314"/>
                    <a:pt x="152255" y="225910"/>
                  </a:cubicBezTo>
                  <a:cubicBezTo>
                    <a:pt x="152255" y="226507"/>
                    <a:pt x="152106" y="226805"/>
                    <a:pt x="151957" y="227401"/>
                  </a:cubicBezTo>
                  <a:cubicBezTo>
                    <a:pt x="151658" y="228296"/>
                    <a:pt x="151509" y="228892"/>
                    <a:pt x="151360" y="229787"/>
                  </a:cubicBezTo>
                  <a:cubicBezTo>
                    <a:pt x="151360" y="230831"/>
                    <a:pt x="151360" y="231427"/>
                    <a:pt x="151658" y="232471"/>
                  </a:cubicBezTo>
                  <a:cubicBezTo>
                    <a:pt x="151957" y="233515"/>
                    <a:pt x="152553" y="233962"/>
                    <a:pt x="153299" y="234857"/>
                  </a:cubicBezTo>
                  <a:cubicBezTo>
                    <a:pt x="154342" y="236050"/>
                    <a:pt x="155237" y="236497"/>
                    <a:pt x="156579" y="237094"/>
                  </a:cubicBezTo>
                  <a:lnTo>
                    <a:pt x="156579" y="226507"/>
                  </a:lnTo>
                  <a:lnTo>
                    <a:pt x="158965" y="226507"/>
                  </a:lnTo>
                  <a:lnTo>
                    <a:pt x="158965" y="237094"/>
                  </a:lnTo>
                  <a:cubicBezTo>
                    <a:pt x="158965" y="237094"/>
                    <a:pt x="159114" y="237988"/>
                    <a:pt x="159561" y="238436"/>
                  </a:cubicBezTo>
                  <a:cubicBezTo>
                    <a:pt x="160009" y="238883"/>
                    <a:pt x="160307" y="239032"/>
                    <a:pt x="160903" y="239331"/>
                  </a:cubicBezTo>
                  <a:lnTo>
                    <a:pt x="164930" y="241269"/>
                  </a:lnTo>
                  <a:cubicBezTo>
                    <a:pt x="165973" y="241865"/>
                    <a:pt x="166868" y="241865"/>
                    <a:pt x="168061" y="241716"/>
                  </a:cubicBezTo>
                  <a:cubicBezTo>
                    <a:pt x="168956" y="241716"/>
                    <a:pt x="169552" y="241418"/>
                    <a:pt x="170447" y="241120"/>
                  </a:cubicBezTo>
                  <a:lnTo>
                    <a:pt x="173280" y="239927"/>
                  </a:lnTo>
                  <a:cubicBezTo>
                    <a:pt x="173280" y="239927"/>
                    <a:pt x="172087" y="239927"/>
                    <a:pt x="171491" y="239927"/>
                  </a:cubicBezTo>
                  <a:cubicBezTo>
                    <a:pt x="170745" y="239629"/>
                    <a:pt x="170298" y="239331"/>
                    <a:pt x="169701" y="238883"/>
                  </a:cubicBezTo>
                  <a:lnTo>
                    <a:pt x="162395" y="235006"/>
                  </a:lnTo>
                  <a:cubicBezTo>
                    <a:pt x="163289" y="234261"/>
                    <a:pt x="163588" y="233515"/>
                    <a:pt x="164035" y="232322"/>
                  </a:cubicBezTo>
                  <a:cubicBezTo>
                    <a:pt x="164333" y="231278"/>
                    <a:pt x="164333" y="230682"/>
                    <a:pt x="164333" y="229638"/>
                  </a:cubicBezTo>
                  <a:cubicBezTo>
                    <a:pt x="164333" y="228594"/>
                    <a:pt x="164035" y="228147"/>
                    <a:pt x="163737" y="227252"/>
                  </a:cubicBezTo>
                  <a:cubicBezTo>
                    <a:pt x="163737" y="226656"/>
                    <a:pt x="163438" y="226357"/>
                    <a:pt x="163438" y="225761"/>
                  </a:cubicBezTo>
                  <a:cubicBezTo>
                    <a:pt x="163438" y="225165"/>
                    <a:pt x="163438" y="224866"/>
                    <a:pt x="163737" y="224270"/>
                  </a:cubicBezTo>
                  <a:cubicBezTo>
                    <a:pt x="163886" y="223823"/>
                    <a:pt x="164035" y="223524"/>
                    <a:pt x="164482" y="223226"/>
                  </a:cubicBezTo>
                  <a:lnTo>
                    <a:pt x="165973" y="222033"/>
                  </a:lnTo>
                  <a:cubicBezTo>
                    <a:pt x="165973" y="222033"/>
                    <a:pt x="165973" y="222928"/>
                    <a:pt x="165973" y="223375"/>
                  </a:cubicBezTo>
                  <a:cubicBezTo>
                    <a:pt x="165973" y="224121"/>
                    <a:pt x="165973" y="224419"/>
                    <a:pt x="166272" y="225165"/>
                  </a:cubicBezTo>
                  <a:cubicBezTo>
                    <a:pt x="166421" y="226059"/>
                    <a:pt x="166719" y="226357"/>
                    <a:pt x="167017" y="227252"/>
                  </a:cubicBezTo>
                  <a:cubicBezTo>
                    <a:pt x="167166" y="228147"/>
                    <a:pt x="167315" y="228594"/>
                    <a:pt x="167315" y="229489"/>
                  </a:cubicBezTo>
                  <a:cubicBezTo>
                    <a:pt x="167315" y="231278"/>
                    <a:pt x="167017" y="232322"/>
                    <a:pt x="166272" y="233813"/>
                  </a:cubicBezTo>
                  <a:lnTo>
                    <a:pt x="173727" y="237988"/>
                  </a:lnTo>
                  <a:cubicBezTo>
                    <a:pt x="174473" y="238436"/>
                    <a:pt x="174920" y="238585"/>
                    <a:pt x="175815" y="238734"/>
                  </a:cubicBezTo>
                  <a:cubicBezTo>
                    <a:pt x="176710" y="238734"/>
                    <a:pt x="177157" y="238734"/>
                    <a:pt x="177903" y="238436"/>
                  </a:cubicBezTo>
                  <a:lnTo>
                    <a:pt x="181631" y="236796"/>
                  </a:lnTo>
                  <a:cubicBezTo>
                    <a:pt x="181631" y="236796"/>
                    <a:pt x="180438" y="236796"/>
                    <a:pt x="179841" y="236796"/>
                  </a:cubicBezTo>
                  <a:cubicBezTo>
                    <a:pt x="179096" y="236646"/>
                    <a:pt x="178648" y="236199"/>
                    <a:pt x="178052" y="235901"/>
                  </a:cubicBezTo>
                  <a:lnTo>
                    <a:pt x="170894" y="232024"/>
                  </a:lnTo>
                  <a:cubicBezTo>
                    <a:pt x="170894" y="232024"/>
                    <a:pt x="170447" y="232024"/>
                    <a:pt x="170000" y="231875"/>
                  </a:cubicBezTo>
                  <a:cubicBezTo>
                    <a:pt x="170447" y="230533"/>
                    <a:pt x="170596" y="229489"/>
                    <a:pt x="170596" y="227998"/>
                  </a:cubicBezTo>
                  <a:cubicBezTo>
                    <a:pt x="170596" y="226805"/>
                    <a:pt x="170894" y="226208"/>
                    <a:pt x="170596" y="225165"/>
                  </a:cubicBezTo>
                  <a:lnTo>
                    <a:pt x="169701" y="221735"/>
                  </a:lnTo>
                  <a:cubicBezTo>
                    <a:pt x="169701" y="221735"/>
                    <a:pt x="169552" y="220840"/>
                    <a:pt x="169701" y="220393"/>
                  </a:cubicBezTo>
                  <a:cubicBezTo>
                    <a:pt x="169701" y="219647"/>
                    <a:pt x="169701" y="219200"/>
                    <a:pt x="170149" y="218753"/>
                  </a:cubicBezTo>
                  <a:lnTo>
                    <a:pt x="171938" y="216963"/>
                  </a:lnTo>
                  <a:cubicBezTo>
                    <a:pt x="171938" y="216963"/>
                    <a:pt x="171640" y="218156"/>
                    <a:pt x="171789" y="218753"/>
                  </a:cubicBezTo>
                  <a:cubicBezTo>
                    <a:pt x="171789" y="219349"/>
                    <a:pt x="171789" y="219647"/>
                    <a:pt x="171938" y="220095"/>
                  </a:cubicBezTo>
                  <a:cubicBezTo>
                    <a:pt x="172087" y="221138"/>
                    <a:pt x="172534" y="221735"/>
                    <a:pt x="172684" y="222779"/>
                  </a:cubicBezTo>
                  <a:cubicBezTo>
                    <a:pt x="172982" y="223823"/>
                    <a:pt x="173131" y="224419"/>
                    <a:pt x="173131" y="225314"/>
                  </a:cubicBezTo>
                  <a:cubicBezTo>
                    <a:pt x="173131" y="226208"/>
                    <a:pt x="173131" y="226805"/>
                    <a:pt x="173131" y="227700"/>
                  </a:cubicBezTo>
                  <a:cubicBezTo>
                    <a:pt x="173131" y="228743"/>
                    <a:pt x="172534" y="230384"/>
                    <a:pt x="172534" y="230384"/>
                  </a:cubicBezTo>
                  <a:lnTo>
                    <a:pt x="181034" y="235006"/>
                  </a:lnTo>
                  <a:cubicBezTo>
                    <a:pt x="181780" y="235454"/>
                    <a:pt x="182227" y="235603"/>
                    <a:pt x="183122" y="235752"/>
                  </a:cubicBezTo>
                  <a:cubicBezTo>
                    <a:pt x="184016" y="235752"/>
                    <a:pt x="184464" y="235752"/>
                    <a:pt x="185209" y="235454"/>
                  </a:cubicBezTo>
                  <a:lnTo>
                    <a:pt x="188937" y="233813"/>
                  </a:lnTo>
                  <a:cubicBezTo>
                    <a:pt x="188937" y="233813"/>
                    <a:pt x="187744" y="233813"/>
                    <a:pt x="187148" y="233813"/>
                  </a:cubicBezTo>
                  <a:cubicBezTo>
                    <a:pt x="186402" y="233664"/>
                    <a:pt x="185955" y="233217"/>
                    <a:pt x="185358" y="232919"/>
                  </a:cubicBezTo>
                  <a:lnTo>
                    <a:pt x="178201" y="229042"/>
                  </a:lnTo>
                  <a:cubicBezTo>
                    <a:pt x="178201" y="229042"/>
                    <a:pt x="177455" y="228743"/>
                    <a:pt x="177008" y="228594"/>
                  </a:cubicBezTo>
                  <a:cubicBezTo>
                    <a:pt x="176561" y="228445"/>
                    <a:pt x="176262" y="228296"/>
                    <a:pt x="175666" y="228147"/>
                  </a:cubicBezTo>
                  <a:cubicBezTo>
                    <a:pt x="175964" y="227700"/>
                    <a:pt x="176113" y="227252"/>
                    <a:pt x="176262" y="226805"/>
                  </a:cubicBezTo>
                  <a:cubicBezTo>
                    <a:pt x="176561" y="226059"/>
                    <a:pt x="176710" y="225612"/>
                    <a:pt x="176859" y="224717"/>
                  </a:cubicBezTo>
                  <a:cubicBezTo>
                    <a:pt x="177157" y="222779"/>
                    <a:pt x="176859" y="221586"/>
                    <a:pt x="176710" y="219796"/>
                  </a:cubicBezTo>
                  <a:cubicBezTo>
                    <a:pt x="176411" y="217858"/>
                    <a:pt x="175368" y="216963"/>
                    <a:pt x="175069" y="215025"/>
                  </a:cubicBezTo>
                  <a:cubicBezTo>
                    <a:pt x="174920" y="214428"/>
                    <a:pt x="174771" y="214130"/>
                    <a:pt x="174771" y="213534"/>
                  </a:cubicBezTo>
                  <a:cubicBezTo>
                    <a:pt x="174771" y="212937"/>
                    <a:pt x="174771" y="212639"/>
                    <a:pt x="175069" y="212191"/>
                  </a:cubicBezTo>
                  <a:lnTo>
                    <a:pt x="176859" y="209955"/>
                  </a:lnTo>
                  <a:cubicBezTo>
                    <a:pt x="176859" y="209955"/>
                    <a:pt x="176859" y="210849"/>
                    <a:pt x="176859" y="211446"/>
                  </a:cubicBezTo>
                  <a:cubicBezTo>
                    <a:pt x="176859" y="211893"/>
                    <a:pt x="176859" y="212191"/>
                    <a:pt x="176859" y="212639"/>
                  </a:cubicBezTo>
                  <a:cubicBezTo>
                    <a:pt x="177008" y="213534"/>
                    <a:pt x="177455" y="213981"/>
                    <a:pt x="177754" y="214876"/>
                  </a:cubicBezTo>
                  <a:cubicBezTo>
                    <a:pt x="178350" y="216367"/>
                    <a:pt x="178499" y="217261"/>
                    <a:pt x="178946" y="218753"/>
                  </a:cubicBezTo>
                  <a:cubicBezTo>
                    <a:pt x="179692" y="218007"/>
                    <a:pt x="179990" y="217560"/>
                    <a:pt x="180587" y="216814"/>
                  </a:cubicBezTo>
                  <a:cubicBezTo>
                    <a:pt x="181034" y="216068"/>
                    <a:pt x="181332" y="215621"/>
                    <a:pt x="181631" y="214726"/>
                  </a:cubicBezTo>
                  <a:cubicBezTo>
                    <a:pt x="181780" y="213981"/>
                    <a:pt x="181929" y="213534"/>
                    <a:pt x="181929" y="212788"/>
                  </a:cubicBezTo>
                  <a:cubicBezTo>
                    <a:pt x="181929" y="212042"/>
                    <a:pt x="181929" y="211446"/>
                    <a:pt x="181481" y="210849"/>
                  </a:cubicBezTo>
                  <a:lnTo>
                    <a:pt x="180139" y="208464"/>
                  </a:lnTo>
                  <a:cubicBezTo>
                    <a:pt x="180139" y="208464"/>
                    <a:pt x="179841" y="207718"/>
                    <a:pt x="179841" y="207271"/>
                  </a:cubicBezTo>
                  <a:cubicBezTo>
                    <a:pt x="179841" y="206674"/>
                    <a:pt x="179841" y="206078"/>
                    <a:pt x="180139" y="205630"/>
                  </a:cubicBezTo>
                  <a:lnTo>
                    <a:pt x="181481" y="203692"/>
                  </a:lnTo>
                  <a:cubicBezTo>
                    <a:pt x="181481" y="203692"/>
                    <a:pt x="181332" y="204437"/>
                    <a:pt x="181481" y="205034"/>
                  </a:cubicBezTo>
                  <a:cubicBezTo>
                    <a:pt x="181481" y="205481"/>
                    <a:pt x="181481" y="205630"/>
                    <a:pt x="181780" y="205929"/>
                  </a:cubicBezTo>
                  <a:lnTo>
                    <a:pt x="182525" y="207718"/>
                  </a:lnTo>
                  <a:lnTo>
                    <a:pt x="183569" y="209358"/>
                  </a:lnTo>
                  <a:cubicBezTo>
                    <a:pt x="183569" y="209358"/>
                    <a:pt x="184464" y="208762"/>
                    <a:pt x="184911" y="208314"/>
                  </a:cubicBezTo>
                  <a:cubicBezTo>
                    <a:pt x="185358" y="207867"/>
                    <a:pt x="185508" y="207569"/>
                    <a:pt x="185806" y="206972"/>
                  </a:cubicBezTo>
                  <a:cubicBezTo>
                    <a:pt x="186253" y="205929"/>
                    <a:pt x="186253" y="205183"/>
                    <a:pt x="186104" y="203990"/>
                  </a:cubicBezTo>
                  <a:cubicBezTo>
                    <a:pt x="185955" y="202946"/>
                    <a:pt x="185657" y="202499"/>
                    <a:pt x="185209" y="201604"/>
                  </a:cubicBezTo>
                  <a:cubicBezTo>
                    <a:pt x="184762" y="200859"/>
                    <a:pt x="184315" y="200710"/>
                    <a:pt x="183867" y="199964"/>
                  </a:cubicBezTo>
                  <a:cubicBezTo>
                    <a:pt x="183569" y="199517"/>
                    <a:pt x="183271" y="199368"/>
                    <a:pt x="183122" y="198771"/>
                  </a:cubicBezTo>
                  <a:cubicBezTo>
                    <a:pt x="183122" y="198324"/>
                    <a:pt x="183122" y="198026"/>
                    <a:pt x="183122" y="197578"/>
                  </a:cubicBezTo>
                  <a:lnTo>
                    <a:pt x="183867" y="195341"/>
                  </a:lnTo>
                  <a:cubicBezTo>
                    <a:pt x="183867" y="195341"/>
                    <a:pt x="184166" y="196236"/>
                    <a:pt x="184464" y="196683"/>
                  </a:cubicBezTo>
                  <a:cubicBezTo>
                    <a:pt x="184762" y="197131"/>
                    <a:pt x="184911" y="197280"/>
                    <a:pt x="185209" y="197578"/>
                  </a:cubicBezTo>
                  <a:cubicBezTo>
                    <a:pt x="185806" y="198324"/>
                    <a:pt x="186253" y="198622"/>
                    <a:pt x="186850" y="199368"/>
                  </a:cubicBezTo>
                  <a:cubicBezTo>
                    <a:pt x="187446" y="200113"/>
                    <a:pt x="187744" y="200710"/>
                    <a:pt x="188042" y="201604"/>
                  </a:cubicBezTo>
                  <a:cubicBezTo>
                    <a:pt x="188341" y="202648"/>
                    <a:pt x="188341" y="203245"/>
                    <a:pt x="188341" y="204288"/>
                  </a:cubicBezTo>
                  <a:cubicBezTo>
                    <a:pt x="188341" y="206078"/>
                    <a:pt x="188192" y="207271"/>
                    <a:pt x="187297" y="208762"/>
                  </a:cubicBezTo>
                  <a:cubicBezTo>
                    <a:pt x="186700" y="209806"/>
                    <a:pt x="186253" y="210253"/>
                    <a:pt x="185508" y="210999"/>
                  </a:cubicBezTo>
                  <a:cubicBezTo>
                    <a:pt x="185060" y="211446"/>
                    <a:pt x="184762" y="211595"/>
                    <a:pt x="184315" y="211893"/>
                  </a:cubicBezTo>
                  <a:cubicBezTo>
                    <a:pt x="184464" y="212937"/>
                    <a:pt x="184464" y="213384"/>
                    <a:pt x="184315" y="214428"/>
                  </a:cubicBezTo>
                  <a:cubicBezTo>
                    <a:pt x="184166" y="215621"/>
                    <a:pt x="183867" y="216218"/>
                    <a:pt x="183271" y="217261"/>
                  </a:cubicBezTo>
                  <a:cubicBezTo>
                    <a:pt x="182227" y="219200"/>
                    <a:pt x="180736" y="220393"/>
                    <a:pt x="179692" y="221437"/>
                  </a:cubicBezTo>
                  <a:cubicBezTo>
                    <a:pt x="179692" y="221437"/>
                    <a:pt x="179692" y="222928"/>
                    <a:pt x="179692" y="223972"/>
                  </a:cubicBezTo>
                  <a:cubicBezTo>
                    <a:pt x="179692" y="225314"/>
                    <a:pt x="179394" y="226059"/>
                    <a:pt x="178946" y="227252"/>
                  </a:cubicBezTo>
                  <a:lnTo>
                    <a:pt x="188639" y="232471"/>
                  </a:lnTo>
                  <a:cubicBezTo>
                    <a:pt x="189385" y="232919"/>
                    <a:pt x="189832" y="233068"/>
                    <a:pt x="190727" y="233217"/>
                  </a:cubicBezTo>
                  <a:cubicBezTo>
                    <a:pt x="191621" y="233217"/>
                    <a:pt x="192069" y="233217"/>
                    <a:pt x="192814" y="232919"/>
                  </a:cubicBezTo>
                  <a:lnTo>
                    <a:pt x="196542" y="231278"/>
                  </a:lnTo>
                  <a:cubicBezTo>
                    <a:pt x="196542" y="231278"/>
                    <a:pt x="195349" y="231278"/>
                    <a:pt x="194753" y="231278"/>
                  </a:cubicBezTo>
                  <a:cubicBezTo>
                    <a:pt x="194007" y="231129"/>
                    <a:pt x="193560" y="230682"/>
                    <a:pt x="192963" y="230384"/>
                  </a:cubicBezTo>
                  <a:lnTo>
                    <a:pt x="185806" y="226507"/>
                  </a:lnTo>
                  <a:cubicBezTo>
                    <a:pt x="185806" y="226507"/>
                    <a:pt x="185060" y="226208"/>
                    <a:pt x="184613" y="226059"/>
                  </a:cubicBezTo>
                  <a:cubicBezTo>
                    <a:pt x="184166" y="225910"/>
                    <a:pt x="183867" y="225761"/>
                    <a:pt x="183271" y="225612"/>
                  </a:cubicBezTo>
                  <a:cubicBezTo>
                    <a:pt x="184166" y="225314"/>
                    <a:pt x="184762" y="225165"/>
                    <a:pt x="185657" y="225165"/>
                  </a:cubicBezTo>
                  <a:cubicBezTo>
                    <a:pt x="186850" y="225165"/>
                    <a:pt x="187595" y="225165"/>
                    <a:pt x="188639" y="225612"/>
                  </a:cubicBezTo>
                  <a:cubicBezTo>
                    <a:pt x="189385" y="225761"/>
                    <a:pt x="189683" y="226059"/>
                    <a:pt x="190428" y="226357"/>
                  </a:cubicBezTo>
                  <a:lnTo>
                    <a:pt x="196095" y="229340"/>
                  </a:lnTo>
                  <a:cubicBezTo>
                    <a:pt x="196840" y="229787"/>
                    <a:pt x="197288" y="229936"/>
                    <a:pt x="198182" y="230085"/>
                  </a:cubicBezTo>
                  <a:cubicBezTo>
                    <a:pt x="199077" y="230085"/>
                    <a:pt x="199524" y="230085"/>
                    <a:pt x="200270" y="229787"/>
                  </a:cubicBezTo>
                  <a:lnTo>
                    <a:pt x="204893" y="227700"/>
                  </a:lnTo>
                  <a:cubicBezTo>
                    <a:pt x="203998" y="227700"/>
                    <a:pt x="203700" y="227849"/>
                    <a:pt x="203103" y="227700"/>
                  </a:cubicBezTo>
                  <a:cubicBezTo>
                    <a:pt x="202358" y="227401"/>
                    <a:pt x="202059" y="226805"/>
                    <a:pt x="201761" y="226059"/>
                  </a:cubicBezTo>
                  <a:cubicBezTo>
                    <a:pt x="201165" y="224270"/>
                    <a:pt x="202507" y="222480"/>
                    <a:pt x="203998" y="221586"/>
                  </a:cubicBezTo>
                  <a:cubicBezTo>
                    <a:pt x="210410" y="218454"/>
                    <a:pt x="213989" y="217112"/>
                    <a:pt x="220251" y="214130"/>
                  </a:cubicBezTo>
                  <a:cubicBezTo>
                    <a:pt x="229497" y="209657"/>
                    <a:pt x="234119" y="205929"/>
                    <a:pt x="243663" y="202201"/>
                  </a:cubicBezTo>
                  <a:cubicBezTo>
                    <a:pt x="248882" y="200262"/>
                    <a:pt x="251566" y="197727"/>
                    <a:pt x="257083" y="197727"/>
                  </a:cubicBezTo>
                  <a:cubicBezTo>
                    <a:pt x="260513" y="197727"/>
                    <a:pt x="262898" y="197727"/>
                    <a:pt x="265732" y="199517"/>
                  </a:cubicBezTo>
                  <a:cubicBezTo>
                    <a:pt x="267223" y="200411"/>
                    <a:pt x="267968" y="201008"/>
                    <a:pt x="268863" y="202350"/>
                  </a:cubicBezTo>
                  <a:cubicBezTo>
                    <a:pt x="269758" y="203841"/>
                    <a:pt x="270056" y="204736"/>
                    <a:pt x="270354" y="206525"/>
                  </a:cubicBezTo>
                  <a:cubicBezTo>
                    <a:pt x="270653" y="208165"/>
                    <a:pt x="270354" y="209209"/>
                    <a:pt x="270354" y="210849"/>
                  </a:cubicBezTo>
                  <a:cubicBezTo>
                    <a:pt x="270354" y="215025"/>
                    <a:pt x="270354" y="219796"/>
                    <a:pt x="273784" y="223823"/>
                  </a:cubicBezTo>
                  <a:cubicBezTo>
                    <a:pt x="275424" y="225761"/>
                    <a:pt x="276915" y="226656"/>
                    <a:pt x="279152" y="227849"/>
                  </a:cubicBezTo>
                  <a:cubicBezTo>
                    <a:pt x="281091" y="228892"/>
                    <a:pt x="282284" y="229489"/>
                    <a:pt x="284222" y="230533"/>
                  </a:cubicBezTo>
                  <a:cubicBezTo>
                    <a:pt x="285117" y="231129"/>
                    <a:pt x="286310" y="232620"/>
                    <a:pt x="286459" y="233217"/>
                  </a:cubicBezTo>
                  <a:cubicBezTo>
                    <a:pt x="286757" y="234111"/>
                    <a:pt x="286757" y="234559"/>
                    <a:pt x="286459" y="235454"/>
                  </a:cubicBezTo>
                  <a:cubicBezTo>
                    <a:pt x="288099" y="235454"/>
                    <a:pt x="288994" y="235454"/>
                    <a:pt x="290485" y="234708"/>
                  </a:cubicBezTo>
                  <a:cubicBezTo>
                    <a:pt x="292722" y="233813"/>
                    <a:pt x="293915" y="232919"/>
                    <a:pt x="295406" y="230831"/>
                  </a:cubicBezTo>
                  <a:lnTo>
                    <a:pt x="301669" y="230831"/>
                  </a:lnTo>
                  <a:cubicBezTo>
                    <a:pt x="302265" y="231875"/>
                    <a:pt x="302414" y="232620"/>
                    <a:pt x="302414" y="233813"/>
                  </a:cubicBezTo>
                  <a:cubicBezTo>
                    <a:pt x="302414" y="235155"/>
                    <a:pt x="302414" y="236199"/>
                    <a:pt x="301519" y="237243"/>
                  </a:cubicBezTo>
                  <a:cubicBezTo>
                    <a:pt x="300625" y="238287"/>
                    <a:pt x="299730" y="238287"/>
                    <a:pt x="298537" y="238287"/>
                  </a:cubicBezTo>
                  <a:cubicBezTo>
                    <a:pt x="296002" y="238287"/>
                    <a:pt x="294809" y="237690"/>
                    <a:pt x="292572" y="237839"/>
                  </a:cubicBezTo>
                  <a:cubicBezTo>
                    <a:pt x="290634" y="237988"/>
                    <a:pt x="289441" y="237988"/>
                    <a:pt x="287652" y="239032"/>
                  </a:cubicBezTo>
                  <a:cubicBezTo>
                    <a:pt x="285564" y="240225"/>
                    <a:pt x="284371" y="241567"/>
                    <a:pt x="283626" y="243953"/>
                  </a:cubicBezTo>
                  <a:cubicBezTo>
                    <a:pt x="283029" y="245444"/>
                    <a:pt x="283029" y="246488"/>
                    <a:pt x="283178" y="248128"/>
                  </a:cubicBezTo>
                  <a:cubicBezTo>
                    <a:pt x="282284" y="248725"/>
                    <a:pt x="281836" y="249172"/>
                    <a:pt x="281389" y="250067"/>
                  </a:cubicBezTo>
                  <a:cubicBezTo>
                    <a:pt x="280345" y="251856"/>
                    <a:pt x="280345" y="253497"/>
                    <a:pt x="281389" y="255435"/>
                  </a:cubicBezTo>
                  <a:cubicBezTo>
                    <a:pt x="282433" y="254242"/>
                    <a:pt x="283029" y="253646"/>
                    <a:pt x="284222" y="252900"/>
                  </a:cubicBezTo>
                  <a:cubicBezTo>
                    <a:pt x="285266" y="252304"/>
                    <a:pt x="286161" y="252005"/>
                    <a:pt x="287503" y="251707"/>
                  </a:cubicBezTo>
                  <a:cubicBezTo>
                    <a:pt x="287801" y="248576"/>
                    <a:pt x="289143" y="246488"/>
                    <a:pt x="291827" y="244848"/>
                  </a:cubicBezTo>
                  <a:cubicBezTo>
                    <a:pt x="293169" y="244102"/>
                    <a:pt x="294064" y="243804"/>
                    <a:pt x="295704" y="243655"/>
                  </a:cubicBezTo>
                  <a:cubicBezTo>
                    <a:pt x="293915" y="244550"/>
                    <a:pt x="293020" y="245295"/>
                    <a:pt x="291678" y="246786"/>
                  </a:cubicBezTo>
                  <a:cubicBezTo>
                    <a:pt x="289888" y="249023"/>
                    <a:pt x="288994" y="250962"/>
                    <a:pt x="289143" y="253795"/>
                  </a:cubicBezTo>
                  <a:cubicBezTo>
                    <a:pt x="288546" y="254689"/>
                    <a:pt x="288248" y="255435"/>
                    <a:pt x="288397" y="256479"/>
                  </a:cubicBezTo>
                  <a:cubicBezTo>
                    <a:pt x="288397" y="257672"/>
                    <a:pt x="288845" y="258417"/>
                    <a:pt x="289590" y="259163"/>
                  </a:cubicBezTo>
                  <a:cubicBezTo>
                    <a:pt x="291529" y="257075"/>
                    <a:pt x="292125" y="256479"/>
                    <a:pt x="294213" y="255435"/>
                  </a:cubicBezTo>
                  <a:cubicBezTo>
                    <a:pt x="295107" y="254988"/>
                    <a:pt x="295555" y="254839"/>
                    <a:pt x="296449" y="254540"/>
                  </a:cubicBezTo>
                  <a:cubicBezTo>
                    <a:pt x="297493" y="254839"/>
                    <a:pt x="298090" y="254988"/>
                    <a:pt x="299283" y="254839"/>
                  </a:cubicBezTo>
                  <a:cubicBezTo>
                    <a:pt x="300028" y="254839"/>
                    <a:pt x="300774" y="254391"/>
                    <a:pt x="301072" y="254391"/>
                  </a:cubicBezTo>
                  <a:cubicBezTo>
                    <a:pt x="300326" y="251856"/>
                    <a:pt x="299730" y="249619"/>
                    <a:pt x="301370" y="247532"/>
                  </a:cubicBezTo>
                  <a:cubicBezTo>
                    <a:pt x="303011" y="245444"/>
                    <a:pt x="304651" y="244699"/>
                    <a:pt x="307335" y="244997"/>
                  </a:cubicBezTo>
                  <a:cubicBezTo>
                    <a:pt x="305695" y="245444"/>
                    <a:pt x="304651" y="246041"/>
                    <a:pt x="303607" y="247383"/>
                  </a:cubicBezTo>
                  <a:cubicBezTo>
                    <a:pt x="302712" y="248576"/>
                    <a:pt x="302414" y="249769"/>
                    <a:pt x="302563" y="251260"/>
                  </a:cubicBezTo>
                  <a:cubicBezTo>
                    <a:pt x="302712" y="253049"/>
                    <a:pt x="303458" y="254093"/>
                    <a:pt x="304949" y="255137"/>
                  </a:cubicBezTo>
                  <a:cubicBezTo>
                    <a:pt x="304949" y="256031"/>
                    <a:pt x="304949" y="256479"/>
                    <a:pt x="305247" y="257374"/>
                  </a:cubicBezTo>
                  <a:cubicBezTo>
                    <a:pt x="305546" y="258268"/>
                    <a:pt x="305993" y="258716"/>
                    <a:pt x="306589" y="259312"/>
                  </a:cubicBezTo>
                  <a:cubicBezTo>
                    <a:pt x="306888" y="258119"/>
                    <a:pt x="307186" y="257374"/>
                    <a:pt x="308081" y="256479"/>
                  </a:cubicBezTo>
                  <a:cubicBezTo>
                    <a:pt x="308677" y="255882"/>
                    <a:pt x="309124" y="255584"/>
                    <a:pt x="309870" y="255286"/>
                  </a:cubicBezTo>
                  <a:cubicBezTo>
                    <a:pt x="311212" y="254689"/>
                    <a:pt x="312107" y="255137"/>
                    <a:pt x="313449" y="254839"/>
                  </a:cubicBezTo>
                  <a:cubicBezTo>
                    <a:pt x="315685" y="254391"/>
                    <a:pt x="317475" y="254689"/>
                    <a:pt x="319264" y="253049"/>
                  </a:cubicBezTo>
                  <a:cubicBezTo>
                    <a:pt x="320606" y="251856"/>
                    <a:pt x="321203" y="250812"/>
                    <a:pt x="321501" y="249172"/>
                  </a:cubicBezTo>
                  <a:cubicBezTo>
                    <a:pt x="321799" y="246935"/>
                    <a:pt x="321203" y="245295"/>
                    <a:pt x="319562" y="243804"/>
                  </a:cubicBezTo>
                  <a:cubicBezTo>
                    <a:pt x="320457" y="242313"/>
                    <a:pt x="320755" y="241269"/>
                    <a:pt x="320755" y="239480"/>
                  </a:cubicBezTo>
                  <a:cubicBezTo>
                    <a:pt x="320755" y="237839"/>
                    <a:pt x="320755" y="236646"/>
                    <a:pt x="319861" y="235304"/>
                  </a:cubicBezTo>
                  <a:lnTo>
                    <a:pt x="323290" y="235304"/>
                  </a:lnTo>
                  <a:cubicBezTo>
                    <a:pt x="323290" y="235304"/>
                    <a:pt x="324185" y="235304"/>
                    <a:pt x="325229" y="235603"/>
                  </a:cubicBezTo>
                  <a:cubicBezTo>
                    <a:pt x="325974" y="235752"/>
                    <a:pt x="326720" y="236497"/>
                    <a:pt x="327316" y="237541"/>
                  </a:cubicBezTo>
                  <a:moveTo>
                    <a:pt x="239338" y="221288"/>
                  </a:moveTo>
                  <a:cubicBezTo>
                    <a:pt x="240233" y="218753"/>
                    <a:pt x="241575" y="217560"/>
                    <a:pt x="243961" y="216068"/>
                  </a:cubicBezTo>
                  <a:cubicBezTo>
                    <a:pt x="245750" y="214876"/>
                    <a:pt x="246943" y="214577"/>
                    <a:pt x="249031" y="213981"/>
                  </a:cubicBezTo>
                  <a:cubicBezTo>
                    <a:pt x="250522" y="213534"/>
                    <a:pt x="251566" y="213683"/>
                    <a:pt x="253057" y="213235"/>
                  </a:cubicBezTo>
                  <a:cubicBezTo>
                    <a:pt x="254846" y="212639"/>
                    <a:pt x="255890" y="212341"/>
                    <a:pt x="257530" y="211446"/>
                  </a:cubicBezTo>
                  <a:cubicBezTo>
                    <a:pt x="256188" y="212937"/>
                    <a:pt x="255294" y="213683"/>
                    <a:pt x="253653" y="214876"/>
                  </a:cubicBezTo>
                  <a:cubicBezTo>
                    <a:pt x="251118" y="216665"/>
                    <a:pt x="248882" y="216814"/>
                    <a:pt x="246496" y="218454"/>
                  </a:cubicBezTo>
                  <a:cubicBezTo>
                    <a:pt x="242768" y="221138"/>
                    <a:pt x="241128" y="223375"/>
                    <a:pt x="239338" y="227550"/>
                  </a:cubicBezTo>
                  <a:cubicBezTo>
                    <a:pt x="238593" y="225314"/>
                    <a:pt x="238742" y="223673"/>
                    <a:pt x="239487" y="221437"/>
                  </a:cubicBezTo>
                  <a:moveTo>
                    <a:pt x="197437" y="243953"/>
                  </a:moveTo>
                  <a:cubicBezTo>
                    <a:pt x="198928" y="243058"/>
                    <a:pt x="199972" y="242760"/>
                    <a:pt x="201761" y="242909"/>
                  </a:cubicBezTo>
                  <a:cubicBezTo>
                    <a:pt x="200419" y="243506"/>
                    <a:pt x="199674" y="243953"/>
                    <a:pt x="198481" y="244997"/>
                  </a:cubicBezTo>
                  <a:cubicBezTo>
                    <a:pt x="196840" y="246488"/>
                    <a:pt x="196244" y="247532"/>
                    <a:pt x="195498" y="249619"/>
                  </a:cubicBezTo>
                  <a:cubicBezTo>
                    <a:pt x="194753" y="249918"/>
                    <a:pt x="194454" y="250216"/>
                    <a:pt x="193858" y="250663"/>
                  </a:cubicBezTo>
                  <a:cubicBezTo>
                    <a:pt x="192963" y="251409"/>
                    <a:pt x="192665" y="252154"/>
                    <a:pt x="192367" y="253347"/>
                  </a:cubicBezTo>
                  <a:cubicBezTo>
                    <a:pt x="191920" y="254988"/>
                    <a:pt x="192069" y="256181"/>
                    <a:pt x="192963" y="257672"/>
                  </a:cubicBezTo>
                  <a:cubicBezTo>
                    <a:pt x="194156" y="256330"/>
                    <a:pt x="195051" y="255584"/>
                    <a:pt x="196542" y="254839"/>
                  </a:cubicBezTo>
                  <a:cubicBezTo>
                    <a:pt x="197735" y="254093"/>
                    <a:pt x="198481" y="253795"/>
                    <a:pt x="199823" y="253497"/>
                  </a:cubicBezTo>
                  <a:cubicBezTo>
                    <a:pt x="200121" y="251707"/>
                    <a:pt x="200717" y="250663"/>
                    <a:pt x="201910" y="249172"/>
                  </a:cubicBezTo>
                  <a:cubicBezTo>
                    <a:pt x="203551" y="247234"/>
                    <a:pt x="205191" y="246339"/>
                    <a:pt x="207726" y="246041"/>
                  </a:cubicBezTo>
                  <a:cubicBezTo>
                    <a:pt x="206235" y="246637"/>
                    <a:pt x="205489" y="247234"/>
                    <a:pt x="204296" y="248427"/>
                  </a:cubicBezTo>
                  <a:cubicBezTo>
                    <a:pt x="202507" y="250365"/>
                    <a:pt x="202059" y="252154"/>
                    <a:pt x="201910" y="254839"/>
                  </a:cubicBezTo>
                  <a:cubicBezTo>
                    <a:pt x="201910" y="256330"/>
                    <a:pt x="201910" y="257374"/>
                    <a:pt x="202358" y="258865"/>
                  </a:cubicBezTo>
                  <a:cubicBezTo>
                    <a:pt x="203103" y="257672"/>
                    <a:pt x="203700" y="257075"/>
                    <a:pt x="204893" y="256330"/>
                  </a:cubicBezTo>
                  <a:cubicBezTo>
                    <a:pt x="205787" y="255733"/>
                    <a:pt x="206384" y="255435"/>
                    <a:pt x="207428" y="255286"/>
                  </a:cubicBezTo>
                  <a:cubicBezTo>
                    <a:pt x="208322" y="255286"/>
                    <a:pt x="208770" y="255286"/>
                    <a:pt x="209664" y="255286"/>
                  </a:cubicBezTo>
                  <a:cubicBezTo>
                    <a:pt x="210857" y="255286"/>
                    <a:pt x="211454" y="255286"/>
                    <a:pt x="212647" y="255286"/>
                  </a:cubicBezTo>
                  <a:cubicBezTo>
                    <a:pt x="214585" y="255435"/>
                    <a:pt x="215927" y="254988"/>
                    <a:pt x="217269" y="253646"/>
                  </a:cubicBezTo>
                  <a:cubicBezTo>
                    <a:pt x="218760" y="252304"/>
                    <a:pt x="219208" y="251111"/>
                    <a:pt x="219208" y="249172"/>
                  </a:cubicBezTo>
                  <a:cubicBezTo>
                    <a:pt x="219208" y="248576"/>
                    <a:pt x="219059" y="248277"/>
                    <a:pt x="218760" y="247681"/>
                  </a:cubicBezTo>
                  <a:cubicBezTo>
                    <a:pt x="218611" y="247085"/>
                    <a:pt x="218462" y="246786"/>
                    <a:pt x="218164" y="246339"/>
                  </a:cubicBezTo>
                  <a:cubicBezTo>
                    <a:pt x="219059" y="246488"/>
                    <a:pt x="219655" y="246786"/>
                    <a:pt x="220401" y="247532"/>
                  </a:cubicBezTo>
                  <a:cubicBezTo>
                    <a:pt x="221146" y="248427"/>
                    <a:pt x="221295" y="249172"/>
                    <a:pt x="221295" y="250216"/>
                  </a:cubicBezTo>
                  <a:cubicBezTo>
                    <a:pt x="221295" y="251111"/>
                    <a:pt x="221146" y="251707"/>
                    <a:pt x="220550" y="252602"/>
                  </a:cubicBezTo>
                  <a:cubicBezTo>
                    <a:pt x="222786" y="253049"/>
                    <a:pt x="224278" y="252900"/>
                    <a:pt x="226216" y="251856"/>
                  </a:cubicBezTo>
                  <a:cubicBezTo>
                    <a:pt x="228005" y="250962"/>
                    <a:pt x="229049" y="250067"/>
                    <a:pt x="230093" y="248427"/>
                  </a:cubicBezTo>
                  <a:cubicBezTo>
                    <a:pt x="230690" y="247383"/>
                    <a:pt x="230988" y="246637"/>
                    <a:pt x="231137" y="245444"/>
                  </a:cubicBezTo>
                  <a:cubicBezTo>
                    <a:pt x="232777" y="244550"/>
                    <a:pt x="233523" y="243953"/>
                    <a:pt x="234865" y="242760"/>
                  </a:cubicBezTo>
                  <a:cubicBezTo>
                    <a:pt x="235909" y="241865"/>
                    <a:pt x="236505" y="241269"/>
                    <a:pt x="237400" y="240225"/>
                  </a:cubicBezTo>
                  <a:lnTo>
                    <a:pt x="238444" y="244102"/>
                  </a:lnTo>
                  <a:cubicBezTo>
                    <a:pt x="238742" y="244848"/>
                    <a:pt x="238742" y="245444"/>
                    <a:pt x="238593" y="246339"/>
                  </a:cubicBezTo>
                  <a:cubicBezTo>
                    <a:pt x="238593" y="247085"/>
                    <a:pt x="238593" y="247532"/>
                    <a:pt x="238294" y="248128"/>
                  </a:cubicBezTo>
                  <a:lnTo>
                    <a:pt x="241575" y="244251"/>
                  </a:lnTo>
                  <a:cubicBezTo>
                    <a:pt x="241575" y="244251"/>
                    <a:pt x="242470" y="243058"/>
                    <a:pt x="242768" y="242164"/>
                  </a:cubicBezTo>
                  <a:cubicBezTo>
                    <a:pt x="242768" y="241418"/>
                    <a:pt x="243066" y="241120"/>
                    <a:pt x="242768" y="240374"/>
                  </a:cubicBezTo>
                  <a:lnTo>
                    <a:pt x="241128" y="233962"/>
                  </a:lnTo>
                  <a:cubicBezTo>
                    <a:pt x="240979" y="233068"/>
                    <a:pt x="241128" y="232620"/>
                    <a:pt x="241128" y="231875"/>
                  </a:cubicBezTo>
                  <a:cubicBezTo>
                    <a:pt x="241277" y="231129"/>
                    <a:pt x="241575" y="230682"/>
                    <a:pt x="242022" y="230234"/>
                  </a:cubicBezTo>
                  <a:lnTo>
                    <a:pt x="243513" y="228594"/>
                  </a:lnTo>
                  <a:cubicBezTo>
                    <a:pt x="243513" y="228594"/>
                    <a:pt x="243364" y="229340"/>
                    <a:pt x="243215" y="229787"/>
                  </a:cubicBezTo>
                  <a:cubicBezTo>
                    <a:pt x="243215" y="230384"/>
                    <a:pt x="243066" y="230682"/>
                    <a:pt x="243215" y="231278"/>
                  </a:cubicBezTo>
                  <a:lnTo>
                    <a:pt x="244706" y="236796"/>
                  </a:lnTo>
                  <a:cubicBezTo>
                    <a:pt x="244706" y="236796"/>
                    <a:pt x="244856" y="237988"/>
                    <a:pt x="244856" y="238734"/>
                  </a:cubicBezTo>
                  <a:cubicBezTo>
                    <a:pt x="244856" y="239629"/>
                    <a:pt x="244856" y="240076"/>
                    <a:pt x="244557" y="240822"/>
                  </a:cubicBezTo>
                  <a:lnTo>
                    <a:pt x="247838" y="236945"/>
                  </a:lnTo>
                  <a:cubicBezTo>
                    <a:pt x="247838" y="236945"/>
                    <a:pt x="248733" y="235752"/>
                    <a:pt x="249031" y="234708"/>
                  </a:cubicBezTo>
                  <a:cubicBezTo>
                    <a:pt x="249180" y="233962"/>
                    <a:pt x="249180" y="233664"/>
                    <a:pt x="249031" y="232919"/>
                  </a:cubicBezTo>
                  <a:lnTo>
                    <a:pt x="247540" y="226507"/>
                  </a:lnTo>
                  <a:cubicBezTo>
                    <a:pt x="247390" y="225761"/>
                    <a:pt x="247390" y="225165"/>
                    <a:pt x="247540" y="224270"/>
                  </a:cubicBezTo>
                  <a:cubicBezTo>
                    <a:pt x="247689" y="223524"/>
                    <a:pt x="247987" y="223226"/>
                    <a:pt x="248434" y="222630"/>
                  </a:cubicBezTo>
                  <a:lnTo>
                    <a:pt x="249925" y="220989"/>
                  </a:lnTo>
                  <a:cubicBezTo>
                    <a:pt x="249925" y="220989"/>
                    <a:pt x="249776" y="221735"/>
                    <a:pt x="249627" y="222182"/>
                  </a:cubicBezTo>
                  <a:cubicBezTo>
                    <a:pt x="249627" y="222779"/>
                    <a:pt x="249478" y="223077"/>
                    <a:pt x="249627" y="223673"/>
                  </a:cubicBezTo>
                  <a:lnTo>
                    <a:pt x="251118" y="229340"/>
                  </a:lnTo>
                  <a:cubicBezTo>
                    <a:pt x="251267" y="230085"/>
                    <a:pt x="251267" y="230533"/>
                    <a:pt x="251267" y="231427"/>
                  </a:cubicBezTo>
                  <a:cubicBezTo>
                    <a:pt x="251267" y="232173"/>
                    <a:pt x="251267" y="232620"/>
                    <a:pt x="250969" y="233366"/>
                  </a:cubicBezTo>
                  <a:lnTo>
                    <a:pt x="253802" y="230085"/>
                  </a:lnTo>
                  <a:cubicBezTo>
                    <a:pt x="253802" y="230085"/>
                    <a:pt x="254548" y="228892"/>
                    <a:pt x="254697" y="228147"/>
                  </a:cubicBezTo>
                  <a:cubicBezTo>
                    <a:pt x="254846" y="227401"/>
                    <a:pt x="254697" y="226954"/>
                    <a:pt x="254697" y="226059"/>
                  </a:cubicBezTo>
                  <a:lnTo>
                    <a:pt x="254697" y="224121"/>
                  </a:lnTo>
                  <a:cubicBezTo>
                    <a:pt x="254697" y="224121"/>
                    <a:pt x="254399" y="222480"/>
                    <a:pt x="254697" y="221586"/>
                  </a:cubicBezTo>
                  <a:cubicBezTo>
                    <a:pt x="255144" y="220244"/>
                    <a:pt x="255890" y="219647"/>
                    <a:pt x="256785" y="218603"/>
                  </a:cubicBezTo>
                  <a:cubicBezTo>
                    <a:pt x="258276" y="216814"/>
                    <a:pt x="259618" y="216068"/>
                    <a:pt x="261407" y="214577"/>
                  </a:cubicBezTo>
                  <a:cubicBezTo>
                    <a:pt x="263793" y="212490"/>
                    <a:pt x="265284" y="211446"/>
                    <a:pt x="267819" y="209507"/>
                  </a:cubicBezTo>
                  <a:cubicBezTo>
                    <a:pt x="268118" y="207718"/>
                    <a:pt x="267819" y="206525"/>
                    <a:pt x="267074" y="204736"/>
                  </a:cubicBezTo>
                  <a:cubicBezTo>
                    <a:pt x="266477" y="203543"/>
                    <a:pt x="265881" y="202946"/>
                    <a:pt x="264837" y="202052"/>
                  </a:cubicBezTo>
                  <a:cubicBezTo>
                    <a:pt x="264091" y="201455"/>
                    <a:pt x="263644" y="201306"/>
                    <a:pt x="262749" y="200859"/>
                  </a:cubicBezTo>
                  <a:cubicBezTo>
                    <a:pt x="262004" y="200560"/>
                    <a:pt x="261556" y="200411"/>
                    <a:pt x="260662" y="200113"/>
                  </a:cubicBezTo>
                  <a:cubicBezTo>
                    <a:pt x="258276" y="199666"/>
                    <a:pt x="256636" y="199517"/>
                    <a:pt x="254101" y="199964"/>
                  </a:cubicBezTo>
                  <a:cubicBezTo>
                    <a:pt x="253057" y="200113"/>
                    <a:pt x="252162" y="200411"/>
                    <a:pt x="251267" y="200710"/>
                  </a:cubicBezTo>
                  <a:cubicBezTo>
                    <a:pt x="251267" y="200710"/>
                    <a:pt x="249925" y="201306"/>
                    <a:pt x="249031" y="201753"/>
                  </a:cubicBezTo>
                  <a:cubicBezTo>
                    <a:pt x="249329" y="202648"/>
                    <a:pt x="249329" y="203245"/>
                    <a:pt x="249180" y="204139"/>
                  </a:cubicBezTo>
                  <a:cubicBezTo>
                    <a:pt x="249031" y="205183"/>
                    <a:pt x="248583" y="205780"/>
                    <a:pt x="247987" y="206525"/>
                  </a:cubicBezTo>
                  <a:cubicBezTo>
                    <a:pt x="246943" y="207569"/>
                    <a:pt x="245899" y="207569"/>
                    <a:pt x="244408" y="208016"/>
                  </a:cubicBezTo>
                  <a:cubicBezTo>
                    <a:pt x="242022" y="208762"/>
                    <a:pt x="240382" y="208464"/>
                    <a:pt x="237847" y="208911"/>
                  </a:cubicBezTo>
                  <a:cubicBezTo>
                    <a:pt x="235312" y="209358"/>
                    <a:pt x="233821" y="209358"/>
                    <a:pt x="231435" y="210402"/>
                  </a:cubicBezTo>
                  <a:cubicBezTo>
                    <a:pt x="226962" y="212341"/>
                    <a:pt x="225023" y="215174"/>
                    <a:pt x="222488" y="219349"/>
                  </a:cubicBezTo>
                  <a:cubicBezTo>
                    <a:pt x="220401" y="222779"/>
                    <a:pt x="220102" y="225314"/>
                    <a:pt x="217716" y="228296"/>
                  </a:cubicBezTo>
                  <a:cubicBezTo>
                    <a:pt x="217120" y="229042"/>
                    <a:pt x="216822" y="229340"/>
                    <a:pt x="216225" y="229936"/>
                  </a:cubicBezTo>
                  <a:cubicBezTo>
                    <a:pt x="217716" y="229638"/>
                    <a:pt x="218611" y="229489"/>
                    <a:pt x="220251" y="229340"/>
                  </a:cubicBezTo>
                  <a:cubicBezTo>
                    <a:pt x="222637" y="229042"/>
                    <a:pt x="223979" y="229042"/>
                    <a:pt x="226365" y="229191"/>
                  </a:cubicBezTo>
                  <a:cubicBezTo>
                    <a:pt x="225321" y="229489"/>
                    <a:pt x="224576" y="229787"/>
                    <a:pt x="223532" y="230384"/>
                  </a:cubicBezTo>
                  <a:cubicBezTo>
                    <a:pt x="222936" y="230682"/>
                    <a:pt x="222488" y="230980"/>
                    <a:pt x="221892" y="231427"/>
                  </a:cubicBezTo>
                  <a:cubicBezTo>
                    <a:pt x="221146" y="233664"/>
                    <a:pt x="220251" y="235006"/>
                    <a:pt x="218313" y="236348"/>
                  </a:cubicBezTo>
                  <a:cubicBezTo>
                    <a:pt x="216374" y="237839"/>
                    <a:pt x="214734" y="238287"/>
                    <a:pt x="212348" y="238287"/>
                  </a:cubicBezTo>
                  <a:cubicBezTo>
                    <a:pt x="210112" y="238287"/>
                    <a:pt x="208919" y="237541"/>
                    <a:pt x="206831" y="236945"/>
                  </a:cubicBezTo>
                  <a:cubicBezTo>
                    <a:pt x="204296" y="236348"/>
                    <a:pt x="202954" y="235304"/>
                    <a:pt x="200568" y="235454"/>
                  </a:cubicBezTo>
                  <a:cubicBezTo>
                    <a:pt x="198928" y="235454"/>
                    <a:pt x="197884" y="235752"/>
                    <a:pt x="196393" y="236348"/>
                  </a:cubicBezTo>
                  <a:cubicBezTo>
                    <a:pt x="194454" y="237243"/>
                    <a:pt x="193262" y="238138"/>
                    <a:pt x="191920" y="239927"/>
                  </a:cubicBezTo>
                  <a:cubicBezTo>
                    <a:pt x="190577" y="241716"/>
                    <a:pt x="189981" y="243058"/>
                    <a:pt x="189683" y="245146"/>
                  </a:cubicBezTo>
                  <a:cubicBezTo>
                    <a:pt x="188341" y="245593"/>
                    <a:pt x="187595" y="246041"/>
                    <a:pt x="186700" y="247085"/>
                  </a:cubicBezTo>
                  <a:cubicBezTo>
                    <a:pt x="185806" y="248128"/>
                    <a:pt x="185358" y="248874"/>
                    <a:pt x="185209" y="250216"/>
                  </a:cubicBezTo>
                  <a:cubicBezTo>
                    <a:pt x="185209" y="251409"/>
                    <a:pt x="185209" y="252154"/>
                    <a:pt x="185955" y="253198"/>
                  </a:cubicBezTo>
                  <a:cubicBezTo>
                    <a:pt x="186999" y="252154"/>
                    <a:pt x="187744" y="251558"/>
                    <a:pt x="188937" y="250812"/>
                  </a:cubicBezTo>
                  <a:cubicBezTo>
                    <a:pt x="190130" y="250067"/>
                    <a:pt x="191025" y="249769"/>
                    <a:pt x="192367" y="249321"/>
                  </a:cubicBezTo>
                  <a:cubicBezTo>
                    <a:pt x="192814" y="247979"/>
                    <a:pt x="193262" y="247085"/>
                    <a:pt x="194156" y="246041"/>
                  </a:cubicBezTo>
                  <a:cubicBezTo>
                    <a:pt x="194902" y="245146"/>
                    <a:pt x="195349" y="244550"/>
                    <a:pt x="196393" y="244102"/>
                  </a:cubicBezTo>
                  <a:moveTo>
                    <a:pt x="273337" y="284065"/>
                  </a:moveTo>
                  <a:cubicBezTo>
                    <a:pt x="273337" y="284065"/>
                    <a:pt x="273187" y="283469"/>
                    <a:pt x="273187" y="283021"/>
                  </a:cubicBezTo>
                  <a:cubicBezTo>
                    <a:pt x="273187" y="282574"/>
                    <a:pt x="273187" y="281978"/>
                    <a:pt x="273187" y="281978"/>
                  </a:cubicBezTo>
                  <a:cubicBezTo>
                    <a:pt x="266626" y="283618"/>
                    <a:pt x="263048" y="284513"/>
                    <a:pt x="256636" y="286451"/>
                  </a:cubicBezTo>
                  <a:cubicBezTo>
                    <a:pt x="249925" y="288390"/>
                    <a:pt x="246198" y="289732"/>
                    <a:pt x="239338" y="291819"/>
                  </a:cubicBezTo>
                  <a:cubicBezTo>
                    <a:pt x="232777" y="293758"/>
                    <a:pt x="229049" y="295249"/>
                    <a:pt x="222488" y="296591"/>
                  </a:cubicBezTo>
                  <a:cubicBezTo>
                    <a:pt x="219059" y="297337"/>
                    <a:pt x="216822" y="297933"/>
                    <a:pt x="213541" y="297933"/>
                  </a:cubicBezTo>
                  <a:cubicBezTo>
                    <a:pt x="209962" y="297933"/>
                    <a:pt x="208322" y="297933"/>
                    <a:pt x="206384" y="296889"/>
                  </a:cubicBezTo>
                  <a:cubicBezTo>
                    <a:pt x="204147" y="295696"/>
                    <a:pt x="202358" y="294652"/>
                    <a:pt x="202059" y="292267"/>
                  </a:cubicBezTo>
                  <a:cubicBezTo>
                    <a:pt x="201910" y="291074"/>
                    <a:pt x="201761" y="290328"/>
                    <a:pt x="202358" y="289433"/>
                  </a:cubicBezTo>
                  <a:cubicBezTo>
                    <a:pt x="202954" y="288539"/>
                    <a:pt x="203700" y="288240"/>
                    <a:pt x="204594" y="288091"/>
                  </a:cubicBezTo>
                  <a:cubicBezTo>
                    <a:pt x="205936" y="288091"/>
                    <a:pt x="206980" y="288688"/>
                    <a:pt x="207428" y="289881"/>
                  </a:cubicBezTo>
                  <a:cubicBezTo>
                    <a:pt x="207726" y="290925"/>
                    <a:pt x="207428" y="291968"/>
                    <a:pt x="206682" y="292714"/>
                  </a:cubicBezTo>
                  <a:cubicBezTo>
                    <a:pt x="207875" y="292714"/>
                    <a:pt x="208620" y="292714"/>
                    <a:pt x="209813" y="292714"/>
                  </a:cubicBezTo>
                  <a:cubicBezTo>
                    <a:pt x="211603" y="292416"/>
                    <a:pt x="212945" y="292714"/>
                    <a:pt x="214287" y="291372"/>
                  </a:cubicBezTo>
                  <a:cubicBezTo>
                    <a:pt x="215331" y="290328"/>
                    <a:pt x="215927" y="289433"/>
                    <a:pt x="215927" y="287942"/>
                  </a:cubicBezTo>
                  <a:cubicBezTo>
                    <a:pt x="215927" y="286153"/>
                    <a:pt x="215182" y="284960"/>
                    <a:pt x="213690" y="283916"/>
                  </a:cubicBezTo>
                  <a:cubicBezTo>
                    <a:pt x="212796" y="283320"/>
                    <a:pt x="212050" y="283021"/>
                    <a:pt x="210857" y="283021"/>
                  </a:cubicBezTo>
                  <a:cubicBezTo>
                    <a:pt x="212497" y="282425"/>
                    <a:pt x="213839" y="282574"/>
                    <a:pt x="215331" y="283320"/>
                  </a:cubicBezTo>
                  <a:cubicBezTo>
                    <a:pt x="216225" y="283767"/>
                    <a:pt x="216673" y="284065"/>
                    <a:pt x="217269" y="284811"/>
                  </a:cubicBezTo>
                  <a:cubicBezTo>
                    <a:pt x="218164" y="286153"/>
                    <a:pt x="218462" y="287346"/>
                    <a:pt x="218015" y="288837"/>
                  </a:cubicBezTo>
                  <a:cubicBezTo>
                    <a:pt x="221295" y="289284"/>
                    <a:pt x="223234" y="289135"/>
                    <a:pt x="226365" y="288091"/>
                  </a:cubicBezTo>
                  <a:cubicBezTo>
                    <a:pt x="229944" y="286898"/>
                    <a:pt x="231733" y="285556"/>
                    <a:pt x="234567" y="283021"/>
                  </a:cubicBezTo>
                  <a:cubicBezTo>
                    <a:pt x="237400" y="280337"/>
                    <a:pt x="238891" y="278548"/>
                    <a:pt x="240531" y="274969"/>
                  </a:cubicBezTo>
                  <a:cubicBezTo>
                    <a:pt x="237847" y="276311"/>
                    <a:pt x="236058" y="277057"/>
                    <a:pt x="233075" y="277653"/>
                  </a:cubicBezTo>
                  <a:cubicBezTo>
                    <a:pt x="225470" y="279443"/>
                    <a:pt x="219655" y="276311"/>
                    <a:pt x="213094" y="275864"/>
                  </a:cubicBezTo>
                  <a:cubicBezTo>
                    <a:pt x="209366" y="275566"/>
                    <a:pt x="204743" y="276460"/>
                    <a:pt x="201314" y="277802"/>
                  </a:cubicBezTo>
                  <a:cubicBezTo>
                    <a:pt x="197139" y="279443"/>
                    <a:pt x="194454" y="281232"/>
                    <a:pt x="192665" y="285258"/>
                  </a:cubicBezTo>
                  <a:cubicBezTo>
                    <a:pt x="191025" y="288837"/>
                    <a:pt x="190876" y="291670"/>
                    <a:pt x="192367" y="295398"/>
                  </a:cubicBezTo>
                  <a:cubicBezTo>
                    <a:pt x="193709" y="298828"/>
                    <a:pt x="195797" y="300617"/>
                    <a:pt x="198630" y="302257"/>
                  </a:cubicBezTo>
                  <a:cubicBezTo>
                    <a:pt x="202805" y="304792"/>
                    <a:pt x="205489" y="304792"/>
                    <a:pt x="210410" y="305240"/>
                  </a:cubicBezTo>
                  <a:cubicBezTo>
                    <a:pt x="217418" y="305687"/>
                    <a:pt x="220997" y="304643"/>
                    <a:pt x="227558" y="303301"/>
                  </a:cubicBezTo>
                  <a:cubicBezTo>
                    <a:pt x="233672" y="301959"/>
                    <a:pt x="236952" y="300468"/>
                    <a:pt x="242917" y="298828"/>
                  </a:cubicBezTo>
                  <a:cubicBezTo>
                    <a:pt x="249478" y="297038"/>
                    <a:pt x="253206" y="295994"/>
                    <a:pt x="259767" y="294354"/>
                  </a:cubicBezTo>
                  <a:cubicBezTo>
                    <a:pt x="262004" y="291819"/>
                    <a:pt x="263495" y="290328"/>
                    <a:pt x="266328" y="288240"/>
                  </a:cubicBezTo>
                  <a:cubicBezTo>
                    <a:pt x="268863" y="286302"/>
                    <a:pt x="270354" y="285407"/>
                    <a:pt x="273187" y="283916"/>
                  </a:cubicBezTo>
                  <a:moveTo>
                    <a:pt x="161798" y="317616"/>
                  </a:moveTo>
                  <a:cubicBezTo>
                    <a:pt x="162246" y="315379"/>
                    <a:pt x="162395" y="313143"/>
                    <a:pt x="162395" y="311055"/>
                  </a:cubicBezTo>
                  <a:lnTo>
                    <a:pt x="162395" y="310160"/>
                  </a:lnTo>
                  <a:cubicBezTo>
                    <a:pt x="162395" y="310160"/>
                    <a:pt x="160158" y="312845"/>
                    <a:pt x="160158" y="312845"/>
                  </a:cubicBezTo>
                  <a:cubicBezTo>
                    <a:pt x="160009" y="312546"/>
                    <a:pt x="159860" y="312099"/>
                    <a:pt x="159561" y="311652"/>
                  </a:cubicBezTo>
                  <a:cubicBezTo>
                    <a:pt x="159263" y="311204"/>
                    <a:pt x="158965" y="309862"/>
                    <a:pt x="158369" y="309713"/>
                  </a:cubicBezTo>
                  <a:cubicBezTo>
                    <a:pt x="157623" y="310011"/>
                    <a:pt x="157474" y="310011"/>
                    <a:pt x="156728" y="310011"/>
                  </a:cubicBezTo>
                  <a:cubicBezTo>
                    <a:pt x="155983" y="310011"/>
                    <a:pt x="155834" y="310011"/>
                    <a:pt x="155237" y="309713"/>
                  </a:cubicBezTo>
                  <a:lnTo>
                    <a:pt x="155237" y="309713"/>
                  </a:lnTo>
                  <a:cubicBezTo>
                    <a:pt x="155237" y="309713"/>
                    <a:pt x="153746" y="312397"/>
                    <a:pt x="153597" y="312845"/>
                  </a:cubicBezTo>
                  <a:lnTo>
                    <a:pt x="151360" y="310160"/>
                  </a:lnTo>
                  <a:cubicBezTo>
                    <a:pt x="151360" y="312695"/>
                    <a:pt x="151360" y="315230"/>
                    <a:pt x="151957" y="317765"/>
                  </a:cubicBezTo>
                  <a:cubicBezTo>
                    <a:pt x="153597" y="317318"/>
                    <a:pt x="155386" y="317318"/>
                    <a:pt x="157026" y="317318"/>
                  </a:cubicBezTo>
                  <a:cubicBezTo>
                    <a:pt x="158816" y="317318"/>
                    <a:pt x="160456" y="317318"/>
                    <a:pt x="162096" y="317765"/>
                  </a:cubicBezTo>
                  <a:moveTo>
                    <a:pt x="163289" y="322537"/>
                  </a:moveTo>
                  <a:cubicBezTo>
                    <a:pt x="164333" y="319704"/>
                    <a:pt x="158667" y="319704"/>
                    <a:pt x="157026" y="319704"/>
                  </a:cubicBezTo>
                  <a:cubicBezTo>
                    <a:pt x="155983" y="319704"/>
                    <a:pt x="155088" y="319704"/>
                    <a:pt x="154044" y="320002"/>
                  </a:cubicBezTo>
                  <a:cubicBezTo>
                    <a:pt x="152702" y="320151"/>
                    <a:pt x="150018" y="320599"/>
                    <a:pt x="150764" y="322686"/>
                  </a:cubicBezTo>
                  <a:cubicBezTo>
                    <a:pt x="151360" y="324177"/>
                    <a:pt x="152851" y="324326"/>
                    <a:pt x="154193" y="324625"/>
                  </a:cubicBezTo>
                  <a:cubicBezTo>
                    <a:pt x="155237" y="324774"/>
                    <a:pt x="155983" y="324625"/>
                    <a:pt x="157026" y="324625"/>
                  </a:cubicBezTo>
                  <a:cubicBezTo>
                    <a:pt x="158070" y="324625"/>
                    <a:pt x="158816" y="324923"/>
                    <a:pt x="159860" y="324625"/>
                  </a:cubicBezTo>
                  <a:cubicBezTo>
                    <a:pt x="161202" y="324326"/>
                    <a:pt x="162693" y="324177"/>
                    <a:pt x="163140" y="322686"/>
                  </a:cubicBezTo>
                  <a:moveTo>
                    <a:pt x="298388" y="341624"/>
                  </a:moveTo>
                  <a:lnTo>
                    <a:pt x="289739" y="341624"/>
                  </a:lnTo>
                  <a:cubicBezTo>
                    <a:pt x="286310" y="341624"/>
                    <a:pt x="284818" y="340580"/>
                    <a:pt x="282582" y="338045"/>
                  </a:cubicBezTo>
                  <a:cubicBezTo>
                    <a:pt x="281836" y="337150"/>
                    <a:pt x="281389" y="336554"/>
                    <a:pt x="280941" y="335659"/>
                  </a:cubicBezTo>
                  <a:cubicBezTo>
                    <a:pt x="282731" y="337299"/>
                    <a:pt x="285117" y="338045"/>
                    <a:pt x="287503" y="338045"/>
                  </a:cubicBezTo>
                  <a:cubicBezTo>
                    <a:pt x="289590" y="338045"/>
                    <a:pt x="291529" y="338045"/>
                    <a:pt x="293616" y="338045"/>
                  </a:cubicBezTo>
                  <a:cubicBezTo>
                    <a:pt x="295107" y="338045"/>
                    <a:pt x="296599" y="338791"/>
                    <a:pt x="297493" y="339984"/>
                  </a:cubicBezTo>
                  <a:cubicBezTo>
                    <a:pt x="297941" y="340580"/>
                    <a:pt x="298239" y="341027"/>
                    <a:pt x="298537" y="341624"/>
                  </a:cubicBezTo>
                  <a:moveTo>
                    <a:pt x="180139" y="311353"/>
                  </a:moveTo>
                  <a:cubicBezTo>
                    <a:pt x="180139" y="312099"/>
                    <a:pt x="179841" y="312546"/>
                    <a:pt x="179692" y="313292"/>
                  </a:cubicBezTo>
                  <a:cubicBezTo>
                    <a:pt x="179543" y="314187"/>
                    <a:pt x="179394" y="314634"/>
                    <a:pt x="179394" y="315379"/>
                  </a:cubicBezTo>
                  <a:cubicBezTo>
                    <a:pt x="179245" y="314783"/>
                    <a:pt x="179096" y="314485"/>
                    <a:pt x="178797" y="313888"/>
                  </a:cubicBezTo>
                  <a:cubicBezTo>
                    <a:pt x="178499" y="313143"/>
                    <a:pt x="178350" y="312845"/>
                    <a:pt x="178052" y="312099"/>
                  </a:cubicBezTo>
                  <a:cubicBezTo>
                    <a:pt x="177754" y="311652"/>
                    <a:pt x="177604" y="311502"/>
                    <a:pt x="177455" y="311204"/>
                  </a:cubicBezTo>
                  <a:lnTo>
                    <a:pt x="175517" y="308520"/>
                  </a:lnTo>
                  <a:cubicBezTo>
                    <a:pt x="174920" y="307775"/>
                    <a:pt x="174622" y="307327"/>
                    <a:pt x="174622" y="306433"/>
                  </a:cubicBezTo>
                  <a:cubicBezTo>
                    <a:pt x="174622" y="305389"/>
                    <a:pt x="174771" y="304643"/>
                    <a:pt x="175368" y="303748"/>
                  </a:cubicBezTo>
                  <a:cubicBezTo>
                    <a:pt x="175815" y="303152"/>
                    <a:pt x="175964" y="302854"/>
                    <a:pt x="176561" y="302406"/>
                  </a:cubicBezTo>
                  <a:cubicBezTo>
                    <a:pt x="176561" y="302854"/>
                    <a:pt x="176561" y="303152"/>
                    <a:pt x="176561" y="303599"/>
                  </a:cubicBezTo>
                  <a:cubicBezTo>
                    <a:pt x="176561" y="304196"/>
                    <a:pt x="176561" y="304643"/>
                    <a:pt x="177157" y="305240"/>
                  </a:cubicBezTo>
                  <a:lnTo>
                    <a:pt x="179543" y="308520"/>
                  </a:lnTo>
                  <a:cubicBezTo>
                    <a:pt x="180289" y="309415"/>
                    <a:pt x="180438" y="310310"/>
                    <a:pt x="180438" y="311502"/>
                  </a:cubicBezTo>
                  <a:moveTo>
                    <a:pt x="178350" y="292714"/>
                  </a:moveTo>
                  <a:cubicBezTo>
                    <a:pt x="178648" y="297933"/>
                    <a:pt x="175517" y="303003"/>
                    <a:pt x="170000" y="303748"/>
                  </a:cubicBezTo>
                  <a:cubicBezTo>
                    <a:pt x="169701" y="306880"/>
                    <a:pt x="168210" y="308669"/>
                    <a:pt x="165377" y="309713"/>
                  </a:cubicBezTo>
                  <a:cubicBezTo>
                    <a:pt x="165526" y="312397"/>
                    <a:pt x="165377" y="314932"/>
                    <a:pt x="165079" y="317616"/>
                  </a:cubicBezTo>
                  <a:lnTo>
                    <a:pt x="165079" y="317616"/>
                  </a:lnTo>
                  <a:cubicBezTo>
                    <a:pt x="165675" y="319107"/>
                    <a:pt x="166123" y="320897"/>
                    <a:pt x="166123" y="322537"/>
                  </a:cubicBezTo>
                  <a:cubicBezTo>
                    <a:pt x="166123" y="325519"/>
                    <a:pt x="163588" y="327458"/>
                    <a:pt x="160456" y="327309"/>
                  </a:cubicBezTo>
                  <a:cubicBezTo>
                    <a:pt x="159561" y="327309"/>
                    <a:pt x="158518" y="327011"/>
                    <a:pt x="157325" y="327011"/>
                  </a:cubicBezTo>
                  <a:cubicBezTo>
                    <a:pt x="154044" y="327011"/>
                    <a:pt x="152851" y="328203"/>
                    <a:pt x="150018" y="325818"/>
                  </a:cubicBezTo>
                  <a:cubicBezTo>
                    <a:pt x="148974" y="324923"/>
                    <a:pt x="148676" y="323879"/>
                    <a:pt x="148676" y="322537"/>
                  </a:cubicBezTo>
                  <a:cubicBezTo>
                    <a:pt x="148676" y="320897"/>
                    <a:pt x="148974" y="319107"/>
                    <a:pt x="149571" y="317616"/>
                  </a:cubicBezTo>
                  <a:cubicBezTo>
                    <a:pt x="149123" y="314932"/>
                    <a:pt x="148974" y="312546"/>
                    <a:pt x="149272" y="309713"/>
                  </a:cubicBezTo>
                  <a:cubicBezTo>
                    <a:pt x="146439" y="308669"/>
                    <a:pt x="144948" y="306880"/>
                    <a:pt x="144650" y="303748"/>
                  </a:cubicBezTo>
                  <a:cubicBezTo>
                    <a:pt x="139133" y="303003"/>
                    <a:pt x="136001" y="297784"/>
                    <a:pt x="136299" y="292714"/>
                  </a:cubicBezTo>
                  <a:cubicBezTo>
                    <a:pt x="136747" y="291074"/>
                    <a:pt x="137343" y="289582"/>
                    <a:pt x="138685" y="288539"/>
                  </a:cubicBezTo>
                  <a:lnTo>
                    <a:pt x="138685" y="293310"/>
                  </a:lnTo>
                  <a:cubicBezTo>
                    <a:pt x="138685" y="297486"/>
                    <a:pt x="141071" y="301363"/>
                    <a:pt x="145843" y="301363"/>
                  </a:cubicBezTo>
                  <a:lnTo>
                    <a:pt x="146588" y="301363"/>
                  </a:lnTo>
                  <a:cubicBezTo>
                    <a:pt x="145992" y="309117"/>
                    <a:pt x="156877" y="309713"/>
                    <a:pt x="156132" y="303301"/>
                  </a:cubicBezTo>
                  <a:cubicBezTo>
                    <a:pt x="154790" y="302705"/>
                    <a:pt x="153746" y="301661"/>
                    <a:pt x="153597" y="300021"/>
                  </a:cubicBezTo>
                  <a:lnTo>
                    <a:pt x="161053" y="300021"/>
                  </a:lnTo>
                  <a:cubicBezTo>
                    <a:pt x="161053" y="301661"/>
                    <a:pt x="159860" y="302705"/>
                    <a:pt x="158518" y="303301"/>
                  </a:cubicBezTo>
                  <a:cubicBezTo>
                    <a:pt x="157772" y="309862"/>
                    <a:pt x="168657" y="309117"/>
                    <a:pt x="168061" y="301363"/>
                  </a:cubicBezTo>
                  <a:lnTo>
                    <a:pt x="168807" y="301363"/>
                  </a:lnTo>
                  <a:cubicBezTo>
                    <a:pt x="173578" y="301363"/>
                    <a:pt x="175964" y="297635"/>
                    <a:pt x="175964" y="293310"/>
                  </a:cubicBezTo>
                  <a:lnTo>
                    <a:pt x="175964" y="288539"/>
                  </a:lnTo>
                  <a:cubicBezTo>
                    <a:pt x="177455" y="289582"/>
                    <a:pt x="178052" y="291074"/>
                    <a:pt x="178350" y="292714"/>
                  </a:cubicBezTo>
                  <a:moveTo>
                    <a:pt x="172087" y="287495"/>
                  </a:moveTo>
                  <a:cubicBezTo>
                    <a:pt x="172087" y="288390"/>
                    <a:pt x="171789" y="288986"/>
                    <a:pt x="171043" y="289732"/>
                  </a:cubicBezTo>
                  <a:cubicBezTo>
                    <a:pt x="170298" y="290477"/>
                    <a:pt x="169850" y="290925"/>
                    <a:pt x="168807" y="290925"/>
                  </a:cubicBezTo>
                  <a:lnTo>
                    <a:pt x="165824" y="290925"/>
                  </a:lnTo>
                  <a:cubicBezTo>
                    <a:pt x="165824" y="290925"/>
                    <a:pt x="166868" y="291968"/>
                    <a:pt x="166868" y="293012"/>
                  </a:cubicBezTo>
                  <a:cubicBezTo>
                    <a:pt x="166868" y="294205"/>
                    <a:pt x="165824" y="295249"/>
                    <a:pt x="164631" y="295249"/>
                  </a:cubicBezTo>
                  <a:cubicBezTo>
                    <a:pt x="163438" y="295249"/>
                    <a:pt x="162395" y="294205"/>
                    <a:pt x="162395" y="293012"/>
                  </a:cubicBezTo>
                  <a:cubicBezTo>
                    <a:pt x="162395" y="292416"/>
                    <a:pt x="162693" y="291819"/>
                    <a:pt x="163140" y="291372"/>
                  </a:cubicBezTo>
                  <a:lnTo>
                    <a:pt x="163588" y="290925"/>
                  </a:lnTo>
                  <a:lnTo>
                    <a:pt x="161053" y="290925"/>
                  </a:lnTo>
                  <a:cubicBezTo>
                    <a:pt x="161053" y="290925"/>
                    <a:pt x="160158" y="291223"/>
                    <a:pt x="159711" y="291670"/>
                  </a:cubicBezTo>
                  <a:lnTo>
                    <a:pt x="159711" y="291074"/>
                  </a:lnTo>
                  <a:cubicBezTo>
                    <a:pt x="159711" y="291074"/>
                    <a:pt x="159711" y="290328"/>
                    <a:pt x="159711" y="290030"/>
                  </a:cubicBezTo>
                  <a:cubicBezTo>
                    <a:pt x="159711" y="289433"/>
                    <a:pt x="160307" y="288688"/>
                    <a:pt x="161053" y="288688"/>
                  </a:cubicBezTo>
                  <a:lnTo>
                    <a:pt x="169254" y="288688"/>
                  </a:lnTo>
                  <a:cubicBezTo>
                    <a:pt x="170298" y="288688"/>
                    <a:pt x="171491" y="288240"/>
                    <a:pt x="172087" y="287495"/>
                  </a:cubicBezTo>
                  <a:moveTo>
                    <a:pt x="169552" y="282574"/>
                  </a:moveTo>
                  <a:lnTo>
                    <a:pt x="167315" y="282574"/>
                  </a:lnTo>
                  <a:cubicBezTo>
                    <a:pt x="167315" y="282574"/>
                    <a:pt x="166123" y="282574"/>
                    <a:pt x="165526" y="282127"/>
                  </a:cubicBezTo>
                  <a:cubicBezTo>
                    <a:pt x="164930" y="281828"/>
                    <a:pt x="164631" y="281381"/>
                    <a:pt x="164333" y="280785"/>
                  </a:cubicBezTo>
                  <a:lnTo>
                    <a:pt x="162096" y="277802"/>
                  </a:lnTo>
                  <a:cubicBezTo>
                    <a:pt x="162096" y="277802"/>
                    <a:pt x="161798" y="277355"/>
                    <a:pt x="161500" y="277057"/>
                  </a:cubicBezTo>
                  <a:cubicBezTo>
                    <a:pt x="161202" y="276759"/>
                    <a:pt x="161053" y="276609"/>
                    <a:pt x="160605" y="276460"/>
                  </a:cubicBezTo>
                  <a:lnTo>
                    <a:pt x="163289" y="276460"/>
                  </a:lnTo>
                  <a:cubicBezTo>
                    <a:pt x="163289" y="276460"/>
                    <a:pt x="164035" y="276460"/>
                    <a:pt x="164482" y="276759"/>
                  </a:cubicBezTo>
                  <a:cubicBezTo>
                    <a:pt x="164930" y="277057"/>
                    <a:pt x="165079" y="277206"/>
                    <a:pt x="165377" y="277504"/>
                  </a:cubicBezTo>
                  <a:lnTo>
                    <a:pt x="168210" y="281232"/>
                  </a:lnTo>
                  <a:cubicBezTo>
                    <a:pt x="168210" y="281232"/>
                    <a:pt x="168508" y="281679"/>
                    <a:pt x="168657" y="281978"/>
                  </a:cubicBezTo>
                  <a:cubicBezTo>
                    <a:pt x="168956" y="282276"/>
                    <a:pt x="169254" y="282425"/>
                    <a:pt x="169552" y="282425"/>
                  </a:cubicBezTo>
                  <a:moveTo>
                    <a:pt x="161351" y="281530"/>
                  </a:moveTo>
                  <a:cubicBezTo>
                    <a:pt x="161351" y="281530"/>
                    <a:pt x="161649" y="281978"/>
                    <a:pt x="161947" y="282276"/>
                  </a:cubicBezTo>
                  <a:cubicBezTo>
                    <a:pt x="162395" y="282723"/>
                    <a:pt x="162693" y="282872"/>
                    <a:pt x="163140" y="283021"/>
                  </a:cubicBezTo>
                  <a:lnTo>
                    <a:pt x="160009" y="283021"/>
                  </a:lnTo>
                  <a:cubicBezTo>
                    <a:pt x="160009" y="283021"/>
                    <a:pt x="158816" y="283021"/>
                    <a:pt x="158219" y="282425"/>
                  </a:cubicBezTo>
                  <a:cubicBezTo>
                    <a:pt x="157772" y="282127"/>
                    <a:pt x="157623" y="281679"/>
                    <a:pt x="157325" y="281232"/>
                  </a:cubicBezTo>
                  <a:lnTo>
                    <a:pt x="154492" y="276908"/>
                  </a:lnTo>
                  <a:cubicBezTo>
                    <a:pt x="154492" y="276908"/>
                    <a:pt x="154044" y="276162"/>
                    <a:pt x="153746" y="275864"/>
                  </a:cubicBezTo>
                  <a:cubicBezTo>
                    <a:pt x="153299" y="275416"/>
                    <a:pt x="152851" y="275118"/>
                    <a:pt x="152106" y="274969"/>
                  </a:cubicBezTo>
                  <a:lnTo>
                    <a:pt x="155088" y="274969"/>
                  </a:lnTo>
                  <a:cubicBezTo>
                    <a:pt x="155088" y="274969"/>
                    <a:pt x="156132" y="275118"/>
                    <a:pt x="156728" y="275566"/>
                  </a:cubicBezTo>
                  <a:cubicBezTo>
                    <a:pt x="157176" y="275864"/>
                    <a:pt x="157474" y="276162"/>
                    <a:pt x="157772" y="276609"/>
                  </a:cubicBezTo>
                  <a:lnTo>
                    <a:pt x="161202" y="281530"/>
                  </a:lnTo>
                  <a:close/>
                  <a:moveTo>
                    <a:pt x="150913" y="277653"/>
                  </a:moveTo>
                  <a:lnTo>
                    <a:pt x="153746" y="281381"/>
                  </a:lnTo>
                  <a:cubicBezTo>
                    <a:pt x="153746" y="281381"/>
                    <a:pt x="154044" y="281828"/>
                    <a:pt x="154193" y="282127"/>
                  </a:cubicBezTo>
                  <a:cubicBezTo>
                    <a:pt x="154492" y="282425"/>
                    <a:pt x="154790" y="282574"/>
                    <a:pt x="155088" y="282574"/>
                  </a:cubicBezTo>
                  <a:lnTo>
                    <a:pt x="152702" y="282574"/>
                  </a:lnTo>
                  <a:cubicBezTo>
                    <a:pt x="152702" y="282574"/>
                    <a:pt x="151509" y="282574"/>
                    <a:pt x="150913" y="282127"/>
                  </a:cubicBezTo>
                  <a:cubicBezTo>
                    <a:pt x="150316" y="281828"/>
                    <a:pt x="150018" y="281381"/>
                    <a:pt x="149571" y="280785"/>
                  </a:cubicBezTo>
                  <a:lnTo>
                    <a:pt x="147334" y="277802"/>
                  </a:lnTo>
                  <a:cubicBezTo>
                    <a:pt x="147334" y="277802"/>
                    <a:pt x="147036" y="277355"/>
                    <a:pt x="146738" y="277057"/>
                  </a:cubicBezTo>
                  <a:cubicBezTo>
                    <a:pt x="146439" y="276759"/>
                    <a:pt x="146290" y="276609"/>
                    <a:pt x="145843" y="276460"/>
                  </a:cubicBezTo>
                  <a:lnTo>
                    <a:pt x="148527" y="276460"/>
                  </a:lnTo>
                  <a:cubicBezTo>
                    <a:pt x="148527" y="276460"/>
                    <a:pt x="149272" y="276460"/>
                    <a:pt x="149720" y="276759"/>
                  </a:cubicBezTo>
                  <a:cubicBezTo>
                    <a:pt x="150167" y="277057"/>
                    <a:pt x="150316" y="277206"/>
                    <a:pt x="150615" y="277504"/>
                  </a:cubicBezTo>
                  <a:moveTo>
                    <a:pt x="145246" y="288539"/>
                  </a:moveTo>
                  <a:lnTo>
                    <a:pt x="153299" y="288539"/>
                  </a:lnTo>
                  <a:cubicBezTo>
                    <a:pt x="153299" y="288539"/>
                    <a:pt x="154044" y="288837"/>
                    <a:pt x="154342" y="289135"/>
                  </a:cubicBezTo>
                  <a:cubicBezTo>
                    <a:pt x="154790" y="289732"/>
                    <a:pt x="154641" y="290328"/>
                    <a:pt x="154641" y="290925"/>
                  </a:cubicBezTo>
                  <a:lnTo>
                    <a:pt x="154641" y="291521"/>
                  </a:lnTo>
                  <a:cubicBezTo>
                    <a:pt x="154641" y="291521"/>
                    <a:pt x="153895" y="290775"/>
                    <a:pt x="153299" y="290775"/>
                  </a:cubicBezTo>
                  <a:lnTo>
                    <a:pt x="150764" y="290775"/>
                  </a:lnTo>
                  <a:cubicBezTo>
                    <a:pt x="150764" y="290775"/>
                    <a:pt x="151807" y="291819"/>
                    <a:pt x="151807" y="292863"/>
                  </a:cubicBezTo>
                  <a:cubicBezTo>
                    <a:pt x="151807" y="294056"/>
                    <a:pt x="150764" y="295100"/>
                    <a:pt x="149571" y="295100"/>
                  </a:cubicBezTo>
                  <a:cubicBezTo>
                    <a:pt x="148378" y="295100"/>
                    <a:pt x="147334" y="294056"/>
                    <a:pt x="147334" y="292863"/>
                  </a:cubicBezTo>
                  <a:cubicBezTo>
                    <a:pt x="147334" y="292267"/>
                    <a:pt x="147632" y="291670"/>
                    <a:pt x="147930" y="291223"/>
                  </a:cubicBezTo>
                  <a:lnTo>
                    <a:pt x="148378" y="290775"/>
                  </a:lnTo>
                  <a:lnTo>
                    <a:pt x="145395" y="290775"/>
                  </a:lnTo>
                  <a:cubicBezTo>
                    <a:pt x="144352" y="290775"/>
                    <a:pt x="143904" y="290328"/>
                    <a:pt x="143159" y="289582"/>
                  </a:cubicBezTo>
                  <a:cubicBezTo>
                    <a:pt x="142562" y="288837"/>
                    <a:pt x="142115" y="288240"/>
                    <a:pt x="142115" y="287346"/>
                  </a:cubicBezTo>
                  <a:cubicBezTo>
                    <a:pt x="142861" y="288091"/>
                    <a:pt x="144053" y="288539"/>
                    <a:pt x="145097" y="288539"/>
                  </a:cubicBezTo>
                  <a:moveTo>
                    <a:pt x="137045" y="305240"/>
                  </a:moveTo>
                  <a:cubicBezTo>
                    <a:pt x="137045" y="305240"/>
                    <a:pt x="137492" y="304345"/>
                    <a:pt x="137641" y="303599"/>
                  </a:cubicBezTo>
                  <a:cubicBezTo>
                    <a:pt x="137641" y="303152"/>
                    <a:pt x="137641" y="302854"/>
                    <a:pt x="137641" y="302406"/>
                  </a:cubicBezTo>
                  <a:cubicBezTo>
                    <a:pt x="138238" y="302854"/>
                    <a:pt x="138536" y="303152"/>
                    <a:pt x="138834" y="303748"/>
                  </a:cubicBezTo>
                  <a:cubicBezTo>
                    <a:pt x="139431" y="304643"/>
                    <a:pt x="139580" y="305389"/>
                    <a:pt x="139580" y="306433"/>
                  </a:cubicBezTo>
                  <a:cubicBezTo>
                    <a:pt x="139580" y="307327"/>
                    <a:pt x="139133" y="307775"/>
                    <a:pt x="138685" y="308520"/>
                  </a:cubicBezTo>
                  <a:lnTo>
                    <a:pt x="136747" y="311204"/>
                  </a:lnTo>
                  <a:cubicBezTo>
                    <a:pt x="136747" y="311204"/>
                    <a:pt x="136299" y="311801"/>
                    <a:pt x="136150" y="312099"/>
                  </a:cubicBezTo>
                  <a:cubicBezTo>
                    <a:pt x="135703" y="312695"/>
                    <a:pt x="135703" y="313143"/>
                    <a:pt x="135256" y="313888"/>
                  </a:cubicBezTo>
                  <a:cubicBezTo>
                    <a:pt x="134957" y="314485"/>
                    <a:pt x="134808" y="314783"/>
                    <a:pt x="134659" y="315379"/>
                  </a:cubicBezTo>
                  <a:cubicBezTo>
                    <a:pt x="134659" y="314485"/>
                    <a:pt x="134510" y="314037"/>
                    <a:pt x="134361" y="313292"/>
                  </a:cubicBezTo>
                  <a:cubicBezTo>
                    <a:pt x="134361" y="312546"/>
                    <a:pt x="133914" y="312099"/>
                    <a:pt x="133914" y="311353"/>
                  </a:cubicBezTo>
                  <a:cubicBezTo>
                    <a:pt x="133914" y="310160"/>
                    <a:pt x="133914" y="309415"/>
                    <a:pt x="134808" y="308371"/>
                  </a:cubicBezTo>
                  <a:lnTo>
                    <a:pt x="137194" y="305090"/>
                  </a:lnTo>
                  <a:close/>
                  <a:moveTo>
                    <a:pt x="136150" y="319853"/>
                  </a:moveTo>
                  <a:cubicBezTo>
                    <a:pt x="136150" y="318809"/>
                    <a:pt x="136598" y="318213"/>
                    <a:pt x="137045" y="317318"/>
                  </a:cubicBezTo>
                  <a:cubicBezTo>
                    <a:pt x="137492" y="316572"/>
                    <a:pt x="137791" y="316274"/>
                    <a:pt x="138238" y="315529"/>
                  </a:cubicBezTo>
                  <a:cubicBezTo>
                    <a:pt x="138685" y="314783"/>
                    <a:pt x="138983" y="314336"/>
                    <a:pt x="139133" y="313441"/>
                  </a:cubicBezTo>
                  <a:cubicBezTo>
                    <a:pt x="139133" y="312845"/>
                    <a:pt x="139133" y="312546"/>
                    <a:pt x="139133" y="311950"/>
                  </a:cubicBezTo>
                  <a:cubicBezTo>
                    <a:pt x="139729" y="312695"/>
                    <a:pt x="139878" y="313143"/>
                    <a:pt x="140176" y="314037"/>
                  </a:cubicBezTo>
                  <a:cubicBezTo>
                    <a:pt x="140475" y="314783"/>
                    <a:pt x="140624" y="315379"/>
                    <a:pt x="140624" y="316125"/>
                  </a:cubicBezTo>
                  <a:cubicBezTo>
                    <a:pt x="140624" y="317020"/>
                    <a:pt x="140475" y="317467"/>
                    <a:pt x="140027" y="318362"/>
                  </a:cubicBezTo>
                  <a:cubicBezTo>
                    <a:pt x="139729" y="319107"/>
                    <a:pt x="139282" y="319406"/>
                    <a:pt x="138834" y="320002"/>
                  </a:cubicBezTo>
                  <a:cubicBezTo>
                    <a:pt x="138387" y="320748"/>
                    <a:pt x="138089" y="321195"/>
                    <a:pt x="137940" y="322090"/>
                  </a:cubicBezTo>
                  <a:cubicBezTo>
                    <a:pt x="137791" y="322835"/>
                    <a:pt x="137791" y="323432"/>
                    <a:pt x="137940" y="324177"/>
                  </a:cubicBezTo>
                  <a:cubicBezTo>
                    <a:pt x="137492" y="323581"/>
                    <a:pt x="137194" y="323133"/>
                    <a:pt x="136896" y="322388"/>
                  </a:cubicBezTo>
                  <a:cubicBezTo>
                    <a:pt x="136449" y="321344"/>
                    <a:pt x="136001" y="320748"/>
                    <a:pt x="136001" y="319704"/>
                  </a:cubicBezTo>
                  <a:moveTo>
                    <a:pt x="140475" y="325519"/>
                  </a:moveTo>
                  <a:cubicBezTo>
                    <a:pt x="140475" y="325519"/>
                    <a:pt x="140475" y="324476"/>
                    <a:pt x="140773" y="324028"/>
                  </a:cubicBezTo>
                  <a:lnTo>
                    <a:pt x="141518" y="322537"/>
                  </a:lnTo>
                  <a:cubicBezTo>
                    <a:pt x="141518" y="322537"/>
                    <a:pt x="141817" y="321791"/>
                    <a:pt x="141817" y="321344"/>
                  </a:cubicBezTo>
                  <a:cubicBezTo>
                    <a:pt x="141817" y="320897"/>
                    <a:pt x="141817" y="320748"/>
                    <a:pt x="141817" y="320300"/>
                  </a:cubicBezTo>
                  <a:lnTo>
                    <a:pt x="143159" y="322090"/>
                  </a:lnTo>
                  <a:cubicBezTo>
                    <a:pt x="143159" y="322090"/>
                    <a:pt x="143457" y="322686"/>
                    <a:pt x="143457" y="322984"/>
                  </a:cubicBezTo>
                  <a:cubicBezTo>
                    <a:pt x="143457" y="323432"/>
                    <a:pt x="143159" y="323730"/>
                    <a:pt x="143159" y="324177"/>
                  </a:cubicBezTo>
                  <a:cubicBezTo>
                    <a:pt x="143010" y="324774"/>
                    <a:pt x="142711" y="325072"/>
                    <a:pt x="142711" y="325668"/>
                  </a:cubicBezTo>
                  <a:cubicBezTo>
                    <a:pt x="142711" y="326116"/>
                    <a:pt x="142711" y="326563"/>
                    <a:pt x="143010" y="327011"/>
                  </a:cubicBezTo>
                  <a:lnTo>
                    <a:pt x="144501" y="328800"/>
                  </a:lnTo>
                  <a:cubicBezTo>
                    <a:pt x="144501" y="328800"/>
                    <a:pt x="145097" y="329098"/>
                    <a:pt x="145395" y="329098"/>
                  </a:cubicBezTo>
                  <a:cubicBezTo>
                    <a:pt x="145843" y="329098"/>
                    <a:pt x="145992" y="328502"/>
                    <a:pt x="146141" y="328054"/>
                  </a:cubicBezTo>
                  <a:cubicBezTo>
                    <a:pt x="146290" y="327458"/>
                    <a:pt x="146290" y="327160"/>
                    <a:pt x="146141" y="326712"/>
                  </a:cubicBezTo>
                  <a:lnTo>
                    <a:pt x="147483" y="328203"/>
                  </a:lnTo>
                  <a:cubicBezTo>
                    <a:pt x="147483" y="328203"/>
                    <a:pt x="147781" y="328949"/>
                    <a:pt x="147781" y="329396"/>
                  </a:cubicBezTo>
                  <a:cubicBezTo>
                    <a:pt x="147781" y="329695"/>
                    <a:pt x="147781" y="329993"/>
                    <a:pt x="147781" y="330291"/>
                  </a:cubicBezTo>
                  <a:lnTo>
                    <a:pt x="147334" y="331931"/>
                  </a:lnTo>
                  <a:cubicBezTo>
                    <a:pt x="147334" y="331931"/>
                    <a:pt x="147334" y="332528"/>
                    <a:pt x="147334" y="332975"/>
                  </a:cubicBezTo>
                  <a:cubicBezTo>
                    <a:pt x="147334" y="333422"/>
                    <a:pt x="147483" y="333721"/>
                    <a:pt x="147781" y="334019"/>
                  </a:cubicBezTo>
                  <a:cubicBezTo>
                    <a:pt x="148080" y="334466"/>
                    <a:pt x="148378" y="334615"/>
                    <a:pt x="148825" y="334765"/>
                  </a:cubicBezTo>
                  <a:cubicBezTo>
                    <a:pt x="149123" y="334765"/>
                    <a:pt x="149272" y="335063"/>
                    <a:pt x="149571" y="334765"/>
                  </a:cubicBezTo>
                  <a:cubicBezTo>
                    <a:pt x="149869" y="334765"/>
                    <a:pt x="150018" y="334317"/>
                    <a:pt x="150018" y="334019"/>
                  </a:cubicBezTo>
                  <a:lnTo>
                    <a:pt x="150316" y="332230"/>
                  </a:lnTo>
                  <a:cubicBezTo>
                    <a:pt x="150316" y="332230"/>
                    <a:pt x="150316" y="331782"/>
                    <a:pt x="150018" y="331484"/>
                  </a:cubicBezTo>
                  <a:cubicBezTo>
                    <a:pt x="150018" y="331186"/>
                    <a:pt x="149720" y="330888"/>
                    <a:pt x="149571" y="330589"/>
                  </a:cubicBezTo>
                  <a:lnTo>
                    <a:pt x="151509" y="331782"/>
                  </a:lnTo>
                  <a:cubicBezTo>
                    <a:pt x="151509" y="331782"/>
                    <a:pt x="151957" y="332379"/>
                    <a:pt x="152106" y="332975"/>
                  </a:cubicBezTo>
                  <a:cubicBezTo>
                    <a:pt x="152106" y="333422"/>
                    <a:pt x="152106" y="333721"/>
                    <a:pt x="152106" y="334168"/>
                  </a:cubicBezTo>
                  <a:lnTo>
                    <a:pt x="151807" y="336107"/>
                  </a:lnTo>
                  <a:cubicBezTo>
                    <a:pt x="151807" y="336107"/>
                    <a:pt x="151807" y="337001"/>
                    <a:pt x="152106" y="337299"/>
                  </a:cubicBezTo>
                  <a:cubicBezTo>
                    <a:pt x="152404" y="337896"/>
                    <a:pt x="152851" y="337896"/>
                    <a:pt x="153299" y="338194"/>
                  </a:cubicBezTo>
                  <a:cubicBezTo>
                    <a:pt x="153895" y="338492"/>
                    <a:pt x="154342" y="338642"/>
                    <a:pt x="155088" y="338791"/>
                  </a:cubicBezTo>
                  <a:lnTo>
                    <a:pt x="155088" y="332975"/>
                  </a:lnTo>
                  <a:lnTo>
                    <a:pt x="157325" y="332975"/>
                  </a:lnTo>
                  <a:lnTo>
                    <a:pt x="157325" y="338791"/>
                  </a:lnTo>
                  <a:cubicBezTo>
                    <a:pt x="157325" y="338791"/>
                    <a:pt x="158518" y="338492"/>
                    <a:pt x="159114" y="338194"/>
                  </a:cubicBezTo>
                  <a:cubicBezTo>
                    <a:pt x="159711" y="337896"/>
                    <a:pt x="160009" y="337747"/>
                    <a:pt x="160456" y="337299"/>
                  </a:cubicBezTo>
                  <a:cubicBezTo>
                    <a:pt x="160754" y="336852"/>
                    <a:pt x="160903" y="336554"/>
                    <a:pt x="160754" y="336107"/>
                  </a:cubicBezTo>
                  <a:lnTo>
                    <a:pt x="160456" y="334168"/>
                  </a:lnTo>
                  <a:cubicBezTo>
                    <a:pt x="160456" y="334168"/>
                    <a:pt x="160456" y="333422"/>
                    <a:pt x="160456" y="332975"/>
                  </a:cubicBezTo>
                  <a:cubicBezTo>
                    <a:pt x="160456" y="332528"/>
                    <a:pt x="160456" y="332080"/>
                    <a:pt x="161053" y="331782"/>
                  </a:cubicBezTo>
                  <a:lnTo>
                    <a:pt x="162991" y="330589"/>
                  </a:lnTo>
                  <a:cubicBezTo>
                    <a:pt x="162991" y="330589"/>
                    <a:pt x="162693" y="331037"/>
                    <a:pt x="162544" y="331484"/>
                  </a:cubicBezTo>
                  <a:cubicBezTo>
                    <a:pt x="162544" y="331782"/>
                    <a:pt x="162246" y="331931"/>
                    <a:pt x="162246" y="332230"/>
                  </a:cubicBezTo>
                  <a:lnTo>
                    <a:pt x="162544" y="334019"/>
                  </a:lnTo>
                  <a:cubicBezTo>
                    <a:pt x="162544" y="334019"/>
                    <a:pt x="162544" y="334765"/>
                    <a:pt x="162991" y="334765"/>
                  </a:cubicBezTo>
                  <a:cubicBezTo>
                    <a:pt x="163289" y="334765"/>
                    <a:pt x="163438" y="334765"/>
                    <a:pt x="163886" y="334765"/>
                  </a:cubicBezTo>
                  <a:cubicBezTo>
                    <a:pt x="164333" y="334615"/>
                    <a:pt x="164631" y="334317"/>
                    <a:pt x="164930" y="334019"/>
                  </a:cubicBezTo>
                  <a:cubicBezTo>
                    <a:pt x="165228" y="333721"/>
                    <a:pt x="165377" y="333422"/>
                    <a:pt x="165377" y="332975"/>
                  </a:cubicBezTo>
                  <a:cubicBezTo>
                    <a:pt x="165377" y="332528"/>
                    <a:pt x="165377" y="332379"/>
                    <a:pt x="165377" y="331931"/>
                  </a:cubicBezTo>
                  <a:lnTo>
                    <a:pt x="164930" y="330291"/>
                  </a:lnTo>
                  <a:cubicBezTo>
                    <a:pt x="164930" y="330291"/>
                    <a:pt x="164930" y="329695"/>
                    <a:pt x="164930" y="329396"/>
                  </a:cubicBezTo>
                  <a:cubicBezTo>
                    <a:pt x="164930" y="328949"/>
                    <a:pt x="164930" y="328651"/>
                    <a:pt x="165228" y="328203"/>
                  </a:cubicBezTo>
                  <a:lnTo>
                    <a:pt x="166570" y="326712"/>
                  </a:lnTo>
                  <a:cubicBezTo>
                    <a:pt x="166570" y="326712"/>
                    <a:pt x="166421" y="327607"/>
                    <a:pt x="166570" y="328054"/>
                  </a:cubicBezTo>
                  <a:cubicBezTo>
                    <a:pt x="166719" y="328502"/>
                    <a:pt x="166868" y="328949"/>
                    <a:pt x="167315" y="329098"/>
                  </a:cubicBezTo>
                  <a:cubicBezTo>
                    <a:pt x="167614" y="329098"/>
                    <a:pt x="168061" y="329098"/>
                    <a:pt x="168210" y="328800"/>
                  </a:cubicBezTo>
                  <a:lnTo>
                    <a:pt x="169701" y="327011"/>
                  </a:lnTo>
                  <a:cubicBezTo>
                    <a:pt x="169701" y="327011"/>
                    <a:pt x="170000" y="326265"/>
                    <a:pt x="170000" y="325668"/>
                  </a:cubicBezTo>
                  <a:cubicBezTo>
                    <a:pt x="170000" y="325072"/>
                    <a:pt x="169701" y="324774"/>
                    <a:pt x="169552" y="324177"/>
                  </a:cubicBezTo>
                  <a:cubicBezTo>
                    <a:pt x="169552" y="323730"/>
                    <a:pt x="169105" y="323432"/>
                    <a:pt x="169254" y="322984"/>
                  </a:cubicBezTo>
                  <a:cubicBezTo>
                    <a:pt x="169254" y="322537"/>
                    <a:pt x="169254" y="322388"/>
                    <a:pt x="169552" y="322090"/>
                  </a:cubicBezTo>
                  <a:lnTo>
                    <a:pt x="170894" y="320300"/>
                  </a:lnTo>
                  <a:cubicBezTo>
                    <a:pt x="170894" y="320300"/>
                    <a:pt x="170894" y="320897"/>
                    <a:pt x="170894" y="321344"/>
                  </a:cubicBezTo>
                  <a:cubicBezTo>
                    <a:pt x="170894" y="321791"/>
                    <a:pt x="171043" y="322090"/>
                    <a:pt x="171192" y="322537"/>
                  </a:cubicBezTo>
                  <a:lnTo>
                    <a:pt x="171938" y="324028"/>
                  </a:lnTo>
                  <a:cubicBezTo>
                    <a:pt x="171938" y="324028"/>
                    <a:pt x="172087" y="324923"/>
                    <a:pt x="172236" y="325519"/>
                  </a:cubicBezTo>
                  <a:cubicBezTo>
                    <a:pt x="172236" y="326116"/>
                    <a:pt x="172236" y="326414"/>
                    <a:pt x="172236" y="327011"/>
                  </a:cubicBezTo>
                  <a:cubicBezTo>
                    <a:pt x="172087" y="327756"/>
                    <a:pt x="171640" y="328054"/>
                    <a:pt x="171192" y="328651"/>
                  </a:cubicBezTo>
                  <a:cubicBezTo>
                    <a:pt x="170596" y="329396"/>
                    <a:pt x="170298" y="329844"/>
                    <a:pt x="169552" y="330589"/>
                  </a:cubicBezTo>
                  <a:cubicBezTo>
                    <a:pt x="168807" y="331335"/>
                    <a:pt x="168359" y="331633"/>
                    <a:pt x="167465" y="332230"/>
                  </a:cubicBezTo>
                  <a:cubicBezTo>
                    <a:pt x="167465" y="332826"/>
                    <a:pt x="167465" y="333124"/>
                    <a:pt x="167465" y="333721"/>
                  </a:cubicBezTo>
                  <a:cubicBezTo>
                    <a:pt x="167315" y="334466"/>
                    <a:pt x="167017" y="334914"/>
                    <a:pt x="166421" y="335510"/>
                  </a:cubicBezTo>
                  <a:cubicBezTo>
                    <a:pt x="165824" y="336107"/>
                    <a:pt x="165526" y="336256"/>
                    <a:pt x="164780" y="336703"/>
                  </a:cubicBezTo>
                  <a:cubicBezTo>
                    <a:pt x="164184" y="337001"/>
                    <a:pt x="163737" y="337150"/>
                    <a:pt x="163140" y="337299"/>
                  </a:cubicBezTo>
                  <a:cubicBezTo>
                    <a:pt x="163140" y="337896"/>
                    <a:pt x="162842" y="338194"/>
                    <a:pt x="162544" y="338642"/>
                  </a:cubicBezTo>
                  <a:cubicBezTo>
                    <a:pt x="162246" y="339089"/>
                    <a:pt x="161947" y="339238"/>
                    <a:pt x="161500" y="339685"/>
                  </a:cubicBezTo>
                  <a:cubicBezTo>
                    <a:pt x="160754" y="340431"/>
                    <a:pt x="160158" y="340729"/>
                    <a:pt x="159263" y="341027"/>
                  </a:cubicBezTo>
                  <a:cubicBezTo>
                    <a:pt x="158070" y="341475"/>
                    <a:pt x="157325" y="341773"/>
                    <a:pt x="156132" y="341773"/>
                  </a:cubicBezTo>
                  <a:cubicBezTo>
                    <a:pt x="154939" y="341773"/>
                    <a:pt x="154193" y="341624"/>
                    <a:pt x="153000" y="341027"/>
                  </a:cubicBezTo>
                  <a:cubicBezTo>
                    <a:pt x="151957" y="340580"/>
                    <a:pt x="151509" y="340282"/>
                    <a:pt x="150615" y="339685"/>
                  </a:cubicBezTo>
                  <a:cubicBezTo>
                    <a:pt x="150167" y="339238"/>
                    <a:pt x="149869" y="339089"/>
                    <a:pt x="149571" y="338642"/>
                  </a:cubicBezTo>
                  <a:cubicBezTo>
                    <a:pt x="149272" y="338194"/>
                    <a:pt x="149123" y="337747"/>
                    <a:pt x="148974" y="337299"/>
                  </a:cubicBezTo>
                  <a:cubicBezTo>
                    <a:pt x="148378" y="337299"/>
                    <a:pt x="147930" y="337001"/>
                    <a:pt x="147334" y="336703"/>
                  </a:cubicBezTo>
                  <a:cubicBezTo>
                    <a:pt x="146588" y="336405"/>
                    <a:pt x="146141" y="336107"/>
                    <a:pt x="145694" y="335510"/>
                  </a:cubicBezTo>
                  <a:cubicBezTo>
                    <a:pt x="145097" y="334914"/>
                    <a:pt x="144948" y="334615"/>
                    <a:pt x="144650" y="333721"/>
                  </a:cubicBezTo>
                  <a:cubicBezTo>
                    <a:pt x="144501" y="333124"/>
                    <a:pt x="144501" y="332826"/>
                    <a:pt x="144650" y="332230"/>
                  </a:cubicBezTo>
                  <a:cubicBezTo>
                    <a:pt x="143755" y="331633"/>
                    <a:pt x="143308" y="331335"/>
                    <a:pt x="142562" y="330589"/>
                  </a:cubicBezTo>
                  <a:cubicBezTo>
                    <a:pt x="141817" y="329844"/>
                    <a:pt x="141518" y="329396"/>
                    <a:pt x="140922" y="328651"/>
                  </a:cubicBezTo>
                  <a:cubicBezTo>
                    <a:pt x="140475" y="328054"/>
                    <a:pt x="140176" y="327756"/>
                    <a:pt x="139878" y="327011"/>
                  </a:cubicBezTo>
                  <a:cubicBezTo>
                    <a:pt x="139729" y="326414"/>
                    <a:pt x="139878" y="326116"/>
                    <a:pt x="139878" y="325519"/>
                  </a:cubicBezTo>
                  <a:moveTo>
                    <a:pt x="172833" y="318213"/>
                  </a:moveTo>
                  <a:cubicBezTo>
                    <a:pt x="172534" y="317467"/>
                    <a:pt x="172385" y="316871"/>
                    <a:pt x="172236" y="315976"/>
                  </a:cubicBezTo>
                  <a:cubicBezTo>
                    <a:pt x="172236" y="315081"/>
                    <a:pt x="172385" y="314634"/>
                    <a:pt x="172684" y="313888"/>
                  </a:cubicBezTo>
                  <a:cubicBezTo>
                    <a:pt x="172982" y="312994"/>
                    <a:pt x="173131" y="312546"/>
                    <a:pt x="173727" y="311801"/>
                  </a:cubicBezTo>
                  <a:cubicBezTo>
                    <a:pt x="173727" y="312397"/>
                    <a:pt x="173727" y="312695"/>
                    <a:pt x="173727" y="313292"/>
                  </a:cubicBezTo>
                  <a:cubicBezTo>
                    <a:pt x="173877" y="314187"/>
                    <a:pt x="174175" y="314634"/>
                    <a:pt x="174622" y="315379"/>
                  </a:cubicBezTo>
                  <a:cubicBezTo>
                    <a:pt x="175069" y="316125"/>
                    <a:pt x="175368" y="316423"/>
                    <a:pt x="175815" y="317169"/>
                  </a:cubicBezTo>
                  <a:cubicBezTo>
                    <a:pt x="176262" y="318064"/>
                    <a:pt x="176710" y="318660"/>
                    <a:pt x="176710" y="319704"/>
                  </a:cubicBezTo>
                  <a:cubicBezTo>
                    <a:pt x="176710" y="320897"/>
                    <a:pt x="176411" y="321493"/>
                    <a:pt x="175815" y="322388"/>
                  </a:cubicBezTo>
                  <a:cubicBezTo>
                    <a:pt x="175517" y="323133"/>
                    <a:pt x="175219" y="323432"/>
                    <a:pt x="174771" y="324177"/>
                  </a:cubicBezTo>
                  <a:cubicBezTo>
                    <a:pt x="174920" y="323283"/>
                    <a:pt x="174920" y="322835"/>
                    <a:pt x="174771" y="322090"/>
                  </a:cubicBezTo>
                  <a:cubicBezTo>
                    <a:pt x="174622" y="321195"/>
                    <a:pt x="174324" y="320748"/>
                    <a:pt x="173877" y="320002"/>
                  </a:cubicBezTo>
                  <a:cubicBezTo>
                    <a:pt x="173429" y="319256"/>
                    <a:pt x="173131" y="319107"/>
                    <a:pt x="172684" y="318362"/>
                  </a:cubicBezTo>
                  <a:moveTo>
                    <a:pt x="325527" y="355939"/>
                  </a:moveTo>
                  <a:cubicBezTo>
                    <a:pt x="325825" y="354597"/>
                    <a:pt x="325974" y="353851"/>
                    <a:pt x="325676" y="352509"/>
                  </a:cubicBezTo>
                  <a:cubicBezTo>
                    <a:pt x="325527" y="351316"/>
                    <a:pt x="325229" y="350422"/>
                    <a:pt x="324483" y="349527"/>
                  </a:cubicBezTo>
                  <a:cubicBezTo>
                    <a:pt x="323738" y="348334"/>
                    <a:pt x="322396" y="347738"/>
                    <a:pt x="321650" y="347439"/>
                  </a:cubicBezTo>
                  <a:cubicBezTo>
                    <a:pt x="320904" y="347141"/>
                    <a:pt x="318519" y="346843"/>
                    <a:pt x="317475" y="346843"/>
                  </a:cubicBezTo>
                  <a:lnTo>
                    <a:pt x="316282" y="346843"/>
                  </a:lnTo>
                  <a:cubicBezTo>
                    <a:pt x="316282" y="346843"/>
                    <a:pt x="315089" y="346843"/>
                    <a:pt x="314492" y="346843"/>
                  </a:cubicBezTo>
                  <a:cubicBezTo>
                    <a:pt x="313449" y="346694"/>
                    <a:pt x="312852" y="346545"/>
                    <a:pt x="312107" y="345799"/>
                  </a:cubicBezTo>
                  <a:lnTo>
                    <a:pt x="310168" y="343861"/>
                  </a:lnTo>
                  <a:cubicBezTo>
                    <a:pt x="310168" y="343861"/>
                    <a:pt x="310914" y="344159"/>
                    <a:pt x="311361" y="344159"/>
                  </a:cubicBezTo>
                  <a:cubicBezTo>
                    <a:pt x="311808" y="344159"/>
                    <a:pt x="312107" y="344159"/>
                    <a:pt x="312405" y="344159"/>
                  </a:cubicBezTo>
                  <a:lnTo>
                    <a:pt x="317922" y="344159"/>
                  </a:lnTo>
                  <a:cubicBezTo>
                    <a:pt x="318966" y="344159"/>
                    <a:pt x="319413" y="344159"/>
                    <a:pt x="320457" y="344457"/>
                  </a:cubicBezTo>
                  <a:cubicBezTo>
                    <a:pt x="321203" y="344606"/>
                    <a:pt x="321501" y="344755"/>
                    <a:pt x="322246" y="345053"/>
                  </a:cubicBezTo>
                  <a:lnTo>
                    <a:pt x="318668" y="340282"/>
                  </a:lnTo>
                  <a:cubicBezTo>
                    <a:pt x="318668" y="340282"/>
                    <a:pt x="317922" y="339238"/>
                    <a:pt x="317177" y="338940"/>
                  </a:cubicBezTo>
                  <a:cubicBezTo>
                    <a:pt x="316431" y="338492"/>
                    <a:pt x="315834" y="338343"/>
                    <a:pt x="314940" y="338343"/>
                  </a:cubicBezTo>
                  <a:lnTo>
                    <a:pt x="308528" y="338343"/>
                  </a:lnTo>
                  <a:cubicBezTo>
                    <a:pt x="307782" y="338343"/>
                    <a:pt x="307335" y="338343"/>
                    <a:pt x="306589" y="338045"/>
                  </a:cubicBezTo>
                  <a:cubicBezTo>
                    <a:pt x="305993" y="337747"/>
                    <a:pt x="305546" y="337598"/>
                    <a:pt x="305247" y="337001"/>
                  </a:cubicBezTo>
                  <a:lnTo>
                    <a:pt x="304203" y="335361"/>
                  </a:lnTo>
                  <a:cubicBezTo>
                    <a:pt x="304203" y="335361"/>
                    <a:pt x="304949" y="335659"/>
                    <a:pt x="305396" y="335659"/>
                  </a:cubicBezTo>
                  <a:cubicBezTo>
                    <a:pt x="305844" y="335659"/>
                    <a:pt x="306142" y="335659"/>
                    <a:pt x="306589" y="335659"/>
                  </a:cubicBezTo>
                  <a:lnTo>
                    <a:pt x="312256" y="335659"/>
                  </a:lnTo>
                  <a:cubicBezTo>
                    <a:pt x="313300" y="335659"/>
                    <a:pt x="313896" y="335659"/>
                    <a:pt x="314791" y="335957"/>
                  </a:cubicBezTo>
                  <a:cubicBezTo>
                    <a:pt x="315536" y="336107"/>
                    <a:pt x="315834" y="336256"/>
                    <a:pt x="316580" y="336554"/>
                  </a:cubicBezTo>
                  <a:lnTo>
                    <a:pt x="313001" y="331782"/>
                  </a:lnTo>
                  <a:cubicBezTo>
                    <a:pt x="313001" y="331782"/>
                    <a:pt x="312256" y="330738"/>
                    <a:pt x="311510" y="330440"/>
                  </a:cubicBezTo>
                  <a:cubicBezTo>
                    <a:pt x="310765" y="329993"/>
                    <a:pt x="310168" y="329844"/>
                    <a:pt x="309273" y="329844"/>
                  </a:cubicBezTo>
                  <a:lnTo>
                    <a:pt x="302861" y="329844"/>
                  </a:lnTo>
                  <a:cubicBezTo>
                    <a:pt x="302116" y="329844"/>
                    <a:pt x="301669" y="329844"/>
                    <a:pt x="300923" y="329545"/>
                  </a:cubicBezTo>
                  <a:cubicBezTo>
                    <a:pt x="300326" y="329247"/>
                    <a:pt x="299879" y="329098"/>
                    <a:pt x="299581" y="328502"/>
                  </a:cubicBezTo>
                  <a:lnTo>
                    <a:pt x="298537" y="326861"/>
                  </a:lnTo>
                  <a:cubicBezTo>
                    <a:pt x="298537" y="326861"/>
                    <a:pt x="299283" y="327160"/>
                    <a:pt x="299730" y="327160"/>
                  </a:cubicBezTo>
                  <a:cubicBezTo>
                    <a:pt x="300177" y="327160"/>
                    <a:pt x="300476" y="327160"/>
                    <a:pt x="300923" y="327160"/>
                  </a:cubicBezTo>
                  <a:lnTo>
                    <a:pt x="306589" y="327160"/>
                  </a:lnTo>
                  <a:cubicBezTo>
                    <a:pt x="307633" y="327160"/>
                    <a:pt x="308081" y="327160"/>
                    <a:pt x="309124" y="327458"/>
                  </a:cubicBezTo>
                  <a:cubicBezTo>
                    <a:pt x="309870" y="327607"/>
                    <a:pt x="310168" y="327756"/>
                    <a:pt x="310914" y="328054"/>
                  </a:cubicBezTo>
                  <a:lnTo>
                    <a:pt x="307335" y="323283"/>
                  </a:lnTo>
                  <a:cubicBezTo>
                    <a:pt x="307335" y="323283"/>
                    <a:pt x="306589" y="322239"/>
                    <a:pt x="305844" y="321941"/>
                  </a:cubicBezTo>
                  <a:cubicBezTo>
                    <a:pt x="305098" y="321493"/>
                    <a:pt x="304502" y="321344"/>
                    <a:pt x="303607" y="321344"/>
                  </a:cubicBezTo>
                  <a:lnTo>
                    <a:pt x="297642" y="321344"/>
                  </a:lnTo>
                  <a:cubicBezTo>
                    <a:pt x="296897" y="321344"/>
                    <a:pt x="296300" y="321344"/>
                    <a:pt x="295704" y="321046"/>
                  </a:cubicBezTo>
                  <a:cubicBezTo>
                    <a:pt x="295406" y="320897"/>
                    <a:pt x="295107" y="320599"/>
                    <a:pt x="294958" y="320449"/>
                  </a:cubicBezTo>
                  <a:cubicBezTo>
                    <a:pt x="294958" y="320449"/>
                    <a:pt x="293915" y="319107"/>
                    <a:pt x="293318" y="318213"/>
                  </a:cubicBezTo>
                  <a:cubicBezTo>
                    <a:pt x="291976" y="316274"/>
                    <a:pt x="290336" y="313143"/>
                    <a:pt x="290336" y="313143"/>
                  </a:cubicBezTo>
                  <a:cubicBezTo>
                    <a:pt x="292722" y="312994"/>
                    <a:pt x="294213" y="312695"/>
                    <a:pt x="296449" y="311950"/>
                  </a:cubicBezTo>
                  <a:cubicBezTo>
                    <a:pt x="300177" y="310608"/>
                    <a:pt x="302712" y="309713"/>
                    <a:pt x="304949" y="306582"/>
                  </a:cubicBezTo>
                  <a:cubicBezTo>
                    <a:pt x="306738" y="304047"/>
                    <a:pt x="307186" y="302108"/>
                    <a:pt x="307186" y="298977"/>
                  </a:cubicBezTo>
                  <a:cubicBezTo>
                    <a:pt x="307186" y="295845"/>
                    <a:pt x="306589" y="294056"/>
                    <a:pt x="304800" y="291372"/>
                  </a:cubicBezTo>
                  <a:cubicBezTo>
                    <a:pt x="303160" y="288986"/>
                    <a:pt x="301519" y="288091"/>
                    <a:pt x="298984" y="286600"/>
                  </a:cubicBezTo>
                  <a:cubicBezTo>
                    <a:pt x="296449" y="285109"/>
                    <a:pt x="294809" y="284960"/>
                    <a:pt x="291976" y="284065"/>
                  </a:cubicBezTo>
                  <a:cubicBezTo>
                    <a:pt x="289590" y="283320"/>
                    <a:pt x="287204" y="283469"/>
                    <a:pt x="285862" y="281232"/>
                  </a:cubicBezTo>
                  <a:cubicBezTo>
                    <a:pt x="285117" y="279741"/>
                    <a:pt x="284818" y="278548"/>
                    <a:pt x="285564" y="276908"/>
                  </a:cubicBezTo>
                  <a:cubicBezTo>
                    <a:pt x="286161" y="275566"/>
                    <a:pt x="286757" y="274969"/>
                    <a:pt x="288099" y="274373"/>
                  </a:cubicBezTo>
                  <a:cubicBezTo>
                    <a:pt x="284968" y="273180"/>
                    <a:pt x="282582" y="273329"/>
                    <a:pt x="279599" y="274671"/>
                  </a:cubicBezTo>
                  <a:cubicBezTo>
                    <a:pt x="277512" y="275566"/>
                    <a:pt x="276170" y="276311"/>
                    <a:pt x="274977" y="278399"/>
                  </a:cubicBezTo>
                  <a:cubicBezTo>
                    <a:pt x="273635" y="280636"/>
                    <a:pt x="273486" y="282425"/>
                    <a:pt x="274231" y="284811"/>
                  </a:cubicBezTo>
                  <a:cubicBezTo>
                    <a:pt x="271249" y="286302"/>
                    <a:pt x="269609" y="287346"/>
                    <a:pt x="266925" y="289284"/>
                  </a:cubicBezTo>
                  <a:cubicBezTo>
                    <a:pt x="263197" y="291968"/>
                    <a:pt x="261258" y="293907"/>
                    <a:pt x="258276" y="297337"/>
                  </a:cubicBezTo>
                  <a:cubicBezTo>
                    <a:pt x="261109" y="296591"/>
                    <a:pt x="262749" y="296293"/>
                    <a:pt x="265732" y="295994"/>
                  </a:cubicBezTo>
                  <a:cubicBezTo>
                    <a:pt x="268416" y="295696"/>
                    <a:pt x="269907" y="295547"/>
                    <a:pt x="272591" y="295547"/>
                  </a:cubicBezTo>
                  <a:cubicBezTo>
                    <a:pt x="272591" y="294056"/>
                    <a:pt x="272591" y="293012"/>
                    <a:pt x="273337" y="291670"/>
                  </a:cubicBezTo>
                  <a:cubicBezTo>
                    <a:pt x="274679" y="289284"/>
                    <a:pt x="276617" y="288091"/>
                    <a:pt x="279450" y="287942"/>
                  </a:cubicBezTo>
                  <a:cubicBezTo>
                    <a:pt x="278257" y="288390"/>
                    <a:pt x="277661" y="288986"/>
                    <a:pt x="276915" y="290030"/>
                  </a:cubicBezTo>
                  <a:cubicBezTo>
                    <a:pt x="275872" y="291521"/>
                    <a:pt x="275275" y="292714"/>
                    <a:pt x="275872" y="294354"/>
                  </a:cubicBezTo>
                  <a:cubicBezTo>
                    <a:pt x="276468" y="295696"/>
                    <a:pt x="277512" y="296591"/>
                    <a:pt x="279003" y="296591"/>
                  </a:cubicBezTo>
                  <a:cubicBezTo>
                    <a:pt x="279898" y="296591"/>
                    <a:pt x="280345" y="296591"/>
                    <a:pt x="281091" y="295994"/>
                  </a:cubicBezTo>
                  <a:cubicBezTo>
                    <a:pt x="280941" y="295100"/>
                    <a:pt x="280941" y="294503"/>
                    <a:pt x="281091" y="293609"/>
                  </a:cubicBezTo>
                  <a:cubicBezTo>
                    <a:pt x="281687" y="291074"/>
                    <a:pt x="283924" y="289582"/>
                    <a:pt x="286459" y="289732"/>
                  </a:cubicBezTo>
                  <a:cubicBezTo>
                    <a:pt x="285713" y="290179"/>
                    <a:pt x="285266" y="290477"/>
                    <a:pt x="284669" y="291074"/>
                  </a:cubicBezTo>
                  <a:cubicBezTo>
                    <a:pt x="282880" y="293161"/>
                    <a:pt x="282731" y="295696"/>
                    <a:pt x="284371" y="297933"/>
                  </a:cubicBezTo>
                  <a:cubicBezTo>
                    <a:pt x="285713" y="299722"/>
                    <a:pt x="287503" y="300468"/>
                    <a:pt x="289739" y="300021"/>
                  </a:cubicBezTo>
                  <a:cubicBezTo>
                    <a:pt x="289441" y="299424"/>
                    <a:pt x="289143" y="298529"/>
                    <a:pt x="289143" y="297784"/>
                  </a:cubicBezTo>
                  <a:cubicBezTo>
                    <a:pt x="289143" y="295845"/>
                    <a:pt x="291529" y="293609"/>
                    <a:pt x="293467" y="293609"/>
                  </a:cubicBezTo>
                  <a:cubicBezTo>
                    <a:pt x="295555" y="293609"/>
                    <a:pt x="297642" y="295398"/>
                    <a:pt x="297792" y="297486"/>
                  </a:cubicBezTo>
                  <a:cubicBezTo>
                    <a:pt x="297941" y="301661"/>
                    <a:pt x="294958" y="303003"/>
                    <a:pt x="291976" y="303450"/>
                  </a:cubicBezTo>
                  <a:cubicBezTo>
                    <a:pt x="290038" y="303748"/>
                    <a:pt x="287801" y="302854"/>
                    <a:pt x="285862" y="302556"/>
                  </a:cubicBezTo>
                  <a:cubicBezTo>
                    <a:pt x="283029" y="301959"/>
                    <a:pt x="281538" y="301512"/>
                    <a:pt x="278854" y="300915"/>
                  </a:cubicBezTo>
                  <a:cubicBezTo>
                    <a:pt x="272740" y="299722"/>
                    <a:pt x="269310" y="299275"/>
                    <a:pt x="263197" y="299573"/>
                  </a:cubicBezTo>
                  <a:cubicBezTo>
                    <a:pt x="258425" y="299871"/>
                    <a:pt x="254697" y="300468"/>
                    <a:pt x="249925" y="301363"/>
                  </a:cubicBezTo>
                  <a:cubicBezTo>
                    <a:pt x="242321" y="302854"/>
                    <a:pt x="239935" y="304196"/>
                    <a:pt x="232181" y="305836"/>
                  </a:cubicBezTo>
                  <a:cubicBezTo>
                    <a:pt x="223681" y="307476"/>
                    <a:pt x="218164" y="309564"/>
                    <a:pt x="209366" y="309564"/>
                  </a:cubicBezTo>
                  <a:cubicBezTo>
                    <a:pt x="200121" y="309564"/>
                    <a:pt x="194753" y="308968"/>
                    <a:pt x="185806" y="306283"/>
                  </a:cubicBezTo>
                  <a:cubicBezTo>
                    <a:pt x="186700" y="308073"/>
                    <a:pt x="187148" y="309117"/>
                    <a:pt x="187446" y="311055"/>
                  </a:cubicBezTo>
                  <a:cubicBezTo>
                    <a:pt x="187595" y="312099"/>
                    <a:pt x="187595" y="312695"/>
                    <a:pt x="187595" y="313888"/>
                  </a:cubicBezTo>
                  <a:cubicBezTo>
                    <a:pt x="186700" y="311652"/>
                    <a:pt x="185955" y="310459"/>
                    <a:pt x="184762" y="308520"/>
                  </a:cubicBezTo>
                  <a:cubicBezTo>
                    <a:pt x="182973" y="305836"/>
                    <a:pt x="181034" y="305090"/>
                    <a:pt x="179394" y="302406"/>
                  </a:cubicBezTo>
                  <a:cubicBezTo>
                    <a:pt x="178946" y="301810"/>
                    <a:pt x="178648" y="301363"/>
                    <a:pt x="178499" y="300766"/>
                  </a:cubicBezTo>
                  <a:cubicBezTo>
                    <a:pt x="178350" y="300021"/>
                    <a:pt x="178201" y="299424"/>
                    <a:pt x="178499" y="298679"/>
                  </a:cubicBezTo>
                  <a:cubicBezTo>
                    <a:pt x="178499" y="298082"/>
                    <a:pt x="178797" y="297635"/>
                    <a:pt x="179245" y="297187"/>
                  </a:cubicBezTo>
                  <a:cubicBezTo>
                    <a:pt x="179245" y="297784"/>
                    <a:pt x="179245" y="298082"/>
                    <a:pt x="179543" y="298679"/>
                  </a:cubicBezTo>
                  <a:cubicBezTo>
                    <a:pt x="179692" y="298977"/>
                    <a:pt x="179841" y="299126"/>
                    <a:pt x="180139" y="299424"/>
                  </a:cubicBezTo>
                  <a:lnTo>
                    <a:pt x="185657" y="304941"/>
                  </a:lnTo>
                  <a:cubicBezTo>
                    <a:pt x="186253" y="301064"/>
                    <a:pt x="186253" y="298679"/>
                    <a:pt x="185060" y="294951"/>
                  </a:cubicBezTo>
                  <a:cubicBezTo>
                    <a:pt x="184315" y="292117"/>
                    <a:pt x="183569" y="290626"/>
                    <a:pt x="181929" y="288240"/>
                  </a:cubicBezTo>
                  <a:cubicBezTo>
                    <a:pt x="182823" y="285705"/>
                    <a:pt x="183122" y="284214"/>
                    <a:pt x="183271" y="281530"/>
                  </a:cubicBezTo>
                  <a:cubicBezTo>
                    <a:pt x="183271" y="279443"/>
                    <a:pt x="183122" y="277951"/>
                    <a:pt x="182674" y="276162"/>
                  </a:cubicBezTo>
                  <a:cubicBezTo>
                    <a:pt x="182525" y="277802"/>
                    <a:pt x="181929" y="278846"/>
                    <a:pt x="180587" y="280039"/>
                  </a:cubicBezTo>
                  <a:cubicBezTo>
                    <a:pt x="179990" y="280486"/>
                    <a:pt x="179692" y="280785"/>
                    <a:pt x="179096" y="281083"/>
                  </a:cubicBezTo>
                  <a:cubicBezTo>
                    <a:pt x="178201" y="281530"/>
                    <a:pt x="177754" y="282127"/>
                    <a:pt x="177306" y="283021"/>
                  </a:cubicBezTo>
                  <a:cubicBezTo>
                    <a:pt x="177008" y="283767"/>
                    <a:pt x="177008" y="284214"/>
                    <a:pt x="177008" y="285109"/>
                  </a:cubicBezTo>
                  <a:cubicBezTo>
                    <a:pt x="177008" y="286153"/>
                    <a:pt x="177306" y="286898"/>
                    <a:pt x="177903" y="287793"/>
                  </a:cubicBezTo>
                  <a:cubicBezTo>
                    <a:pt x="176561" y="287048"/>
                    <a:pt x="175964" y="286451"/>
                    <a:pt x="175069" y="285258"/>
                  </a:cubicBezTo>
                  <a:cubicBezTo>
                    <a:pt x="174473" y="284363"/>
                    <a:pt x="174026" y="283916"/>
                    <a:pt x="173727" y="282872"/>
                  </a:cubicBezTo>
                  <a:cubicBezTo>
                    <a:pt x="173578" y="281978"/>
                    <a:pt x="173727" y="281232"/>
                    <a:pt x="174026" y="280486"/>
                  </a:cubicBezTo>
                  <a:cubicBezTo>
                    <a:pt x="174473" y="279741"/>
                    <a:pt x="174920" y="279443"/>
                    <a:pt x="175517" y="278995"/>
                  </a:cubicBezTo>
                  <a:cubicBezTo>
                    <a:pt x="176262" y="278548"/>
                    <a:pt x="177008" y="278697"/>
                    <a:pt x="177903" y="278399"/>
                  </a:cubicBezTo>
                  <a:cubicBezTo>
                    <a:pt x="178946" y="278101"/>
                    <a:pt x="179394" y="277802"/>
                    <a:pt x="180139" y="277057"/>
                  </a:cubicBezTo>
                  <a:cubicBezTo>
                    <a:pt x="181183" y="276013"/>
                    <a:pt x="181631" y="275267"/>
                    <a:pt x="181780" y="273925"/>
                  </a:cubicBezTo>
                  <a:cubicBezTo>
                    <a:pt x="179841" y="273478"/>
                    <a:pt x="178648" y="273329"/>
                    <a:pt x="176710" y="273478"/>
                  </a:cubicBezTo>
                  <a:cubicBezTo>
                    <a:pt x="175666" y="273478"/>
                    <a:pt x="175069" y="273627"/>
                    <a:pt x="173877" y="273925"/>
                  </a:cubicBezTo>
                  <a:cubicBezTo>
                    <a:pt x="172385" y="272285"/>
                    <a:pt x="171342" y="271539"/>
                    <a:pt x="169254" y="270943"/>
                  </a:cubicBezTo>
                  <a:cubicBezTo>
                    <a:pt x="168061" y="270496"/>
                    <a:pt x="167166" y="270496"/>
                    <a:pt x="165973" y="270496"/>
                  </a:cubicBezTo>
                  <a:cubicBezTo>
                    <a:pt x="164333" y="269005"/>
                    <a:pt x="163140" y="268408"/>
                    <a:pt x="161053" y="267812"/>
                  </a:cubicBezTo>
                  <a:cubicBezTo>
                    <a:pt x="159114" y="267215"/>
                    <a:pt x="157921" y="267513"/>
                    <a:pt x="155983" y="267513"/>
                  </a:cubicBezTo>
                  <a:cubicBezTo>
                    <a:pt x="154044" y="267513"/>
                    <a:pt x="152851" y="267215"/>
                    <a:pt x="150913" y="267812"/>
                  </a:cubicBezTo>
                  <a:cubicBezTo>
                    <a:pt x="148825" y="268408"/>
                    <a:pt x="147632" y="269005"/>
                    <a:pt x="145992" y="270496"/>
                  </a:cubicBezTo>
                  <a:cubicBezTo>
                    <a:pt x="144650" y="270496"/>
                    <a:pt x="143904" y="270496"/>
                    <a:pt x="142711" y="270943"/>
                  </a:cubicBezTo>
                  <a:cubicBezTo>
                    <a:pt x="140624" y="271539"/>
                    <a:pt x="139431" y="272285"/>
                    <a:pt x="138089" y="273925"/>
                  </a:cubicBezTo>
                  <a:cubicBezTo>
                    <a:pt x="137045" y="273627"/>
                    <a:pt x="136449" y="273478"/>
                    <a:pt x="135256" y="273478"/>
                  </a:cubicBezTo>
                  <a:cubicBezTo>
                    <a:pt x="133317" y="273329"/>
                    <a:pt x="132124" y="273478"/>
                    <a:pt x="130186" y="273925"/>
                  </a:cubicBezTo>
                  <a:cubicBezTo>
                    <a:pt x="130335" y="275267"/>
                    <a:pt x="130782" y="276013"/>
                    <a:pt x="131826" y="277057"/>
                  </a:cubicBezTo>
                  <a:cubicBezTo>
                    <a:pt x="132572" y="277802"/>
                    <a:pt x="133019" y="278101"/>
                    <a:pt x="134063" y="278399"/>
                  </a:cubicBezTo>
                  <a:cubicBezTo>
                    <a:pt x="134957" y="278697"/>
                    <a:pt x="135703" y="278399"/>
                    <a:pt x="136449" y="278995"/>
                  </a:cubicBezTo>
                  <a:cubicBezTo>
                    <a:pt x="137045" y="279294"/>
                    <a:pt x="137492" y="279741"/>
                    <a:pt x="137940" y="280486"/>
                  </a:cubicBezTo>
                  <a:cubicBezTo>
                    <a:pt x="138387" y="281381"/>
                    <a:pt x="138387" y="281978"/>
                    <a:pt x="138238" y="282872"/>
                  </a:cubicBezTo>
                  <a:cubicBezTo>
                    <a:pt x="137940" y="283916"/>
                    <a:pt x="137641" y="284513"/>
                    <a:pt x="137045" y="285258"/>
                  </a:cubicBezTo>
                  <a:cubicBezTo>
                    <a:pt x="136150" y="286451"/>
                    <a:pt x="135554" y="287048"/>
                    <a:pt x="134212" y="287793"/>
                  </a:cubicBezTo>
                  <a:cubicBezTo>
                    <a:pt x="134808" y="286898"/>
                    <a:pt x="134957" y="286153"/>
                    <a:pt x="135107" y="285109"/>
                  </a:cubicBezTo>
                  <a:cubicBezTo>
                    <a:pt x="135107" y="284214"/>
                    <a:pt x="135107" y="283767"/>
                    <a:pt x="134808" y="283021"/>
                  </a:cubicBezTo>
                  <a:cubicBezTo>
                    <a:pt x="134361" y="282127"/>
                    <a:pt x="133914" y="281530"/>
                    <a:pt x="133019" y="281083"/>
                  </a:cubicBezTo>
                  <a:cubicBezTo>
                    <a:pt x="132422" y="280785"/>
                    <a:pt x="131975" y="280486"/>
                    <a:pt x="131528" y="280039"/>
                  </a:cubicBezTo>
                  <a:cubicBezTo>
                    <a:pt x="130186" y="278846"/>
                    <a:pt x="129589" y="277802"/>
                    <a:pt x="129440" y="276013"/>
                  </a:cubicBezTo>
                  <a:cubicBezTo>
                    <a:pt x="128844" y="277951"/>
                    <a:pt x="128844" y="279294"/>
                    <a:pt x="128993" y="281530"/>
                  </a:cubicBezTo>
                  <a:cubicBezTo>
                    <a:pt x="128993" y="284214"/>
                    <a:pt x="129440" y="285705"/>
                    <a:pt x="130335" y="288240"/>
                  </a:cubicBezTo>
                  <a:cubicBezTo>
                    <a:pt x="128695" y="290626"/>
                    <a:pt x="127949" y="292117"/>
                    <a:pt x="127203" y="294951"/>
                  </a:cubicBezTo>
                  <a:cubicBezTo>
                    <a:pt x="126160" y="298679"/>
                    <a:pt x="126010" y="301064"/>
                    <a:pt x="126607" y="304941"/>
                  </a:cubicBezTo>
                  <a:lnTo>
                    <a:pt x="132124" y="299424"/>
                  </a:lnTo>
                  <a:cubicBezTo>
                    <a:pt x="132124" y="299424"/>
                    <a:pt x="132572" y="298977"/>
                    <a:pt x="132721" y="298679"/>
                  </a:cubicBezTo>
                  <a:cubicBezTo>
                    <a:pt x="133019" y="298231"/>
                    <a:pt x="133019" y="297784"/>
                    <a:pt x="133019" y="297187"/>
                  </a:cubicBezTo>
                  <a:cubicBezTo>
                    <a:pt x="133466" y="297635"/>
                    <a:pt x="133615" y="298082"/>
                    <a:pt x="133764" y="298679"/>
                  </a:cubicBezTo>
                  <a:cubicBezTo>
                    <a:pt x="133914" y="299424"/>
                    <a:pt x="133764" y="300021"/>
                    <a:pt x="133764" y="300766"/>
                  </a:cubicBezTo>
                  <a:cubicBezTo>
                    <a:pt x="133615" y="301512"/>
                    <a:pt x="133168" y="301810"/>
                    <a:pt x="132870" y="302406"/>
                  </a:cubicBezTo>
                  <a:cubicBezTo>
                    <a:pt x="131230" y="305090"/>
                    <a:pt x="129291" y="305985"/>
                    <a:pt x="127502" y="308520"/>
                  </a:cubicBezTo>
                  <a:cubicBezTo>
                    <a:pt x="126160" y="310459"/>
                    <a:pt x="125563" y="311652"/>
                    <a:pt x="124668" y="313888"/>
                  </a:cubicBezTo>
                  <a:cubicBezTo>
                    <a:pt x="124370" y="313143"/>
                    <a:pt x="124221" y="312695"/>
                    <a:pt x="124221" y="311801"/>
                  </a:cubicBezTo>
                  <a:cubicBezTo>
                    <a:pt x="124221" y="311055"/>
                    <a:pt x="124221" y="310608"/>
                    <a:pt x="124668" y="309862"/>
                  </a:cubicBezTo>
                  <a:cubicBezTo>
                    <a:pt x="121686" y="308222"/>
                    <a:pt x="120046" y="307029"/>
                    <a:pt x="117362" y="304941"/>
                  </a:cubicBezTo>
                  <a:cubicBezTo>
                    <a:pt x="114827" y="303003"/>
                    <a:pt x="113187" y="301959"/>
                    <a:pt x="110950" y="299573"/>
                  </a:cubicBezTo>
                  <a:cubicBezTo>
                    <a:pt x="108415" y="296591"/>
                    <a:pt x="105433" y="294951"/>
                    <a:pt x="105880" y="291074"/>
                  </a:cubicBezTo>
                  <a:cubicBezTo>
                    <a:pt x="106029" y="289135"/>
                    <a:pt x="107222" y="288240"/>
                    <a:pt x="107967" y="286451"/>
                  </a:cubicBezTo>
                  <a:cubicBezTo>
                    <a:pt x="108862" y="284214"/>
                    <a:pt x="110055" y="282872"/>
                    <a:pt x="110055" y="280486"/>
                  </a:cubicBezTo>
                  <a:cubicBezTo>
                    <a:pt x="110055" y="277802"/>
                    <a:pt x="109160" y="276162"/>
                    <a:pt x="107222" y="274373"/>
                  </a:cubicBezTo>
                  <a:cubicBezTo>
                    <a:pt x="107371" y="272882"/>
                    <a:pt x="107222" y="271838"/>
                    <a:pt x="106476" y="270496"/>
                  </a:cubicBezTo>
                  <a:cubicBezTo>
                    <a:pt x="105433" y="268557"/>
                    <a:pt x="104240" y="267663"/>
                    <a:pt x="102152" y="267066"/>
                  </a:cubicBezTo>
                  <a:cubicBezTo>
                    <a:pt x="102898" y="268259"/>
                    <a:pt x="103047" y="269154"/>
                    <a:pt x="102898" y="270496"/>
                  </a:cubicBezTo>
                  <a:cubicBezTo>
                    <a:pt x="102898" y="271689"/>
                    <a:pt x="102599" y="272434"/>
                    <a:pt x="101854" y="273478"/>
                  </a:cubicBezTo>
                  <a:cubicBezTo>
                    <a:pt x="102599" y="274522"/>
                    <a:pt x="102898" y="275267"/>
                    <a:pt x="102748" y="276460"/>
                  </a:cubicBezTo>
                  <a:cubicBezTo>
                    <a:pt x="102748" y="277951"/>
                    <a:pt x="102152" y="278846"/>
                    <a:pt x="101108" y="279890"/>
                  </a:cubicBezTo>
                  <a:cubicBezTo>
                    <a:pt x="101406" y="277951"/>
                    <a:pt x="101108" y="276609"/>
                    <a:pt x="100363" y="274969"/>
                  </a:cubicBezTo>
                  <a:cubicBezTo>
                    <a:pt x="99319" y="273180"/>
                    <a:pt x="98424" y="272285"/>
                    <a:pt x="96486" y="271539"/>
                  </a:cubicBezTo>
                  <a:cubicBezTo>
                    <a:pt x="95889" y="269005"/>
                    <a:pt x="93951" y="267513"/>
                    <a:pt x="91416" y="267513"/>
                  </a:cubicBezTo>
                  <a:cubicBezTo>
                    <a:pt x="89925" y="267513"/>
                    <a:pt x="88881" y="267961"/>
                    <a:pt x="87837" y="269005"/>
                  </a:cubicBezTo>
                  <a:cubicBezTo>
                    <a:pt x="89179" y="269154"/>
                    <a:pt x="90074" y="269750"/>
                    <a:pt x="90819" y="270794"/>
                  </a:cubicBezTo>
                  <a:cubicBezTo>
                    <a:pt x="91267" y="271390"/>
                    <a:pt x="91416" y="271838"/>
                    <a:pt x="91565" y="272583"/>
                  </a:cubicBezTo>
                  <a:cubicBezTo>
                    <a:pt x="91117" y="272882"/>
                    <a:pt x="90819" y="273180"/>
                    <a:pt x="90372" y="273627"/>
                  </a:cubicBezTo>
                  <a:cubicBezTo>
                    <a:pt x="89925" y="274224"/>
                    <a:pt x="89626" y="274671"/>
                    <a:pt x="89477" y="275416"/>
                  </a:cubicBezTo>
                  <a:cubicBezTo>
                    <a:pt x="91416" y="275416"/>
                    <a:pt x="92758" y="276162"/>
                    <a:pt x="93951" y="277653"/>
                  </a:cubicBezTo>
                  <a:cubicBezTo>
                    <a:pt x="95293" y="279144"/>
                    <a:pt x="95740" y="280636"/>
                    <a:pt x="95442" y="282574"/>
                  </a:cubicBezTo>
                  <a:cubicBezTo>
                    <a:pt x="94994" y="281381"/>
                    <a:pt x="94696" y="280785"/>
                    <a:pt x="93802" y="279741"/>
                  </a:cubicBezTo>
                  <a:cubicBezTo>
                    <a:pt x="91714" y="277504"/>
                    <a:pt x="89328" y="276759"/>
                    <a:pt x="86346" y="277504"/>
                  </a:cubicBezTo>
                  <a:cubicBezTo>
                    <a:pt x="85153" y="276311"/>
                    <a:pt x="83960" y="275715"/>
                    <a:pt x="82170" y="275864"/>
                  </a:cubicBezTo>
                  <a:cubicBezTo>
                    <a:pt x="80381" y="275864"/>
                    <a:pt x="79188" y="276609"/>
                    <a:pt x="78144" y="278101"/>
                  </a:cubicBezTo>
                  <a:cubicBezTo>
                    <a:pt x="79337" y="278101"/>
                    <a:pt x="80083" y="278399"/>
                    <a:pt x="80978" y="278995"/>
                  </a:cubicBezTo>
                  <a:cubicBezTo>
                    <a:pt x="81723" y="279443"/>
                    <a:pt x="82170" y="279890"/>
                    <a:pt x="82618" y="280636"/>
                  </a:cubicBezTo>
                  <a:cubicBezTo>
                    <a:pt x="82170" y="281232"/>
                    <a:pt x="81872" y="281530"/>
                    <a:pt x="81574" y="282276"/>
                  </a:cubicBezTo>
                  <a:cubicBezTo>
                    <a:pt x="80828" y="283767"/>
                    <a:pt x="80679" y="284811"/>
                    <a:pt x="80828" y="286451"/>
                  </a:cubicBezTo>
                  <a:cubicBezTo>
                    <a:pt x="80828" y="288240"/>
                    <a:pt x="81276" y="289433"/>
                    <a:pt x="82469" y="290775"/>
                  </a:cubicBezTo>
                  <a:cubicBezTo>
                    <a:pt x="83662" y="292267"/>
                    <a:pt x="84855" y="293161"/>
                    <a:pt x="86793" y="293161"/>
                  </a:cubicBezTo>
                  <a:cubicBezTo>
                    <a:pt x="87390" y="293161"/>
                    <a:pt x="87837" y="293012"/>
                    <a:pt x="88433" y="292863"/>
                  </a:cubicBezTo>
                  <a:cubicBezTo>
                    <a:pt x="89179" y="292714"/>
                    <a:pt x="89477" y="292117"/>
                    <a:pt x="90223" y="292267"/>
                  </a:cubicBezTo>
                  <a:cubicBezTo>
                    <a:pt x="92012" y="292416"/>
                    <a:pt x="92459" y="294802"/>
                    <a:pt x="90223" y="295547"/>
                  </a:cubicBezTo>
                  <a:cubicBezTo>
                    <a:pt x="89626" y="295696"/>
                    <a:pt x="89179" y="295398"/>
                    <a:pt x="88582" y="295249"/>
                  </a:cubicBezTo>
                  <a:cubicBezTo>
                    <a:pt x="87837" y="295100"/>
                    <a:pt x="87390" y="294652"/>
                    <a:pt x="86644" y="294802"/>
                  </a:cubicBezTo>
                  <a:cubicBezTo>
                    <a:pt x="85600" y="294802"/>
                    <a:pt x="85004" y="295398"/>
                    <a:pt x="84258" y="296144"/>
                  </a:cubicBezTo>
                  <a:cubicBezTo>
                    <a:pt x="83513" y="297038"/>
                    <a:pt x="83214" y="297635"/>
                    <a:pt x="83214" y="298828"/>
                  </a:cubicBezTo>
                  <a:cubicBezTo>
                    <a:pt x="82469" y="299126"/>
                    <a:pt x="81872" y="299126"/>
                    <a:pt x="81127" y="298828"/>
                  </a:cubicBezTo>
                  <a:cubicBezTo>
                    <a:pt x="80530" y="298679"/>
                    <a:pt x="80232" y="298380"/>
                    <a:pt x="79785" y="298082"/>
                  </a:cubicBezTo>
                  <a:cubicBezTo>
                    <a:pt x="79337" y="299573"/>
                    <a:pt x="79486" y="300766"/>
                    <a:pt x="80530" y="301959"/>
                  </a:cubicBezTo>
                  <a:cubicBezTo>
                    <a:pt x="81425" y="303152"/>
                    <a:pt x="82469" y="303748"/>
                    <a:pt x="83960" y="303898"/>
                  </a:cubicBezTo>
                  <a:cubicBezTo>
                    <a:pt x="85004" y="305985"/>
                    <a:pt x="86047" y="307029"/>
                    <a:pt x="88135" y="308073"/>
                  </a:cubicBezTo>
                  <a:cubicBezTo>
                    <a:pt x="89179" y="308520"/>
                    <a:pt x="89775" y="308968"/>
                    <a:pt x="90968" y="308968"/>
                  </a:cubicBezTo>
                  <a:cubicBezTo>
                    <a:pt x="92310" y="308968"/>
                    <a:pt x="92907" y="308073"/>
                    <a:pt x="94249" y="307625"/>
                  </a:cubicBezTo>
                  <a:cubicBezTo>
                    <a:pt x="94994" y="307178"/>
                    <a:pt x="95442" y="306731"/>
                    <a:pt x="96336" y="306582"/>
                  </a:cubicBezTo>
                  <a:cubicBezTo>
                    <a:pt x="97231" y="306582"/>
                    <a:pt x="97977" y="306582"/>
                    <a:pt x="98722" y="307178"/>
                  </a:cubicBezTo>
                  <a:cubicBezTo>
                    <a:pt x="99915" y="307924"/>
                    <a:pt x="100363" y="308968"/>
                    <a:pt x="100363" y="310310"/>
                  </a:cubicBezTo>
                  <a:cubicBezTo>
                    <a:pt x="100363" y="312099"/>
                    <a:pt x="99021" y="312994"/>
                    <a:pt x="97380" y="313739"/>
                  </a:cubicBezTo>
                  <a:cubicBezTo>
                    <a:pt x="96187" y="314336"/>
                    <a:pt x="95293" y="314485"/>
                    <a:pt x="93951" y="314187"/>
                  </a:cubicBezTo>
                  <a:lnTo>
                    <a:pt x="96336" y="316423"/>
                  </a:lnTo>
                  <a:cubicBezTo>
                    <a:pt x="96336" y="316423"/>
                    <a:pt x="97380" y="317467"/>
                    <a:pt x="98275" y="317765"/>
                  </a:cubicBezTo>
                  <a:cubicBezTo>
                    <a:pt x="99170" y="318213"/>
                    <a:pt x="99766" y="318362"/>
                    <a:pt x="100661" y="318362"/>
                  </a:cubicBezTo>
                  <a:lnTo>
                    <a:pt x="107818" y="318362"/>
                  </a:lnTo>
                  <a:cubicBezTo>
                    <a:pt x="108713" y="318362"/>
                    <a:pt x="109310" y="318362"/>
                    <a:pt x="110204" y="318660"/>
                  </a:cubicBezTo>
                  <a:cubicBezTo>
                    <a:pt x="111099" y="318958"/>
                    <a:pt x="111844" y="318958"/>
                    <a:pt x="112590" y="319704"/>
                  </a:cubicBezTo>
                  <a:lnTo>
                    <a:pt x="114379" y="321493"/>
                  </a:lnTo>
                  <a:cubicBezTo>
                    <a:pt x="114379" y="321493"/>
                    <a:pt x="113485" y="321195"/>
                    <a:pt x="113037" y="321195"/>
                  </a:cubicBezTo>
                  <a:cubicBezTo>
                    <a:pt x="112590" y="321195"/>
                    <a:pt x="112292" y="321195"/>
                    <a:pt x="111844" y="321195"/>
                  </a:cubicBezTo>
                  <a:lnTo>
                    <a:pt x="104538" y="321195"/>
                  </a:lnTo>
                  <a:cubicBezTo>
                    <a:pt x="103494" y="321195"/>
                    <a:pt x="102898" y="321195"/>
                    <a:pt x="101854" y="320897"/>
                  </a:cubicBezTo>
                  <a:cubicBezTo>
                    <a:pt x="101108" y="320748"/>
                    <a:pt x="100661" y="320599"/>
                    <a:pt x="99915" y="320300"/>
                  </a:cubicBezTo>
                  <a:lnTo>
                    <a:pt x="103494" y="323730"/>
                  </a:lnTo>
                  <a:cubicBezTo>
                    <a:pt x="103494" y="323730"/>
                    <a:pt x="104538" y="324774"/>
                    <a:pt x="105433" y="325072"/>
                  </a:cubicBezTo>
                  <a:cubicBezTo>
                    <a:pt x="106327" y="325519"/>
                    <a:pt x="106924" y="325668"/>
                    <a:pt x="107818" y="325668"/>
                  </a:cubicBezTo>
                  <a:lnTo>
                    <a:pt x="114976" y="325668"/>
                  </a:lnTo>
                  <a:cubicBezTo>
                    <a:pt x="115871" y="325668"/>
                    <a:pt x="116467" y="325668"/>
                    <a:pt x="117362" y="325967"/>
                  </a:cubicBezTo>
                  <a:cubicBezTo>
                    <a:pt x="118256" y="326265"/>
                    <a:pt x="119002" y="326265"/>
                    <a:pt x="119748" y="327011"/>
                  </a:cubicBezTo>
                  <a:lnTo>
                    <a:pt x="121537" y="328800"/>
                  </a:lnTo>
                  <a:cubicBezTo>
                    <a:pt x="121537" y="328800"/>
                    <a:pt x="120642" y="328502"/>
                    <a:pt x="120195" y="328502"/>
                  </a:cubicBezTo>
                  <a:cubicBezTo>
                    <a:pt x="119748" y="328502"/>
                    <a:pt x="119449" y="328502"/>
                    <a:pt x="119002" y="328502"/>
                  </a:cubicBezTo>
                  <a:lnTo>
                    <a:pt x="111546" y="328502"/>
                  </a:lnTo>
                  <a:cubicBezTo>
                    <a:pt x="110502" y="328502"/>
                    <a:pt x="109906" y="328502"/>
                    <a:pt x="108862" y="328203"/>
                  </a:cubicBezTo>
                  <a:cubicBezTo>
                    <a:pt x="108117" y="328054"/>
                    <a:pt x="107669" y="327905"/>
                    <a:pt x="106924" y="327607"/>
                  </a:cubicBezTo>
                  <a:lnTo>
                    <a:pt x="110502" y="331037"/>
                  </a:lnTo>
                  <a:cubicBezTo>
                    <a:pt x="110502" y="331037"/>
                    <a:pt x="111546" y="332080"/>
                    <a:pt x="112441" y="332379"/>
                  </a:cubicBezTo>
                  <a:cubicBezTo>
                    <a:pt x="113336" y="332826"/>
                    <a:pt x="113932" y="332975"/>
                    <a:pt x="114827" y="332975"/>
                  </a:cubicBezTo>
                  <a:lnTo>
                    <a:pt x="121984" y="332975"/>
                  </a:lnTo>
                  <a:cubicBezTo>
                    <a:pt x="122879" y="332975"/>
                    <a:pt x="123475" y="332975"/>
                    <a:pt x="124370" y="333273"/>
                  </a:cubicBezTo>
                  <a:cubicBezTo>
                    <a:pt x="125265" y="333572"/>
                    <a:pt x="126010" y="333572"/>
                    <a:pt x="126756" y="334317"/>
                  </a:cubicBezTo>
                  <a:lnTo>
                    <a:pt x="128545" y="336107"/>
                  </a:lnTo>
                  <a:cubicBezTo>
                    <a:pt x="128545" y="336107"/>
                    <a:pt x="127651" y="335808"/>
                    <a:pt x="127203" y="335808"/>
                  </a:cubicBezTo>
                  <a:cubicBezTo>
                    <a:pt x="126756" y="335808"/>
                    <a:pt x="126458" y="335808"/>
                    <a:pt x="126010" y="335808"/>
                  </a:cubicBezTo>
                  <a:lnTo>
                    <a:pt x="119002" y="335808"/>
                  </a:lnTo>
                  <a:cubicBezTo>
                    <a:pt x="117958" y="335808"/>
                    <a:pt x="117362" y="335808"/>
                    <a:pt x="116318" y="335510"/>
                  </a:cubicBezTo>
                  <a:cubicBezTo>
                    <a:pt x="115572" y="335361"/>
                    <a:pt x="115125" y="335212"/>
                    <a:pt x="114379" y="334914"/>
                  </a:cubicBezTo>
                  <a:lnTo>
                    <a:pt x="117958" y="338343"/>
                  </a:lnTo>
                  <a:cubicBezTo>
                    <a:pt x="117958" y="338343"/>
                    <a:pt x="119002" y="339238"/>
                    <a:pt x="119897" y="339685"/>
                  </a:cubicBezTo>
                  <a:cubicBezTo>
                    <a:pt x="120791" y="340133"/>
                    <a:pt x="121388" y="340282"/>
                    <a:pt x="122283" y="340282"/>
                  </a:cubicBezTo>
                  <a:lnTo>
                    <a:pt x="134659" y="340282"/>
                  </a:lnTo>
                  <a:cubicBezTo>
                    <a:pt x="133317" y="339089"/>
                    <a:pt x="132422" y="338194"/>
                    <a:pt x="131528" y="336554"/>
                  </a:cubicBezTo>
                  <a:cubicBezTo>
                    <a:pt x="130931" y="335510"/>
                    <a:pt x="130633" y="334914"/>
                    <a:pt x="130484" y="333721"/>
                  </a:cubicBezTo>
                  <a:cubicBezTo>
                    <a:pt x="130335" y="332826"/>
                    <a:pt x="130335" y="332230"/>
                    <a:pt x="130484" y="331186"/>
                  </a:cubicBezTo>
                  <a:cubicBezTo>
                    <a:pt x="130037" y="330888"/>
                    <a:pt x="129738" y="330589"/>
                    <a:pt x="129291" y="330291"/>
                  </a:cubicBezTo>
                  <a:cubicBezTo>
                    <a:pt x="128396" y="329545"/>
                    <a:pt x="127949" y="328949"/>
                    <a:pt x="127502" y="328054"/>
                  </a:cubicBezTo>
                  <a:cubicBezTo>
                    <a:pt x="126607" y="326414"/>
                    <a:pt x="126458" y="325370"/>
                    <a:pt x="126458" y="323581"/>
                  </a:cubicBezTo>
                  <a:cubicBezTo>
                    <a:pt x="126458" y="322537"/>
                    <a:pt x="126458" y="321941"/>
                    <a:pt x="126756" y="320897"/>
                  </a:cubicBezTo>
                  <a:cubicBezTo>
                    <a:pt x="127054" y="320002"/>
                    <a:pt x="127352" y="319555"/>
                    <a:pt x="127949" y="318660"/>
                  </a:cubicBezTo>
                  <a:cubicBezTo>
                    <a:pt x="128545" y="317914"/>
                    <a:pt x="128993" y="317467"/>
                    <a:pt x="129589" y="316871"/>
                  </a:cubicBezTo>
                  <a:cubicBezTo>
                    <a:pt x="129887" y="316572"/>
                    <a:pt x="130186" y="316423"/>
                    <a:pt x="130335" y="315976"/>
                  </a:cubicBezTo>
                  <a:cubicBezTo>
                    <a:pt x="130633" y="315529"/>
                    <a:pt x="130782" y="315081"/>
                    <a:pt x="130931" y="314634"/>
                  </a:cubicBezTo>
                  <a:lnTo>
                    <a:pt x="131826" y="316871"/>
                  </a:lnTo>
                  <a:cubicBezTo>
                    <a:pt x="131826" y="316871"/>
                    <a:pt x="131975" y="317616"/>
                    <a:pt x="131826" y="318064"/>
                  </a:cubicBezTo>
                  <a:cubicBezTo>
                    <a:pt x="131826" y="318660"/>
                    <a:pt x="131379" y="318809"/>
                    <a:pt x="131080" y="319256"/>
                  </a:cubicBezTo>
                  <a:cubicBezTo>
                    <a:pt x="130633" y="319853"/>
                    <a:pt x="130186" y="320151"/>
                    <a:pt x="129738" y="320897"/>
                  </a:cubicBezTo>
                  <a:cubicBezTo>
                    <a:pt x="129291" y="321791"/>
                    <a:pt x="128993" y="322388"/>
                    <a:pt x="128844" y="323283"/>
                  </a:cubicBezTo>
                  <a:cubicBezTo>
                    <a:pt x="128695" y="324476"/>
                    <a:pt x="128844" y="325221"/>
                    <a:pt x="129142" y="326265"/>
                  </a:cubicBezTo>
                  <a:cubicBezTo>
                    <a:pt x="129440" y="326861"/>
                    <a:pt x="129589" y="327160"/>
                    <a:pt x="129887" y="327607"/>
                  </a:cubicBezTo>
                  <a:cubicBezTo>
                    <a:pt x="130335" y="328203"/>
                    <a:pt x="130633" y="328353"/>
                    <a:pt x="131230" y="328651"/>
                  </a:cubicBezTo>
                  <a:lnTo>
                    <a:pt x="132273" y="327011"/>
                  </a:lnTo>
                  <a:lnTo>
                    <a:pt x="133019" y="325221"/>
                  </a:lnTo>
                  <a:cubicBezTo>
                    <a:pt x="133019" y="325221"/>
                    <a:pt x="133168" y="324625"/>
                    <a:pt x="133317" y="324326"/>
                  </a:cubicBezTo>
                  <a:cubicBezTo>
                    <a:pt x="133317" y="323879"/>
                    <a:pt x="133317" y="323581"/>
                    <a:pt x="133317" y="322984"/>
                  </a:cubicBezTo>
                  <a:lnTo>
                    <a:pt x="134659" y="324923"/>
                  </a:lnTo>
                  <a:cubicBezTo>
                    <a:pt x="134659" y="324923"/>
                    <a:pt x="134957" y="325818"/>
                    <a:pt x="134957" y="326265"/>
                  </a:cubicBezTo>
                  <a:cubicBezTo>
                    <a:pt x="134957" y="326861"/>
                    <a:pt x="134957" y="327309"/>
                    <a:pt x="134659" y="327756"/>
                  </a:cubicBezTo>
                  <a:lnTo>
                    <a:pt x="133317" y="330142"/>
                  </a:lnTo>
                  <a:cubicBezTo>
                    <a:pt x="133317" y="330142"/>
                    <a:pt x="132870" y="331335"/>
                    <a:pt x="132870" y="332080"/>
                  </a:cubicBezTo>
                  <a:cubicBezTo>
                    <a:pt x="132870" y="332826"/>
                    <a:pt x="132870" y="333273"/>
                    <a:pt x="133019" y="334019"/>
                  </a:cubicBezTo>
                  <a:cubicBezTo>
                    <a:pt x="133317" y="334914"/>
                    <a:pt x="133615" y="335361"/>
                    <a:pt x="134063" y="336107"/>
                  </a:cubicBezTo>
                  <a:cubicBezTo>
                    <a:pt x="134659" y="337001"/>
                    <a:pt x="134957" y="337449"/>
                    <a:pt x="135703" y="338194"/>
                  </a:cubicBezTo>
                  <a:cubicBezTo>
                    <a:pt x="136150" y="336852"/>
                    <a:pt x="136299" y="335957"/>
                    <a:pt x="136896" y="334615"/>
                  </a:cubicBezTo>
                  <a:cubicBezTo>
                    <a:pt x="137194" y="333721"/>
                    <a:pt x="137641" y="333124"/>
                    <a:pt x="137791" y="332230"/>
                  </a:cubicBezTo>
                  <a:cubicBezTo>
                    <a:pt x="137791" y="331782"/>
                    <a:pt x="137791" y="331484"/>
                    <a:pt x="137791" y="331037"/>
                  </a:cubicBezTo>
                  <a:cubicBezTo>
                    <a:pt x="137791" y="330440"/>
                    <a:pt x="137791" y="330142"/>
                    <a:pt x="137791" y="329545"/>
                  </a:cubicBezTo>
                  <a:lnTo>
                    <a:pt x="139580" y="331782"/>
                  </a:lnTo>
                  <a:cubicBezTo>
                    <a:pt x="139580" y="331782"/>
                    <a:pt x="139878" y="332677"/>
                    <a:pt x="139878" y="333273"/>
                  </a:cubicBezTo>
                  <a:cubicBezTo>
                    <a:pt x="139878" y="333721"/>
                    <a:pt x="139878" y="334019"/>
                    <a:pt x="139729" y="334466"/>
                  </a:cubicBezTo>
                  <a:lnTo>
                    <a:pt x="138536" y="338343"/>
                  </a:lnTo>
                  <a:cubicBezTo>
                    <a:pt x="138536" y="338343"/>
                    <a:pt x="138387" y="339387"/>
                    <a:pt x="138536" y="339984"/>
                  </a:cubicBezTo>
                  <a:cubicBezTo>
                    <a:pt x="138685" y="341027"/>
                    <a:pt x="139133" y="341475"/>
                    <a:pt x="139878" y="342220"/>
                  </a:cubicBezTo>
                  <a:cubicBezTo>
                    <a:pt x="140624" y="342817"/>
                    <a:pt x="141071" y="343115"/>
                    <a:pt x="141966" y="343413"/>
                  </a:cubicBezTo>
                  <a:lnTo>
                    <a:pt x="143010" y="340282"/>
                  </a:lnTo>
                  <a:cubicBezTo>
                    <a:pt x="143010" y="340282"/>
                    <a:pt x="143159" y="339387"/>
                    <a:pt x="143308" y="338940"/>
                  </a:cubicBezTo>
                  <a:cubicBezTo>
                    <a:pt x="143308" y="338194"/>
                    <a:pt x="143308" y="337747"/>
                    <a:pt x="143010" y="337150"/>
                  </a:cubicBezTo>
                  <a:lnTo>
                    <a:pt x="144799" y="338940"/>
                  </a:lnTo>
                  <a:cubicBezTo>
                    <a:pt x="144799" y="338940"/>
                    <a:pt x="145246" y="339984"/>
                    <a:pt x="145246" y="340580"/>
                  </a:cubicBezTo>
                  <a:cubicBezTo>
                    <a:pt x="145246" y="341176"/>
                    <a:pt x="145246" y="341475"/>
                    <a:pt x="145246" y="341922"/>
                  </a:cubicBezTo>
                  <a:lnTo>
                    <a:pt x="144203" y="344904"/>
                  </a:lnTo>
                  <a:cubicBezTo>
                    <a:pt x="143904" y="345799"/>
                    <a:pt x="143904" y="346396"/>
                    <a:pt x="143904" y="347290"/>
                  </a:cubicBezTo>
                  <a:cubicBezTo>
                    <a:pt x="143904" y="348334"/>
                    <a:pt x="144053" y="349080"/>
                    <a:pt x="144501" y="349974"/>
                  </a:cubicBezTo>
                  <a:cubicBezTo>
                    <a:pt x="143606" y="349676"/>
                    <a:pt x="143159" y="349378"/>
                    <a:pt x="142562" y="348781"/>
                  </a:cubicBezTo>
                  <a:cubicBezTo>
                    <a:pt x="141966" y="348185"/>
                    <a:pt x="141668" y="347887"/>
                    <a:pt x="141369" y="347141"/>
                  </a:cubicBezTo>
                  <a:cubicBezTo>
                    <a:pt x="141071" y="346694"/>
                    <a:pt x="141071" y="346396"/>
                    <a:pt x="140922" y="345799"/>
                  </a:cubicBezTo>
                  <a:cubicBezTo>
                    <a:pt x="140176" y="345501"/>
                    <a:pt x="139878" y="345203"/>
                    <a:pt x="139133" y="344755"/>
                  </a:cubicBezTo>
                  <a:cubicBezTo>
                    <a:pt x="137940" y="344010"/>
                    <a:pt x="137492" y="343562"/>
                    <a:pt x="136598" y="342519"/>
                  </a:cubicBezTo>
                  <a:lnTo>
                    <a:pt x="125265" y="342519"/>
                  </a:lnTo>
                  <a:cubicBezTo>
                    <a:pt x="119449" y="345799"/>
                    <a:pt x="120493" y="345650"/>
                    <a:pt x="117213" y="347439"/>
                  </a:cubicBezTo>
                  <a:cubicBezTo>
                    <a:pt x="111994" y="350273"/>
                    <a:pt x="109160" y="353702"/>
                    <a:pt x="103345" y="353404"/>
                  </a:cubicBezTo>
                  <a:cubicBezTo>
                    <a:pt x="101108" y="353404"/>
                    <a:pt x="99915" y="352509"/>
                    <a:pt x="97679" y="352062"/>
                  </a:cubicBezTo>
                  <a:cubicBezTo>
                    <a:pt x="96187" y="351764"/>
                    <a:pt x="95442" y="351316"/>
                    <a:pt x="93951" y="351316"/>
                  </a:cubicBezTo>
                  <a:cubicBezTo>
                    <a:pt x="92012" y="351316"/>
                    <a:pt x="90819" y="351465"/>
                    <a:pt x="89030" y="352509"/>
                  </a:cubicBezTo>
                  <a:cubicBezTo>
                    <a:pt x="87539" y="353404"/>
                    <a:pt x="86793" y="354150"/>
                    <a:pt x="85898" y="355641"/>
                  </a:cubicBezTo>
                  <a:cubicBezTo>
                    <a:pt x="87539" y="354895"/>
                    <a:pt x="88732" y="354746"/>
                    <a:pt x="90670" y="355044"/>
                  </a:cubicBezTo>
                  <a:cubicBezTo>
                    <a:pt x="92310" y="355342"/>
                    <a:pt x="93205" y="355790"/>
                    <a:pt x="94398" y="356685"/>
                  </a:cubicBezTo>
                  <a:cubicBezTo>
                    <a:pt x="93056" y="356386"/>
                    <a:pt x="92310" y="356386"/>
                    <a:pt x="91117" y="356386"/>
                  </a:cubicBezTo>
                  <a:cubicBezTo>
                    <a:pt x="88433" y="356386"/>
                    <a:pt x="86793" y="356685"/>
                    <a:pt x="84705" y="358176"/>
                  </a:cubicBezTo>
                  <a:cubicBezTo>
                    <a:pt x="82618" y="359667"/>
                    <a:pt x="81425" y="360860"/>
                    <a:pt x="80828" y="363395"/>
                  </a:cubicBezTo>
                  <a:cubicBezTo>
                    <a:pt x="80530" y="364737"/>
                    <a:pt x="80530" y="365631"/>
                    <a:pt x="80828" y="367123"/>
                  </a:cubicBezTo>
                  <a:cubicBezTo>
                    <a:pt x="80232" y="367570"/>
                    <a:pt x="79785" y="368017"/>
                    <a:pt x="79337" y="368614"/>
                  </a:cubicBezTo>
                  <a:cubicBezTo>
                    <a:pt x="78443" y="369658"/>
                    <a:pt x="77846" y="370403"/>
                    <a:pt x="77846" y="371596"/>
                  </a:cubicBezTo>
                  <a:cubicBezTo>
                    <a:pt x="77846" y="372938"/>
                    <a:pt x="78293" y="373833"/>
                    <a:pt x="79188" y="374727"/>
                  </a:cubicBezTo>
                  <a:cubicBezTo>
                    <a:pt x="79636" y="373236"/>
                    <a:pt x="80381" y="372491"/>
                    <a:pt x="81723" y="371745"/>
                  </a:cubicBezTo>
                  <a:cubicBezTo>
                    <a:pt x="82618" y="371298"/>
                    <a:pt x="83214" y="371149"/>
                    <a:pt x="84258" y="371000"/>
                  </a:cubicBezTo>
                  <a:cubicBezTo>
                    <a:pt x="84705" y="371298"/>
                    <a:pt x="84855" y="371447"/>
                    <a:pt x="85302" y="371745"/>
                  </a:cubicBezTo>
                  <a:cubicBezTo>
                    <a:pt x="85898" y="372043"/>
                    <a:pt x="86197" y="372193"/>
                    <a:pt x="86793" y="372342"/>
                  </a:cubicBezTo>
                  <a:lnTo>
                    <a:pt x="88135" y="370850"/>
                  </a:lnTo>
                  <a:cubicBezTo>
                    <a:pt x="87986" y="368465"/>
                    <a:pt x="88433" y="366675"/>
                    <a:pt x="89925" y="364886"/>
                  </a:cubicBezTo>
                  <a:cubicBezTo>
                    <a:pt x="91714" y="362649"/>
                    <a:pt x="93802" y="361754"/>
                    <a:pt x="96784" y="361904"/>
                  </a:cubicBezTo>
                  <a:cubicBezTo>
                    <a:pt x="94100" y="362649"/>
                    <a:pt x="92459" y="363991"/>
                    <a:pt x="91416" y="366675"/>
                  </a:cubicBezTo>
                  <a:cubicBezTo>
                    <a:pt x="90819" y="368316"/>
                    <a:pt x="90670" y="369359"/>
                    <a:pt x="90968" y="371000"/>
                  </a:cubicBezTo>
                  <a:cubicBezTo>
                    <a:pt x="89775" y="371596"/>
                    <a:pt x="89179" y="372193"/>
                    <a:pt x="88582" y="373535"/>
                  </a:cubicBezTo>
                  <a:cubicBezTo>
                    <a:pt x="87688" y="375473"/>
                    <a:pt x="87837" y="377113"/>
                    <a:pt x="89030" y="378903"/>
                  </a:cubicBezTo>
                  <a:cubicBezTo>
                    <a:pt x="89775" y="377561"/>
                    <a:pt x="90372" y="376815"/>
                    <a:pt x="91714" y="375920"/>
                  </a:cubicBezTo>
                  <a:cubicBezTo>
                    <a:pt x="93056" y="374877"/>
                    <a:pt x="94100" y="374429"/>
                    <a:pt x="95889" y="374131"/>
                  </a:cubicBezTo>
                  <a:cubicBezTo>
                    <a:pt x="96784" y="374429"/>
                    <a:pt x="97231" y="374429"/>
                    <a:pt x="98275" y="374578"/>
                  </a:cubicBezTo>
                  <a:cubicBezTo>
                    <a:pt x="99617" y="374727"/>
                    <a:pt x="100512" y="374578"/>
                    <a:pt x="101854" y="374578"/>
                  </a:cubicBezTo>
                  <a:cubicBezTo>
                    <a:pt x="101257" y="373535"/>
                    <a:pt x="101108" y="372789"/>
                    <a:pt x="100959" y="371745"/>
                  </a:cubicBezTo>
                  <a:cubicBezTo>
                    <a:pt x="100959" y="368912"/>
                    <a:pt x="102003" y="366526"/>
                    <a:pt x="104687" y="365482"/>
                  </a:cubicBezTo>
                  <a:cubicBezTo>
                    <a:pt x="105731" y="365035"/>
                    <a:pt x="106476" y="365035"/>
                    <a:pt x="107669" y="365184"/>
                  </a:cubicBezTo>
                  <a:cubicBezTo>
                    <a:pt x="106476" y="365482"/>
                    <a:pt x="105731" y="365930"/>
                    <a:pt x="104836" y="366824"/>
                  </a:cubicBezTo>
                  <a:cubicBezTo>
                    <a:pt x="103494" y="368166"/>
                    <a:pt x="102599" y="369508"/>
                    <a:pt x="103047" y="371298"/>
                  </a:cubicBezTo>
                  <a:cubicBezTo>
                    <a:pt x="103345" y="372789"/>
                    <a:pt x="103941" y="373684"/>
                    <a:pt x="105134" y="374429"/>
                  </a:cubicBezTo>
                  <a:cubicBezTo>
                    <a:pt x="105880" y="374877"/>
                    <a:pt x="106476" y="375175"/>
                    <a:pt x="107371" y="375175"/>
                  </a:cubicBezTo>
                  <a:cubicBezTo>
                    <a:pt x="107371" y="375920"/>
                    <a:pt x="107371" y="376368"/>
                    <a:pt x="107222" y="376964"/>
                  </a:cubicBezTo>
                  <a:cubicBezTo>
                    <a:pt x="107073" y="377859"/>
                    <a:pt x="106775" y="378306"/>
                    <a:pt x="106476" y="379052"/>
                  </a:cubicBezTo>
                  <a:cubicBezTo>
                    <a:pt x="108266" y="378903"/>
                    <a:pt x="109459" y="378455"/>
                    <a:pt x="110950" y="377262"/>
                  </a:cubicBezTo>
                  <a:cubicBezTo>
                    <a:pt x="111994" y="376517"/>
                    <a:pt x="112441" y="375771"/>
                    <a:pt x="113037" y="374727"/>
                  </a:cubicBezTo>
                  <a:cubicBezTo>
                    <a:pt x="114081" y="374429"/>
                    <a:pt x="114529" y="374131"/>
                    <a:pt x="115274" y="373535"/>
                  </a:cubicBezTo>
                  <a:cubicBezTo>
                    <a:pt x="116914" y="372193"/>
                    <a:pt x="117809" y="370701"/>
                    <a:pt x="117511" y="368614"/>
                  </a:cubicBezTo>
                  <a:cubicBezTo>
                    <a:pt x="117362" y="367272"/>
                    <a:pt x="116914" y="366526"/>
                    <a:pt x="115871" y="365631"/>
                  </a:cubicBezTo>
                  <a:cubicBezTo>
                    <a:pt x="115721" y="363842"/>
                    <a:pt x="117213" y="362202"/>
                    <a:pt x="119002" y="362202"/>
                  </a:cubicBezTo>
                  <a:cubicBezTo>
                    <a:pt x="120941" y="362202"/>
                    <a:pt x="122432" y="364140"/>
                    <a:pt x="122133" y="366079"/>
                  </a:cubicBezTo>
                  <a:cubicBezTo>
                    <a:pt x="122133" y="366675"/>
                    <a:pt x="121835" y="367123"/>
                    <a:pt x="121537" y="367570"/>
                  </a:cubicBezTo>
                  <a:cubicBezTo>
                    <a:pt x="122283" y="367570"/>
                    <a:pt x="122730" y="367421"/>
                    <a:pt x="123475" y="366973"/>
                  </a:cubicBezTo>
                  <a:cubicBezTo>
                    <a:pt x="124370" y="366526"/>
                    <a:pt x="124818" y="366079"/>
                    <a:pt x="125414" y="365333"/>
                  </a:cubicBezTo>
                  <a:lnTo>
                    <a:pt x="128695" y="360562"/>
                  </a:lnTo>
                  <a:cubicBezTo>
                    <a:pt x="128695" y="360562"/>
                    <a:pt x="129142" y="359816"/>
                    <a:pt x="129440" y="359369"/>
                  </a:cubicBezTo>
                  <a:cubicBezTo>
                    <a:pt x="130633" y="358027"/>
                    <a:pt x="131528" y="356983"/>
                    <a:pt x="133466" y="356834"/>
                  </a:cubicBezTo>
                  <a:lnTo>
                    <a:pt x="135256" y="356834"/>
                  </a:lnTo>
                  <a:cubicBezTo>
                    <a:pt x="135256" y="356834"/>
                    <a:pt x="134510" y="357430"/>
                    <a:pt x="134212" y="357728"/>
                  </a:cubicBezTo>
                  <a:cubicBezTo>
                    <a:pt x="133914" y="358027"/>
                    <a:pt x="133764" y="358325"/>
                    <a:pt x="133466" y="358623"/>
                  </a:cubicBezTo>
                  <a:lnTo>
                    <a:pt x="130186" y="363991"/>
                  </a:lnTo>
                  <a:cubicBezTo>
                    <a:pt x="129589" y="364886"/>
                    <a:pt x="129142" y="365333"/>
                    <a:pt x="128396" y="366079"/>
                  </a:cubicBezTo>
                  <a:cubicBezTo>
                    <a:pt x="127800" y="366675"/>
                    <a:pt x="127502" y="366973"/>
                    <a:pt x="126756" y="367421"/>
                  </a:cubicBezTo>
                  <a:lnTo>
                    <a:pt x="131230" y="367421"/>
                  </a:lnTo>
                  <a:cubicBezTo>
                    <a:pt x="132124" y="367421"/>
                    <a:pt x="132572" y="367123"/>
                    <a:pt x="133466" y="366824"/>
                  </a:cubicBezTo>
                  <a:cubicBezTo>
                    <a:pt x="134361" y="366377"/>
                    <a:pt x="134808" y="365930"/>
                    <a:pt x="135405" y="365184"/>
                  </a:cubicBezTo>
                  <a:lnTo>
                    <a:pt x="139580" y="359070"/>
                  </a:lnTo>
                  <a:cubicBezTo>
                    <a:pt x="139580" y="359070"/>
                    <a:pt x="140326" y="358027"/>
                    <a:pt x="140922" y="357579"/>
                  </a:cubicBezTo>
                  <a:cubicBezTo>
                    <a:pt x="141518" y="357132"/>
                    <a:pt x="141966" y="356834"/>
                    <a:pt x="142711" y="356834"/>
                  </a:cubicBezTo>
                  <a:lnTo>
                    <a:pt x="145097" y="356834"/>
                  </a:lnTo>
                  <a:cubicBezTo>
                    <a:pt x="145097" y="356834"/>
                    <a:pt x="144352" y="357281"/>
                    <a:pt x="144053" y="357728"/>
                  </a:cubicBezTo>
                  <a:cubicBezTo>
                    <a:pt x="143755" y="358027"/>
                    <a:pt x="143606" y="358325"/>
                    <a:pt x="143308" y="358623"/>
                  </a:cubicBezTo>
                  <a:lnTo>
                    <a:pt x="139878" y="364140"/>
                  </a:lnTo>
                  <a:cubicBezTo>
                    <a:pt x="139282" y="365035"/>
                    <a:pt x="138834" y="365482"/>
                    <a:pt x="138089" y="366228"/>
                  </a:cubicBezTo>
                  <a:cubicBezTo>
                    <a:pt x="137492" y="366824"/>
                    <a:pt x="137194" y="367123"/>
                    <a:pt x="136449" y="367570"/>
                  </a:cubicBezTo>
                  <a:lnTo>
                    <a:pt x="140773" y="367570"/>
                  </a:lnTo>
                  <a:cubicBezTo>
                    <a:pt x="141668" y="367570"/>
                    <a:pt x="142115" y="367272"/>
                    <a:pt x="143010" y="366973"/>
                  </a:cubicBezTo>
                  <a:cubicBezTo>
                    <a:pt x="143904" y="366526"/>
                    <a:pt x="144352" y="366079"/>
                    <a:pt x="144948" y="365333"/>
                  </a:cubicBezTo>
                  <a:lnTo>
                    <a:pt x="150913" y="356088"/>
                  </a:lnTo>
                  <a:cubicBezTo>
                    <a:pt x="149869" y="355193"/>
                    <a:pt x="149422" y="354448"/>
                    <a:pt x="148974" y="353255"/>
                  </a:cubicBezTo>
                  <a:cubicBezTo>
                    <a:pt x="148676" y="352211"/>
                    <a:pt x="148676" y="351615"/>
                    <a:pt x="148676" y="350422"/>
                  </a:cubicBezTo>
                  <a:cubicBezTo>
                    <a:pt x="148676" y="349527"/>
                    <a:pt x="148825" y="348930"/>
                    <a:pt x="148974" y="348036"/>
                  </a:cubicBezTo>
                  <a:cubicBezTo>
                    <a:pt x="149123" y="347141"/>
                    <a:pt x="149422" y="346843"/>
                    <a:pt x="149720" y="345948"/>
                  </a:cubicBezTo>
                  <a:cubicBezTo>
                    <a:pt x="149720" y="345352"/>
                    <a:pt x="149869" y="344904"/>
                    <a:pt x="150018" y="344159"/>
                  </a:cubicBezTo>
                  <a:cubicBezTo>
                    <a:pt x="150018" y="343562"/>
                    <a:pt x="150018" y="343264"/>
                    <a:pt x="150018" y="342817"/>
                  </a:cubicBezTo>
                  <a:lnTo>
                    <a:pt x="151509" y="344010"/>
                  </a:lnTo>
                  <a:cubicBezTo>
                    <a:pt x="151509" y="344010"/>
                    <a:pt x="152106" y="344606"/>
                    <a:pt x="152255" y="345053"/>
                  </a:cubicBezTo>
                  <a:cubicBezTo>
                    <a:pt x="152553" y="345650"/>
                    <a:pt x="152553" y="345948"/>
                    <a:pt x="152553" y="346545"/>
                  </a:cubicBezTo>
                  <a:cubicBezTo>
                    <a:pt x="152553" y="347141"/>
                    <a:pt x="152404" y="347439"/>
                    <a:pt x="152255" y="348036"/>
                  </a:cubicBezTo>
                  <a:cubicBezTo>
                    <a:pt x="151957" y="348930"/>
                    <a:pt x="151807" y="349527"/>
                    <a:pt x="151658" y="350422"/>
                  </a:cubicBezTo>
                  <a:cubicBezTo>
                    <a:pt x="151658" y="351465"/>
                    <a:pt x="151658" y="352062"/>
                    <a:pt x="151957" y="352957"/>
                  </a:cubicBezTo>
                  <a:cubicBezTo>
                    <a:pt x="152255" y="354000"/>
                    <a:pt x="152851" y="354448"/>
                    <a:pt x="153597" y="355342"/>
                  </a:cubicBezTo>
                  <a:cubicBezTo>
                    <a:pt x="154641" y="356535"/>
                    <a:pt x="155535" y="356983"/>
                    <a:pt x="156877" y="357579"/>
                  </a:cubicBezTo>
                  <a:lnTo>
                    <a:pt x="156877" y="346992"/>
                  </a:lnTo>
                  <a:lnTo>
                    <a:pt x="159263" y="346992"/>
                  </a:lnTo>
                  <a:lnTo>
                    <a:pt x="159263" y="357579"/>
                  </a:lnTo>
                  <a:cubicBezTo>
                    <a:pt x="159263" y="357579"/>
                    <a:pt x="159412" y="358474"/>
                    <a:pt x="159860" y="358921"/>
                  </a:cubicBezTo>
                  <a:cubicBezTo>
                    <a:pt x="160307" y="359369"/>
                    <a:pt x="160605" y="359518"/>
                    <a:pt x="161202" y="359816"/>
                  </a:cubicBezTo>
                  <a:lnTo>
                    <a:pt x="165228" y="361754"/>
                  </a:lnTo>
                  <a:cubicBezTo>
                    <a:pt x="166272" y="362351"/>
                    <a:pt x="167166" y="362351"/>
                    <a:pt x="168359" y="362202"/>
                  </a:cubicBezTo>
                  <a:cubicBezTo>
                    <a:pt x="169254" y="362202"/>
                    <a:pt x="169850" y="362053"/>
                    <a:pt x="170745" y="361605"/>
                  </a:cubicBezTo>
                  <a:lnTo>
                    <a:pt x="173578" y="360412"/>
                  </a:lnTo>
                  <a:cubicBezTo>
                    <a:pt x="173578" y="360412"/>
                    <a:pt x="172385" y="360412"/>
                    <a:pt x="171789" y="360412"/>
                  </a:cubicBezTo>
                  <a:cubicBezTo>
                    <a:pt x="171043" y="360263"/>
                    <a:pt x="170596" y="359816"/>
                    <a:pt x="170000" y="359518"/>
                  </a:cubicBezTo>
                  <a:lnTo>
                    <a:pt x="162693" y="355641"/>
                  </a:lnTo>
                  <a:cubicBezTo>
                    <a:pt x="163588" y="354895"/>
                    <a:pt x="163886" y="354150"/>
                    <a:pt x="164333" y="352957"/>
                  </a:cubicBezTo>
                  <a:cubicBezTo>
                    <a:pt x="164631" y="351913"/>
                    <a:pt x="164631" y="351316"/>
                    <a:pt x="164631" y="350422"/>
                  </a:cubicBezTo>
                  <a:cubicBezTo>
                    <a:pt x="164631" y="349378"/>
                    <a:pt x="164333" y="348930"/>
                    <a:pt x="164035" y="348036"/>
                  </a:cubicBezTo>
                  <a:cubicBezTo>
                    <a:pt x="164035" y="347439"/>
                    <a:pt x="163737" y="347141"/>
                    <a:pt x="163737" y="346545"/>
                  </a:cubicBezTo>
                  <a:cubicBezTo>
                    <a:pt x="163737" y="345948"/>
                    <a:pt x="163737" y="345650"/>
                    <a:pt x="164035" y="345053"/>
                  </a:cubicBezTo>
                  <a:cubicBezTo>
                    <a:pt x="164184" y="344606"/>
                    <a:pt x="164333" y="344308"/>
                    <a:pt x="164780" y="344010"/>
                  </a:cubicBezTo>
                  <a:lnTo>
                    <a:pt x="166272" y="342817"/>
                  </a:lnTo>
                  <a:cubicBezTo>
                    <a:pt x="166272" y="342817"/>
                    <a:pt x="166272" y="343711"/>
                    <a:pt x="166272" y="344159"/>
                  </a:cubicBezTo>
                  <a:cubicBezTo>
                    <a:pt x="166272" y="344904"/>
                    <a:pt x="166272" y="345203"/>
                    <a:pt x="166570" y="345948"/>
                  </a:cubicBezTo>
                  <a:cubicBezTo>
                    <a:pt x="166719" y="346843"/>
                    <a:pt x="167017" y="347141"/>
                    <a:pt x="167315" y="348036"/>
                  </a:cubicBezTo>
                  <a:cubicBezTo>
                    <a:pt x="167465" y="348930"/>
                    <a:pt x="167614" y="349378"/>
                    <a:pt x="167614" y="350422"/>
                  </a:cubicBezTo>
                  <a:cubicBezTo>
                    <a:pt x="167614" y="352211"/>
                    <a:pt x="167315" y="353255"/>
                    <a:pt x="166570" y="354746"/>
                  </a:cubicBezTo>
                  <a:lnTo>
                    <a:pt x="174026" y="358921"/>
                  </a:lnTo>
                  <a:cubicBezTo>
                    <a:pt x="174771" y="359369"/>
                    <a:pt x="175219" y="359518"/>
                    <a:pt x="176113" y="359667"/>
                  </a:cubicBezTo>
                  <a:cubicBezTo>
                    <a:pt x="177008" y="359667"/>
                    <a:pt x="177455" y="359667"/>
                    <a:pt x="178201" y="359369"/>
                  </a:cubicBezTo>
                  <a:lnTo>
                    <a:pt x="181929" y="357728"/>
                  </a:lnTo>
                  <a:cubicBezTo>
                    <a:pt x="181929" y="357728"/>
                    <a:pt x="180736" y="357728"/>
                    <a:pt x="180139" y="357728"/>
                  </a:cubicBezTo>
                  <a:cubicBezTo>
                    <a:pt x="179394" y="357579"/>
                    <a:pt x="178946" y="357132"/>
                    <a:pt x="178350" y="356834"/>
                  </a:cubicBezTo>
                  <a:lnTo>
                    <a:pt x="171192" y="352957"/>
                  </a:lnTo>
                  <a:cubicBezTo>
                    <a:pt x="171192" y="352957"/>
                    <a:pt x="170745" y="352957"/>
                    <a:pt x="170298" y="352807"/>
                  </a:cubicBezTo>
                  <a:cubicBezTo>
                    <a:pt x="170745" y="351465"/>
                    <a:pt x="170894" y="350422"/>
                    <a:pt x="170894" y="348930"/>
                  </a:cubicBezTo>
                  <a:cubicBezTo>
                    <a:pt x="170894" y="347738"/>
                    <a:pt x="171192" y="347141"/>
                    <a:pt x="170894" y="346097"/>
                  </a:cubicBezTo>
                  <a:lnTo>
                    <a:pt x="170000" y="342668"/>
                  </a:lnTo>
                  <a:cubicBezTo>
                    <a:pt x="170000" y="342668"/>
                    <a:pt x="169850" y="341773"/>
                    <a:pt x="170000" y="341326"/>
                  </a:cubicBezTo>
                  <a:cubicBezTo>
                    <a:pt x="170000" y="340729"/>
                    <a:pt x="170000" y="340133"/>
                    <a:pt x="170447" y="339685"/>
                  </a:cubicBezTo>
                  <a:lnTo>
                    <a:pt x="172236" y="337896"/>
                  </a:lnTo>
                  <a:cubicBezTo>
                    <a:pt x="172236" y="337896"/>
                    <a:pt x="171938" y="339089"/>
                    <a:pt x="172087" y="339685"/>
                  </a:cubicBezTo>
                  <a:cubicBezTo>
                    <a:pt x="172087" y="340282"/>
                    <a:pt x="172087" y="340580"/>
                    <a:pt x="172236" y="341027"/>
                  </a:cubicBezTo>
                  <a:cubicBezTo>
                    <a:pt x="172385" y="342071"/>
                    <a:pt x="172833" y="342668"/>
                    <a:pt x="172982" y="343711"/>
                  </a:cubicBezTo>
                  <a:cubicBezTo>
                    <a:pt x="173280" y="344755"/>
                    <a:pt x="173429" y="345203"/>
                    <a:pt x="173429" y="346246"/>
                  </a:cubicBezTo>
                  <a:cubicBezTo>
                    <a:pt x="173429" y="347141"/>
                    <a:pt x="173429" y="347738"/>
                    <a:pt x="173429" y="348632"/>
                  </a:cubicBezTo>
                  <a:cubicBezTo>
                    <a:pt x="173429" y="349676"/>
                    <a:pt x="172833" y="351316"/>
                    <a:pt x="172833" y="351316"/>
                  </a:cubicBezTo>
                  <a:lnTo>
                    <a:pt x="181332" y="355939"/>
                  </a:lnTo>
                  <a:cubicBezTo>
                    <a:pt x="182078" y="356386"/>
                    <a:pt x="182525" y="356535"/>
                    <a:pt x="183420" y="356685"/>
                  </a:cubicBezTo>
                  <a:cubicBezTo>
                    <a:pt x="184315" y="356685"/>
                    <a:pt x="184762" y="356685"/>
                    <a:pt x="185508" y="356386"/>
                  </a:cubicBezTo>
                  <a:lnTo>
                    <a:pt x="189235" y="354746"/>
                  </a:lnTo>
                  <a:cubicBezTo>
                    <a:pt x="189235" y="354746"/>
                    <a:pt x="188042" y="354746"/>
                    <a:pt x="187446" y="354746"/>
                  </a:cubicBezTo>
                  <a:cubicBezTo>
                    <a:pt x="186700" y="354597"/>
                    <a:pt x="186253" y="354150"/>
                    <a:pt x="185657" y="353851"/>
                  </a:cubicBezTo>
                  <a:lnTo>
                    <a:pt x="178499" y="349974"/>
                  </a:lnTo>
                  <a:cubicBezTo>
                    <a:pt x="178499" y="349974"/>
                    <a:pt x="177754" y="349676"/>
                    <a:pt x="177306" y="349527"/>
                  </a:cubicBezTo>
                  <a:cubicBezTo>
                    <a:pt x="176859" y="349378"/>
                    <a:pt x="176561" y="349229"/>
                    <a:pt x="175964" y="349080"/>
                  </a:cubicBezTo>
                  <a:cubicBezTo>
                    <a:pt x="176262" y="348632"/>
                    <a:pt x="176411" y="348185"/>
                    <a:pt x="176561" y="347738"/>
                  </a:cubicBezTo>
                  <a:cubicBezTo>
                    <a:pt x="176859" y="346992"/>
                    <a:pt x="177008" y="346545"/>
                    <a:pt x="177157" y="345650"/>
                  </a:cubicBezTo>
                  <a:cubicBezTo>
                    <a:pt x="177455" y="343711"/>
                    <a:pt x="177157" y="342519"/>
                    <a:pt x="177008" y="340729"/>
                  </a:cubicBezTo>
                  <a:cubicBezTo>
                    <a:pt x="176710" y="338791"/>
                    <a:pt x="175666" y="337896"/>
                    <a:pt x="175368" y="335957"/>
                  </a:cubicBezTo>
                  <a:cubicBezTo>
                    <a:pt x="175219" y="335361"/>
                    <a:pt x="175069" y="335063"/>
                    <a:pt x="175069" y="334466"/>
                  </a:cubicBezTo>
                  <a:cubicBezTo>
                    <a:pt x="175069" y="333870"/>
                    <a:pt x="175069" y="333422"/>
                    <a:pt x="175368" y="332975"/>
                  </a:cubicBezTo>
                  <a:lnTo>
                    <a:pt x="177157" y="330738"/>
                  </a:lnTo>
                  <a:cubicBezTo>
                    <a:pt x="177157" y="330738"/>
                    <a:pt x="177157" y="331633"/>
                    <a:pt x="177157" y="332230"/>
                  </a:cubicBezTo>
                  <a:cubicBezTo>
                    <a:pt x="177157" y="332677"/>
                    <a:pt x="177157" y="332975"/>
                    <a:pt x="177157" y="333422"/>
                  </a:cubicBezTo>
                  <a:cubicBezTo>
                    <a:pt x="177306" y="334317"/>
                    <a:pt x="177754" y="334765"/>
                    <a:pt x="178052" y="335659"/>
                  </a:cubicBezTo>
                  <a:cubicBezTo>
                    <a:pt x="178648" y="337150"/>
                    <a:pt x="178797" y="338045"/>
                    <a:pt x="179245" y="339536"/>
                  </a:cubicBezTo>
                  <a:cubicBezTo>
                    <a:pt x="179990" y="338791"/>
                    <a:pt x="180289" y="338343"/>
                    <a:pt x="180885" y="337449"/>
                  </a:cubicBezTo>
                  <a:cubicBezTo>
                    <a:pt x="181332" y="336703"/>
                    <a:pt x="181631" y="336256"/>
                    <a:pt x="181929" y="335361"/>
                  </a:cubicBezTo>
                  <a:cubicBezTo>
                    <a:pt x="182078" y="334615"/>
                    <a:pt x="182227" y="334168"/>
                    <a:pt x="182227" y="333422"/>
                  </a:cubicBezTo>
                  <a:cubicBezTo>
                    <a:pt x="182227" y="332677"/>
                    <a:pt x="182227" y="332080"/>
                    <a:pt x="181780" y="331484"/>
                  </a:cubicBezTo>
                  <a:lnTo>
                    <a:pt x="180438" y="329098"/>
                  </a:lnTo>
                  <a:cubicBezTo>
                    <a:pt x="180438" y="329098"/>
                    <a:pt x="180139" y="328353"/>
                    <a:pt x="180139" y="327905"/>
                  </a:cubicBezTo>
                  <a:cubicBezTo>
                    <a:pt x="180139" y="327309"/>
                    <a:pt x="180139" y="326712"/>
                    <a:pt x="180438" y="326265"/>
                  </a:cubicBezTo>
                  <a:lnTo>
                    <a:pt x="181780" y="324326"/>
                  </a:lnTo>
                  <a:cubicBezTo>
                    <a:pt x="181780" y="324326"/>
                    <a:pt x="181631" y="325072"/>
                    <a:pt x="181780" y="325668"/>
                  </a:cubicBezTo>
                  <a:cubicBezTo>
                    <a:pt x="181780" y="326116"/>
                    <a:pt x="181780" y="326265"/>
                    <a:pt x="182078" y="326563"/>
                  </a:cubicBezTo>
                  <a:lnTo>
                    <a:pt x="182823" y="328353"/>
                  </a:lnTo>
                  <a:lnTo>
                    <a:pt x="183867" y="329993"/>
                  </a:lnTo>
                  <a:cubicBezTo>
                    <a:pt x="183867" y="329993"/>
                    <a:pt x="184762" y="329396"/>
                    <a:pt x="185209" y="328949"/>
                  </a:cubicBezTo>
                  <a:cubicBezTo>
                    <a:pt x="185657" y="328502"/>
                    <a:pt x="185806" y="328203"/>
                    <a:pt x="186104" y="327607"/>
                  </a:cubicBezTo>
                  <a:cubicBezTo>
                    <a:pt x="186551" y="326563"/>
                    <a:pt x="186551" y="325818"/>
                    <a:pt x="186402" y="324625"/>
                  </a:cubicBezTo>
                  <a:cubicBezTo>
                    <a:pt x="186253" y="323581"/>
                    <a:pt x="185955" y="323133"/>
                    <a:pt x="185508" y="322239"/>
                  </a:cubicBezTo>
                  <a:cubicBezTo>
                    <a:pt x="185060" y="321493"/>
                    <a:pt x="184613" y="321344"/>
                    <a:pt x="184166" y="320599"/>
                  </a:cubicBezTo>
                  <a:cubicBezTo>
                    <a:pt x="183867" y="320151"/>
                    <a:pt x="183569" y="320002"/>
                    <a:pt x="183420" y="319406"/>
                  </a:cubicBezTo>
                  <a:cubicBezTo>
                    <a:pt x="183420" y="318958"/>
                    <a:pt x="183420" y="318660"/>
                    <a:pt x="183420" y="318213"/>
                  </a:cubicBezTo>
                  <a:lnTo>
                    <a:pt x="184166" y="315976"/>
                  </a:lnTo>
                  <a:cubicBezTo>
                    <a:pt x="184166" y="315976"/>
                    <a:pt x="184464" y="316871"/>
                    <a:pt x="184762" y="317318"/>
                  </a:cubicBezTo>
                  <a:cubicBezTo>
                    <a:pt x="185060" y="317765"/>
                    <a:pt x="185209" y="317914"/>
                    <a:pt x="185508" y="318213"/>
                  </a:cubicBezTo>
                  <a:cubicBezTo>
                    <a:pt x="186104" y="318958"/>
                    <a:pt x="186551" y="319256"/>
                    <a:pt x="187148" y="320002"/>
                  </a:cubicBezTo>
                  <a:cubicBezTo>
                    <a:pt x="187744" y="320748"/>
                    <a:pt x="188042" y="321344"/>
                    <a:pt x="188341" y="322239"/>
                  </a:cubicBezTo>
                  <a:cubicBezTo>
                    <a:pt x="188639" y="323283"/>
                    <a:pt x="188639" y="323879"/>
                    <a:pt x="188639" y="324923"/>
                  </a:cubicBezTo>
                  <a:cubicBezTo>
                    <a:pt x="188639" y="326712"/>
                    <a:pt x="188490" y="327905"/>
                    <a:pt x="187595" y="329396"/>
                  </a:cubicBezTo>
                  <a:cubicBezTo>
                    <a:pt x="186999" y="330440"/>
                    <a:pt x="186551" y="330888"/>
                    <a:pt x="185806" y="331633"/>
                  </a:cubicBezTo>
                  <a:cubicBezTo>
                    <a:pt x="185358" y="332080"/>
                    <a:pt x="185060" y="332230"/>
                    <a:pt x="184613" y="332528"/>
                  </a:cubicBezTo>
                  <a:cubicBezTo>
                    <a:pt x="184762" y="333572"/>
                    <a:pt x="184762" y="334168"/>
                    <a:pt x="184613" y="335063"/>
                  </a:cubicBezTo>
                  <a:cubicBezTo>
                    <a:pt x="184464" y="336256"/>
                    <a:pt x="184166" y="336852"/>
                    <a:pt x="183569" y="337896"/>
                  </a:cubicBezTo>
                  <a:cubicBezTo>
                    <a:pt x="182525" y="339834"/>
                    <a:pt x="181034" y="341027"/>
                    <a:pt x="179990" y="342071"/>
                  </a:cubicBezTo>
                  <a:cubicBezTo>
                    <a:pt x="179990" y="342071"/>
                    <a:pt x="179990" y="343562"/>
                    <a:pt x="179990" y="344606"/>
                  </a:cubicBezTo>
                  <a:cubicBezTo>
                    <a:pt x="179990" y="345948"/>
                    <a:pt x="179692" y="346694"/>
                    <a:pt x="179245" y="347887"/>
                  </a:cubicBezTo>
                  <a:lnTo>
                    <a:pt x="188937" y="353106"/>
                  </a:lnTo>
                  <a:cubicBezTo>
                    <a:pt x="189683" y="353553"/>
                    <a:pt x="190130" y="353702"/>
                    <a:pt x="191025" y="353851"/>
                  </a:cubicBezTo>
                  <a:cubicBezTo>
                    <a:pt x="191920" y="353851"/>
                    <a:pt x="192367" y="353851"/>
                    <a:pt x="193112" y="353553"/>
                  </a:cubicBezTo>
                  <a:lnTo>
                    <a:pt x="196840" y="351913"/>
                  </a:lnTo>
                  <a:cubicBezTo>
                    <a:pt x="196840" y="351913"/>
                    <a:pt x="195647" y="351913"/>
                    <a:pt x="195051" y="351913"/>
                  </a:cubicBezTo>
                  <a:cubicBezTo>
                    <a:pt x="194305" y="351764"/>
                    <a:pt x="193858" y="351316"/>
                    <a:pt x="193262" y="351018"/>
                  </a:cubicBezTo>
                  <a:lnTo>
                    <a:pt x="186104" y="347141"/>
                  </a:lnTo>
                  <a:cubicBezTo>
                    <a:pt x="186104" y="347141"/>
                    <a:pt x="185358" y="346843"/>
                    <a:pt x="184911" y="346694"/>
                  </a:cubicBezTo>
                  <a:cubicBezTo>
                    <a:pt x="184464" y="346545"/>
                    <a:pt x="184166" y="346396"/>
                    <a:pt x="183569" y="346246"/>
                  </a:cubicBezTo>
                  <a:cubicBezTo>
                    <a:pt x="184464" y="345948"/>
                    <a:pt x="185060" y="345799"/>
                    <a:pt x="185955" y="345799"/>
                  </a:cubicBezTo>
                  <a:cubicBezTo>
                    <a:pt x="187148" y="345799"/>
                    <a:pt x="187893" y="345799"/>
                    <a:pt x="188937" y="346246"/>
                  </a:cubicBezTo>
                  <a:cubicBezTo>
                    <a:pt x="189683" y="346396"/>
                    <a:pt x="189981" y="346694"/>
                    <a:pt x="190727" y="346992"/>
                  </a:cubicBezTo>
                  <a:lnTo>
                    <a:pt x="196393" y="349974"/>
                  </a:lnTo>
                  <a:cubicBezTo>
                    <a:pt x="197139" y="350422"/>
                    <a:pt x="197586" y="350571"/>
                    <a:pt x="198481" y="350720"/>
                  </a:cubicBezTo>
                  <a:cubicBezTo>
                    <a:pt x="199375" y="350720"/>
                    <a:pt x="199823" y="350720"/>
                    <a:pt x="200568" y="350422"/>
                  </a:cubicBezTo>
                  <a:lnTo>
                    <a:pt x="205191" y="348334"/>
                  </a:lnTo>
                  <a:cubicBezTo>
                    <a:pt x="204296" y="348334"/>
                    <a:pt x="203998" y="348483"/>
                    <a:pt x="203401" y="348334"/>
                  </a:cubicBezTo>
                  <a:cubicBezTo>
                    <a:pt x="202656" y="348036"/>
                    <a:pt x="202358" y="347439"/>
                    <a:pt x="202059" y="346694"/>
                  </a:cubicBezTo>
                  <a:cubicBezTo>
                    <a:pt x="201463" y="344904"/>
                    <a:pt x="202805" y="343115"/>
                    <a:pt x="204296" y="342220"/>
                  </a:cubicBezTo>
                  <a:cubicBezTo>
                    <a:pt x="210708" y="339089"/>
                    <a:pt x="214287" y="337747"/>
                    <a:pt x="220550" y="334765"/>
                  </a:cubicBezTo>
                  <a:cubicBezTo>
                    <a:pt x="229795" y="330291"/>
                    <a:pt x="234417" y="326563"/>
                    <a:pt x="243961" y="322835"/>
                  </a:cubicBezTo>
                  <a:cubicBezTo>
                    <a:pt x="249180" y="320748"/>
                    <a:pt x="251864" y="318362"/>
                    <a:pt x="257381" y="318362"/>
                  </a:cubicBezTo>
                  <a:cubicBezTo>
                    <a:pt x="260811" y="318362"/>
                    <a:pt x="263197" y="318362"/>
                    <a:pt x="266030" y="320151"/>
                  </a:cubicBezTo>
                  <a:cubicBezTo>
                    <a:pt x="267521" y="321046"/>
                    <a:pt x="268267" y="321642"/>
                    <a:pt x="269161" y="322984"/>
                  </a:cubicBezTo>
                  <a:cubicBezTo>
                    <a:pt x="270056" y="324476"/>
                    <a:pt x="270354" y="325519"/>
                    <a:pt x="270653" y="327160"/>
                  </a:cubicBezTo>
                  <a:cubicBezTo>
                    <a:pt x="270951" y="328800"/>
                    <a:pt x="270653" y="329844"/>
                    <a:pt x="270653" y="331484"/>
                  </a:cubicBezTo>
                  <a:cubicBezTo>
                    <a:pt x="270653" y="335659"/>
                    <a:pt x="270653" y="340431"/>
                    <a:pt x="274082" y="344457"/>
                  </a:cubicBezTo>
                  <a:cubicBezTo>
                    <a:pt x="275722" y="346545"/>
                    <a:pt x="277214" y="347290"/>
                    <a:pt x="279450" y="348483"/>
                  </a:cubicBezTo>
                  <a:cubicBezTo>
                    <a:pt x="281389" y="349527"/>
                    <a:pt x="282582" y="350123"/>
                    <a:pt x="284520" y="351167"/>
                  </a:cubicBezTo>
                  <a:cubicBezTo>
                    <a:pt x="285415" y="351764"/>
                    <a:pt x="286608" y="353255"/>
                    <a:pt x="286757" y="353851"/>
                  </a:cubicBezTo>
                  <a:cubicBezTo>
                    <a:pt x="287055" y="354597"/>
                    <a:pt x="287055" y="355193"/>
                    <a:pt x="286757" y="356088"/>
                  </a:cubicBezTo>
                  <a:cubicBezTo>
                    <a:pt x="288397" y="356088"/>
                    <a:pt x="289292" y="356088"/>
                    <a:pt x="290783" y="355342"/>
                  </a:cubicBezTo>
                  <a:cubicBezTo>
                    <a:pt x="293020" y="354448"/>
                    <a:pt x="294213" y="353553"/>
                    <a:pt x="295704" y="351465"/>
                  </a:cubicBezTo>
                  <a:lnTo>
                    <a:pt x="301967" y="351465"/>
                  </a:lnTo>
                  <a:cubicBezTo>
                    <a:pt x="302563" y="352509"/>
                    <a:pt x="302712" y="353255"/>
                    <a:pt x="302712" y="354448"/>
                  </a:cubicBezTo>
                  <a:cubicBezTo>
                    <a:pt x="302712" y="355790"/>
                    <a:pt x="302712" y="356834"/>
                    <a:pt x="301818" y="357877"/>
                  </a:cubicBezTo>
                  <a:cubicBezTo>
                    <a:pt x="300923" y="358921"/>
                    <a:pt x="300028" y="358921"/>
                    <a:pt x="298835" y="358921"/>
                  </a:cubicBezTo>
                  <a:cubicBezTo>
                    <a:pt x="296300" y="358921"/>
                    <a:pt x="295107" y="358325"/>
                    <a:pt x="292871" y="358474"/>
                  </a:cubicBezTo>
                  <a:cubicBezTo>
                    <a:pt x="290932" y="358623"/>
                    <a:pt x="289739" y="358623"/>
                    <a:pt x="287950" y="359667"/>
                  </a:cubicBezTo>
                  <a:cubicBezTo>
                    <a:pt x="285862" y="360860"/>
                    <a:pt x="284669" y="362202"/>
                    <a:pt x="283924" y="364588"/>
                  </a:cubicBezTo>
                  <a:cubicBezTo>
                    <a:pt x="283327" y="366079"/>
                    <a:pt x="283327" y="367123"/>
                    <a:pt x="283476" y="368763"/>
                  </a:cubicBezTo>
                  <a:cubicBezTo>
                    <a:pt x="282582" y="369359"/>
                    <a:pt x="282134" y="369807"/>
                    <a:pt x="281687" y="370701"/>
                  </a:cubicBezTo>
                  <a:cubicBezTo>
                    <a:pt x="280643" y="372491"/>
                    <a:pt x="280643" y="374280"/>
                    <a:pt x="281687" y="376070"/>
                  </a:cubicBezTo>
                  <a:cubicBezTo>
                    <a:pt x="282731" y="374877"/>
                    <a:pt x="283327" y="374280"/>
                    <a:pt x="284520" y="373535"/>
                  </a:cubicBezTo>
                  <a:cubicBezTo>
                    <a:pt x="285564" y="372789"/>
                    <a:pt x="286459" y="372491"/>
                    <a:pt x="287801" y="372342"/>
                  </a:cubicBezTo>
                  <a:cubicBezTo>
                    <a:pt x="288099" y="369210"/>
                    <a:pt x="289441" y="367123"/>
                    <a:pt x="292125" y="365482"/>
                  </a:cubicBezTo>
                  <a:cubicBezTo>
                    <a:pt x="293467" y="364737"/>
                    <a:pt x="294362" y="364439"/>
                    <a:pt x="296002" y="364289"/>
                  </a:cubicBezTo>
                  <a:cubicBezTo>
                    <a:pt x="294213" y="365184"/>
                    <a:pt x="293318" y="365930"/>
                    <a:pt x="291976" y="367421"/>
                  </a:cubicBezTo>
                  <a:cubicBezTo>
                    <a:pt x="290187" y="369658"/>
                    <a:pt x="289292" y="371596"/>
                    <a:pt x="289441" y="374429"/>
                  </a:cubicBezTo>
                  <a:cubicBezTo>
                    <a:pt x="288845" y="375324"/>
                    <a:pt x="288546" y="376070"/>
                    <a:pt x="288695" y="377113"/>
                  </a:cubicBezTo>
                  <a:cubicBezTo>
                    <a:pt x="288695" y="378306"/>
                    <a:pt x="289143" y="379052"/>
                    <a:pt x="289888" y="379797"/>
                  </a:cubicBezTo>
                  <a:cubicBezTo>
                    <a:pt x="291827" y="377710"/>
                    <a:pt x="292423" y="377113"/>
                    <a:pt x="294511" y="376070"/>
                  </a:cubicBezTo>
                  <a:cubicBezTo>
                    <a:pt x="295406" y="375622"/>
                    <a:pt x="295853" y="375473"/>
                    <a:pt x="296748" y="375175"/>
                  </a:cubicBezTo>
                  <a:cubicBezTo>
                    <a:pt x="297792" y="375473"/>
                    <a:pt x="298388" y="375622"/>
                    <a:pt x="299581" y="375473"/>
                  </a:cubicBezTo>
                  <a:cubicBezTo>
                    <a:pt x="300326" y="375473"/>
                    <a:pt x="301072" y="375026"/>
                    <a:pt x="301370" y="375026"/>
                  </a:cubicBezTo>
                  <a:cubicBezTo>
                    <a:pt x="300625" y="372491"/>
                    <a:pt x="300028" y="370254"/>
                    <a:pt x="301669" y="368166"/>
                  </a:cubicBezTo>
                  <a:cubicBezTo>
                    <a:pt x="303309" y="366079"/>
                    <a:pt x="304949" y="365333"/>
                    <a:pt x="307633" y="365631"/>
                  </a:cubicBezTo>
                  <a:cubicBezTo>
                    <a:pt x="305993" y="366079"/>
                    <a:pt x="304949" y="366675"/>
                    <a:pt x="303905" y="368017"/>
                  </a:cubicBezTo>
                  <a:cubicBezTo>
                    <a:pt x="303011" y="369359"/>
                    <a:pt x="302712" y="370403"/>
                    <a:pt x="302861" y="371894"/>
                  </a:cubicBezTo>
                  <a:cubicBezTo>
                    <a:pt x="303011" y="373684"/>
                    <a:pt x="303756" y="374727"/>
                    <a:pt x="305247" y="375771"/>
                  </a:cubicBezTo>
                  <a:cubicBezTo>
                    <a:pt x="305247" y="376666"/>
                    <a:pt x="305247" y="377113"/>
                    <a:pt x="305546" y="378008"/>
                  </a:cubicBezTo>
                  <a:cubicBezTo>
                    <a:pt x="305844" y="378903"/>
                    <a:pt x="306291" y="379350"/>
                    <a:pt x="306888" y="379947"/>
                  </a:cubicBezTo>
                  <a:cubicBezTo>
                    <a:pt x="307186" y="378754"/>
                    <a:pt x="307484" y="378008"/>
                    <a:pt x="308379" y="377113"/>
                  </a:cubicBezTo>
                  <a:cubicBezTo>
                    <a:pt x="308975" y="376517"/>
                    <a:pt x="309423" y="376219"/>
                    <a:pt x="310168" y="375771"/>
                  </a:cubicBezTo>
                  <a:cubicBezTo>
                    <a:pt x="311510" y="375175"/>
                    <a:pt x="312405" y="375622"/>
                    <a:pt x="313747" y="375324"/>
                  </a:cubicBezTo>
                  <a:cubicBezTo>
                    <a:pt x="315984" y="374877"/>
                    <a:pt x="317773" y="375175"/>
                    <a:pt x="319562" y="373535"/>
                  </a:cubicBezTo>
                  <a:cubicBezTo>
                    <a:pt x="320904" y="372342"/>
                    <a:pt x="321501" y="371447"/>
                    <a:pt x="321799" y="369658"/>
                  </a:cubicBezTo>
                  <a:cubicBezTo>
                    <a:pt x="322097" y="367421"/>
                    <a:pt x="321501" y="365781"/>
                    <a:pt x="319861" y="364289"/>
                  </a:cubicBezTo>
                  <a:cubicBezTo>
                    <a:pt x="320755" y="362798"/>
                    <a:pt x="321054" y="361754"/>
                    <a:pt x="321054" y="359965"/>
                  </a:cubicBezTo>
                  <a:cubicBezTo>
                    <a:pt x="321054" y="358325"/>
                    <a:pt x="321054" y="357132"/>
                    <a:pt x="320159" y="355790"/>
                  </a:cubicBezTo>
                  <a:lnTo>
                    <a:pt x="323589" y="355790"/>
                  </a:lnTo>
                  <a:cubicBezTo>
                    <a:pt x="323589" y="355790"/>
                    <a:pt x="324483" y="355790"/>
                    <a:pt x="325527" y="356088"/>
                  </a:cubicBezTo>
                  <a:cubicBezTo>
                    <a:pt x="326273" y="356237"/>
                    <a:pt x="327018" y="356983"/>
                    <a:pt x="327615" y="358027"/>
                  </a:cubicBezTo>
                  <a:moveTo>
                    <a:pt x="399936" y="87978"/>
                  </a:moveTo>
                  <a:cubicBezTo>
                    <a:pt x="400681" y="94390"/>
                    <a:pt x="397997" y="101846"/>
                    <a:pt x="391436" y="104232"/>
                  </a:cubicBezTo>
                  <a:cubicBezTo>
                    <a:pt x="385919" y="106319"/>
                    <a:pt x="380103" y="104530"/>
                    <a:pt x="378463" y="98267"/>
                  </a:cubicBezTo>
                  <a:cubicBezTo>
                    <a:pt x="377717" y="95434"/>
                    <a:pt x="377867" y="93048"/>
                    <a:pt x="380252" y="91110"/>
                  </a:cubicBezTo>
                  <a:lnTo>
                    <a:pt x="378910" y="88426"/>
                  </a:lnTo>
                  <a:cubicBezTo>
                    <a:pt x="369963" y="90662"/>
                    <a:pt x="363402" y="97223"/>
                    <a:pt x="358631" y="104828"/>
                  </a:cubicBezTo>
                  <a:cubicBezTo>
                    <a:pt x="354754" y="110942"/>
                    <a:pt x="351920" y="116608"/>
                    <a:pt x="349535" y="122275"/>
                  </a:cubicBezTo>
                  <a:lnTo>
                    <a:pt x="349535" y="121082"/>
                  </a:lnTo>
                  <a:cubicBezTo>
                    <a:pt x="352070" y="108109"/>
                    <a:pt x="360122" y="87382"/>
                    <a:pt x="372797" y="80373"/>
                  </a:cubicBezTo>
                  <a:cubicBezTo>
                    <a:pt x="381893" y="75303"/>
                    <a:pt x="397102" y="75751"/>
                    <a:pt x="399936" y="87978"/>
                  </a:cubicBezTo>
                  <a:moveTo>
                    <a:pt x="396357" y="77540"/>
                  </a:moveTo>
                  <a:cubicBezTo>
                    <a:pt x="392331" y="74856"/>
                    <a:pt x="387112" y="73961"/>
                    <a:pt x="381893" y="74409"/>
                  </a:cubicBezTo>
                  <a:cubicBezTo>
                    <a:pt x="361166" y="76347"/>
                    <a:pt x="349982" y="103486"/>
                    <a:pt x="346851" y="120635"/>
                  </a:cubicBezTo>
                  <a:cubicBezTo>
                    <a:pt x="344763" y="132116"/>
                    <a:pt x="343421" y="140616"/>
                    <a:pt x="342974" y="152247"/>
                  </a:cubicBezTo>
                  <a:cubicBezTo>
                    <a:pt x="341631" y="170141"/>
                    <a:pt x="344465" y="197131"/>
                    <a:pt x="348491" y="212191"/>
                  </a:cubicBezTo>
                  <a:cubicBezTo>
                    <a:pt x="350728" y="220244"/>
                    <a:pt x="352666" y="227401"/>
                    <a:pt x="354903" y="233962"/>
                  </a:cubicBezTo>
                  <a:lnTo>
                    <a:pt x="354903" y="233962"/>
                  </a:lnTo>
                  <a:cubicBezTo>
                    <a:pt x="357587" y="241716"/>
                    <a:pt x="359376" y="247681"/>
                    <a:pt x="361613" y="253497"/>
                  </a:cubicBezTo>
                  <a:cubicBezTo>
                    <a:pt x="368174" y="270943"/>
                    <a:pt x="379209" y="286153"/>
                    <a:pt x="392927" y="298679"/>
                  </a:cubicBezTo>
                  <a:cubicBezTo>
                    <a:pt x="388156" y="319704"/>
                    <a:pt x="378165" y="345053"/>
                    <a:pt x="365043" y="362202"/>
                  </a:cubicBezTo>
                  <a:cubicBezTo>
                    <a:pt x="357289" y="372491"/>
                    <a:pt x="352219" y="377859"/>
                    <a:pt x="341781" y="385315"/>
                  </a:cubicBezTo>
                  <a:cubicBezTo>
                    <a:pt x="327913" y="395305"/>
                    <a:pt x="318220" y="398288"/>
                    <a:pt x="301519" y="402910"/>
                  </a:cubicBezTo>
                  <a:cubicBezTo>
                    <a:pt x="288099" y="406787"/>
                    <a:pt x="279599" y="407235"/>
                    <a:pt x="265881" y="410963"/>
                  </a:cubicBezTo>
                  <a:cubicBezTo>
                    <a:pt x="255294" y="413796"/>
                    <a:pt x="249031" y="415138"/>
                    <a:pt x="238891" y="419313"/>
                  </a:cubicBezTo>
                  <a:cubicBezTo>
                    <a:pt x="225172" y="424979"/>
                    <a:pt x="212497" y="433330"/>
                    <a:pt x="201761" y="443619"/>
                  </a:cubicBezTo>
                  <a:cubicBezTo>
                    <a:pt x="196989" y="439145"/>
                    <a:pt x="193858" y="436461"/>
                    <a:pt x="188192" y="432584"/>
                  </a:cubicBezTo>
                  <a:cubicBezTo>
                    <a:pt x="170447" y="419910"/>
                    <a:pt x="158070" y="416629"/>
                    <a:pt x="137492" y="410963"/>
                  </a:cubicBezTo>
                  <a:cubicBezTo>
                    <a:pt x="123774" y="407235"/>
                    <a:pt x="115274" y="406787"/>
                    <a:pt x="101854" y="402910"/>
                  </a:cubicBezTo>
                  <a:cubicBezTo>
                    <a:pt x="85153" y="398139"/>
                    <a:pt x="75460" y="395305"/>
                    <a:pt x="61593" y="385315"/>
                  </a:cubicBezTo>
                  <a:cubicBezTo>
                    <a:pt x="51304" y="377859"/>
                    <a:pt x="46085" y="372342"/>
                    <a:pt x="38331" y="362202"/>
                  </a:cubicBezTo>
                  <a:cubicBezTo>
                    <a:pt x="25208" y="345053"/>
                    <a:pt x="15218" y="319704"/>
                    <a:pt x="10446" y="298679"/>
                  </a:cubicBezTo>
                  <a:cubicBezTo>
                    <a:pt x="20288" y="289732"/>
                    <a:pt x="25507" y="283469"/>
                    <a:pt x="32664" y="271838"/>
                  </a:cubicBezTo>
                  <a:cubicBezTo>
                    <a:pt x="40120" y="259759"/>
                    <a:pt x="43848" y="247532"/>
                    <a:pt x="48470" y="234111"/>
                  </a:cubicBezTo>
                  <a:cubicBezTo>
                    <a:pt x="49812" y="230831"/>
                    <a:pt x="50707" y="227849"/>
                    <a:pt x="51602" y="225015"/>
                  </a:cubicBezTo>
                  <a:cubicBezTo>
                    <a:pt x="56523" y="207718"/>
                    <a:pt x="59505" y="190122"/>
                    <a:pt x="60251" y="172079"/>
                  </a:cubicBezTo>
                  <a:cubicBezTo>
                    <a:pt x="60549" y="164176"/>
                    <a:pt x="60996" y="159106"/>
                    <a:pt x="60251" y="152247"/>
                  </a:cubicBezTo>
                  <a:cubicBezTo>
                    <a:pt x="59803" y="140616"/>
                    <a:pt x="58461" y="132266"/>
                    <a:pt x="56374" y="120784"/>
                  </a:cubicBezTo>
                  <a:cubicBezTo>
                    <a:pt x="53839" y="106916"/>
                    <a:pt x="45339" y="85443"/>
                    <a:pt x="31919" y="77838"/>
                  </a:cubicBezTo>
                  <a:cubicBezTo>
                    <a:pt x="24463" y="73663"/>
                    <a:pt x="14025" y="72918"/>
                    <a:pt x="7165" y="77391"/>
                  </a:cubicBezTo>
                  <a:cubicBezTo>
                    <a:pt x="11341" y="70084"/>
                    <a:pt x="20288" y="61883"/>
                    <a:pt x="26103" y="57111"/>
                  </a:cubicBezTo>
                  <a:cubicBezTo>
                    <a:pt x="39523" y="46375"/>
                    <a:pt x="51304" y="34297"/>
                    <a:pt x="58908" y="18490"/>
                  </a:cubicBezTo>
                  <a:cubicBezTo>
                    <a:pt x="78293" y="23560"/>
                    <a:pt x="91416" y="21174"/>
                    <a:pt x="110204" y="16104"/>
                  </a:cubicBezTo>
                  <a:cubicBezTo>
                    <a:pt x="123028" y="12675"/>
                    <a:pt x="129887" y="8201"/>
                    <a:pt x="143010" y="5517"/>
                  </a:cubicBezTo>
                  <a:cubicBezTo>
                    <a:pt x="152553" y="3579"/>
                    <a:pt x="159412" y="2684"/>
                    <a:pt x="167763" y="2684"/>
                  </a:cubicBezTo>
                  <a:cubicBezTo>
                    <a:pt x="174473" y="2684"/>
                    <a:pt x="179245" y="3579"/>
                    <a:pt x="186253" y="6263"/>
                  </a:cubicBezTo>
                  <a:cubicBezTo>
                    <a:pt x="192963" y="8798"/>
                    <a:pt x="196095" y="10736"/>
                    <a:pt x="201761" y="15210"/>
                  </a:cubicBezTo>
                  <a:cubicBezTo>
                    <a:pt x="211603" y="7456"/>
                    <a:pt x="222936" y="2684"/>
                    <a:pt x="235759" y="2684"/>
                  </a:cubicBezTo>
                  <a:cubicBezTo>
                    <a:pt x="244110" y="2684"/>
                    <a:pt x="250969" y="3579"/>
                    <a:pt x="260513" y="5517"/>
                  </a:cubicBezTo>
                  <a:cubicBezTo>
                    <a:pt x="273784" y="8201"/>
                    <a:pt x="280643" y="12675"/>
                    <a:pt x="293318" y="16104"/>
                  </a:cubicBezTo>
                  <a:cubicBezTo>
                    <a:pt x="312107" y="21174"/>
                    <a:pt x="325229" y="23709"/>
                    <a:pt x="344614" y="18490"/>
                  </a:cubicBezTo>
                  <a:cubicBezTo>
                    <a:pt x="351175" y="32209"/>
                    <a:pt x="358332" y="39516"/>
                    <a:pt x="368920" y="49805"/>
                  </a:cubicBezTo>
                  <a:cubicBezTo>
                    <a:pt x="374139" y="54875"/>
                    <a:pt x="380402" y="58901"/>
                    <a:pt x="385471" y="64269"/>
                  </a:cubicBezTo>
                  <a:cubicBezTo>
                    <a:pt x="390243" y="69339"/>
                    <a:pt x="393822" y="72470"/>
                    <a:pt x="396655" y="77391"/>
                  </a:cubicBezTo>
                  <a:moveTo>
                    <a:pt x="21182" y="77391"/>
                  </a:moveTo>
                  <a:cubicBezTo>
                    <a:pt x="40418" y="79180"/>
                    <a:pt x="50707" y="105574"/>
                    <a:pt x="53540" y="121231"/>
                  </a:cubicBezTo>
                  <a:lnTo>
                    <a:pt x="53540" y="122275"/>
                  </a:lnTo>
                  <a:cubicBezTo>
                    <a:pt x="52347" y="118845"/>
                    <a:pt x="50558" y="115266"/>
                    <a:pt x="48321" y="111240"/>
                  </a:cubicBezTo>
                  <a:cubicBezTo>
                    <a:pt x="42655" y="101100"/>
                    <a:pt x="36392" y="91557"/>
                    <a:pt x="24314" y="88575"/>
                  </a:cubicBezTo>
                  <a:lnTo>
                    <a:pt x="22972" y="91259"/>
                  </a:lnTo>
                  <a:cubicBezTo>
                    <a:pt x="25357" y="93197"/>
                    <a:pt x="25507" y="95583"/>
                    <a:pt x="24761" y="98416"/>
                  </a:cubicBezTo>
                  <a:cubicBezTo>
                    <a:pt x="23121" y="104679"/>
                    <a:pt x="17305" y="106469"/>
                    <a:pt x="11788" y="104381"/>
                  </a:cubicBezTo>
                  <a:cubicBezTo>
                    <a:pt x="8507" y="103188"/>
                    <a:pt x="6867" y="101399"/>
                    <a:pt x="5078" y="97969"/>
                  </a:cubicBezTo>
                  <a:cubicBezTo>
                    <a:pt x="3139" y="94390"/>
                    <a:pt x="2990" y="90961"/>
                    <a:pt x="3587" y="87531"/>
                  </a:cubicBezTo>
                  <a:cubicBezTo>
                    <a:pt x="5823" y="79628"/>
                    <a:pt x="13577" y="76944"/>
                    <a:pt x="21182" y="77689"/>
                  </a:cubicBezTo>
                  <a:moveTo>
                    <a:pt x="37287" y="256926"/>
                  </a:moveTo>
                  <a:cubicBezTo>
                    <a:pt x="31322" y="270794"/>
                    <a:pt x="22375" y="283021"/>
                    <a:pt x="11639" y="293609"/>
                  </a:cubicBezTo>
                  <a:lnTo>
                    <a:pt x="14621" y="281679"/>
                  </a:lnTo>
                  <a:cubicBezTo>
                    <a:pt x="24612" y="273180"/>
                    <a:pt x="31471" y="265873"/>
                    <a:pt x="37287" y="256926"/>
                  </a:cubicBezTo>
                  <a:moveTo>
                    <a:pt x="392033" y="293758"/>
                  </a:moveTo>
                  <a:cubicBezTo>
                    <a:pt x="384279" y="286451"/>
                    <a:pt x="379656" y="280486"/>
                    <a:pt x="373393" y="270496"/>
                  </a:cubicBezTo>
                  <a:cubicBezTo>
                    <a:pt x="371007" y="266619"/>
                    <a:pt x="368920" y="262742"/>
                    <a:pt x="367279" y="258716"/>
                  </a:cubicBezTo>
                  <a:cubicBezTo>
                    <a:pt x="372498" y="266320"/>
                    <a:pt x="379358" y="273627"/>
                    <a:pt x="389050" y="281828"/>
                  </a:cubicBezTo>
                  <a:lnTo>
                    <a:pt x="392033" y="293758"/>
                  </a:lnTo>
                  <a:close/>
                  <a:moveTo>
                    <a:pt x="401278" y="99609"/>
                  </a:moveTo>
                  <a:cubicBezTo>
                    <a:pt x="403514" y="95583"/>
                    <a:pt x="403813" y="91557"/>
                    <a:pt x="403216" y="87680"/>
                  </a:cubicBezTo>
                  <a:cubicBezTo>
                    <a:pt x="403216" y="87382"/>
                    <a:pt x="403067" y="87084"/>
                    <a:pt x="402918" y="86785"/>
                  </a:cubicBezTo>
                  <a:cubicBezTo>
                    <a:pt x="402471" y="84399"/>
                    <a:pt x="401576" y="81864"/>
                    <a:pt x="400532" y="79479"/>
                  </a:cubicBezTo>
                  <a:cubicBezTo>
                    <a:pt x="397102" y="70979"/>
                    <a:pt x="386366" y="60839"/>
                    <a:pt x="379358" y="55173"/>
                  </a:cubicBezTo>
                  <a:cubicBezTo>
                    <a:pt x="364894" y="43691"/>
                    <a:pt x="354306" y="32358"/>
                    <a:pt x="346254" y="15359"/>
                  </a:cubicBezTo>
                  <a:cubicBezTo>
                    <a:pt x="325676" y="21025"/>
                    <a:pt x="314045" y="18938"/>
                    <a:pt x="294064" y="13570"/>
                  </a:cubicBezTo>
                  <a:cubicBezTo>
                    <a:pt x="281240" y="10140"/>
                    <a:pt x="274231" y="5666"/>
                    <a:pt x="260960" y="2982"/>
                  </a:cubicBezTo>
                  <a:cubicBezTo>
                    <a:pt x="251118" y="1044"/>
                    <a:pt x="244110" y="0"/>
                    <a:pt x="235610" y="0"/>
                  </a:cubicBezTo>
                  <a:cubicBezTo>
                    <a:pt x="223532" y="0"/>
                    <a:pt x="211305" y="4324"/>
                    <a:pt x="201612" y="11780"/>
                  </a:cubicBezTo>
                  <a:cubicBezTo>
                    <a:pt x="192069" y="4473"/>
                    <a:pt x="179841" y="0"/>
                    <a:pt x="167614" y="0"/>
                  </a:cubicBezTo>
                  <a:cubicBezTo>
                    <a:pt x="159114" y="0"/>
                    <a:pt x="151957" y="895"/>
                    <a:pt x="142264" y="2982"/>
                  </a:cubicBezTo>
                  <a:cubicBezTo>
                    <a:pt x="128993" y="5666"/>
                    <a:pt x="122133" y="10140"/>
                    <a:pt x="109160" y="13570"/>
                  </a:cubicBezTo>
                  <a:cubicBezTo>
                    <a:pt x="89179" y="18938"/>
                    <a:pt x="77548" y="20876"/>
                    <a:pt x="56970" y="15359"/>
                  </a:cubicBezTo>
                  <a:cubicBezTo>
                    <a:pt x="49812" y="30420"/>
                    <a:pt x="43699" y="36981"/>
                    <a:pt x="32217" y="48015"/>
                  </a:cubicBezTo>
                  <a:cubicBezTo>
                    <a:pt x="26849" y="53234"/>
                    <a:pt x="20735" y="57260"/>
                    <a:pt x="15665" y="62629"/>
                  </a:cubicBezTo>
                  <a:cubicBezTo>
                    <a:pt x="8507" y="70383"/>
                    <a:pt x="3736" y="74110"/>
                    <a:pt x="753" y="84847"/>
                  </a:cubicBezTo>
                  <a:cubicBezTo>
                    <a:pt x="-1632" y="93346"/>
                    <a:pt x="1648" y="104083"/>
                    <a:pt x="10595" y="107363"/>
                  </a:cubicBezTo>
                  <a:cubicBezTo>
                    <a:pt x="17753" y="110047"/>
                    <a:pt x="25507" y="107363"/>
                    <a:pt x="27594" y="99311"/>
                  </a:cubicBezTo>
                  <a:cubicBezTo>
                    <a:pt x="28191" y="97223"/>
                    <a:pt x="28489" y="95434"/>
                    <a:pt x="27594" y="93048"/>
                  </a:cubicBezTo>
                  <a:cubicBezTo>
                    <a:pt x="33559" y="95732"/>
                    <a:pt x="38480" y="101249"/>
                    <a:pt x="41909" y="106618"/>
                  </a:cubicBezTo>
                  <a:cubicBezTo>
                    <a:pt x="50707" y="120635"/>
                    <a:pt x="54584" y="131818"/>
                    <a:pt x="56821" y="148370"/>
                  </a:cubicBezTo>
                  <a:cubicBezTo>
                    <a:pt x="58014" y="157466"/>
                    <a:pt x="57566" y="162834"/>
                    <a:pt x="57268" y="172079"/>
                  </a:cubicBezTo>
                  <a:cubicBezTo>
                    <a:pt x="56672" y="187587"/>
                    <a:pt x="55479" y="196534"/>
                    <a:pt x="51900" y="211595"/>
                  </a:cubicBezTo>
                  <a:cubicBezTo>
                    <a:pt x="49962" y="220095"/>
                    <a:pt x="47874" y="228296"/>
                    <a:pt x="44444" y="236348"/>
                  </a:cubicBezTo>
                  <a:cubicBezTo>
                    <a:pt x="35945" y="256031"/>
                    <a:pt x="28340" y="266171"/>
                    <a:pt x="11937" y="279890"/>
                  </a:cubicBezTo>
                  <a:lnTo>
                    <a:pt x="7315" y="298231"/>
                  </a:lnTo>
                  <a:cubicBezTo>
                    <a:pt x="10595" y="312845"/>
                    <a:pt x="13279" y="320897"/>
                    <a:pt x="19393" y="334615"/>
                  </a:cubicBezTo>
                  <a:cubicBezTo>
                    <a:pt x="24761" y="346545"/>
                    <a:pt x="28042" y="353553"/>
                    <a:pt x="36094" y="364140"/>
                  </a:cubicBezTo>
                  <a:cubicBezTo>
                    <a:pt x="43997" y="374578"/>
                    <a:pt x="49365" y="380245"/>
                    <a:pt x="59952" y="387850"/>
                  </a:cubicBezTo>
                  <a:cubicBezTo>
                    <a:pt x="74267" y="398139"/>
                    <a:pt x="84407" y="401270"/>
                    <a:pt x="101108" y="405893"/>
                  </a:cubicBezTo>
                  <a:cubicBezTo>
                    <a:pt x="114678" y="409770"/>
                    <a:pt x="123028" y="410217"/>
                    <a:pt x="136896" y="413945"/>
                  </a:cubicBezTo>
                  <a:cubicBezTo>
                    <a:pt x="147334" y="416778"/>
                    <a:pt x="153597" y="417971"/>
                    <a:pt x="163588" y="422146"/>
                  </a:cubicBezTo>
                  <a:cubicBezTo>
                    <a:pt x="178052" y="428111"/>
                    <a:pt x="190727" y="437058"/>
                    <a:pt x="201910" y="447794"/>
                  </a:cubicBezTo>
                  <a:cubicBezTo>
                    <a:pt x="206831" y="443022"/>
                    <a:pt x="211603" y="438996"/>
                    <a:pt x="217269" y="434970"/>
                  </a:cubicBezTo>
                  <a:cubicBezTo>
                    <a:pt x="234716" y="422743"/>
                    <a:pt x="246794" y="419313"/>
                    <a:pt x="266925" y="413945"/>
                  </a:cubicBezTo>
                  <a:cubicBezTo>
                    <a:pt x="280643" y="410217"/>
                    <a:pt x="289143" y="409770"/>
                    <a:pt x="302712" y="405893"/>
                  </a:cubicBezTo>
                  <a:cubicBezTo>
                    <a:pt x="319413" y="401121"/>
                    <a:pt x="329553" y="398139"/>
                    <a:pt x="343868" y="387850"/>
                  </a:cubicBezTo>
                  <a:cubicBezTo>
                    <a:pt x="354605" y="380245"/>
                    <a:pt x="359824" y="374578"/>
                    <a:pt x="367727" y="364140"/>
                  </a:cubicBezTo>
                  <a:cubicBezTo>
                    <a:pt x="375779" y="353553"/>
                    <a:pt x="379059" y="346545"/>
                    <a:pt x="384428" y="334615"/>
                  </a:cubicBezTo>
                  <a:cubicBezTo>
                    <a:pt x="390541" y="320897"/>
                    <a:pt x="393225" y="312845"/>
                    <a:pt x="396506" y="298231"/>
                  </a:cubicBezTo>
                  <a:lnTo>
                    <a:pt x="391883" y="279890"/>
                  </a:lnTo>
                  <a:cubicBezTo>
                    <a:pt x="365192" y="257523"/>
                    <a:pt x="359824" y="241269"/>
                    <a:pt x="351920" y="211595"/>
                  </a:cubicBezTo>
                  <a:cubicBezTo>
                    <a:pt x="347596" y="195341"/>
                    <a:pt x="344614" y="165667"/>
                    <a:pt x="346851" y="148370"/>
                  </a:cubicBezTo>
                  <a:cubicBezTo>
                    <a:pt x="348789" y="133906"/>
                    <a:pt x="351026" y="125555"/>
                    <a:pt x="358183" y="112731"/>
                  </a:cubicBezTo>
                  <a:cubicBezTo>
                    <a:pt x="362508" y="104977"/>
                    <a:pt x="367578" y="96776"/>
                    <a:pt x="375928" y="92899"/>
                  </a:cubicBezTo>
                  <a:cubicBezTo>
                    <a:pt x="375182" y="95285"/>
                    <a:pt x="375481" y="97074"/>
                    <a:pt x="375928" y="99162"/>
                  </a:cubicBezTo>
                  <a:cubicBezTo>
                    <a:pt x="378165" y="107214"/>
                    <a:pt x="385770" y="109898"/>
                    <a:pt x="392927" y="107214"/>
                  </a:cubicBezTo>
                  <a:cubicBezTo>
                    <a:pt x="397102" y="105574"/>
                    <a:pt x="399339" y="103188"/>
                    <a:pt x="401278" y="99460"/>
                  </a:cubicBezTo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t-EE" dirty="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7BC127DD-60ED-56CC-25FB-02DAE83860AB}"/>
                </a:ext>
              </a:extLst>
            </p:cNvPr>
            <p:cNvSpPr/>
            <p:nvPr/>
          </p:nvSpPr>
          <p:spPr>
            <a:xfrm>
              <a:off x="10255872" y="6200355"/>
              <a:ext cx="1416597" cy="275714"/>
            </a:xfrm>
            <a:custGeom>
              <a:avLst/>
              <a:gdLst>
                <a:gd name="connsiteX0" fmla="*/ 55173 w 1416597"/>
                <a:gd name="connsiteY0" fmla="*/ 65313 h 275714"/>
                <a:gd name="connsiteX1" fmla="*/ 39068 w 1416597"/>
                <a:gd name="connsiteY1" fmla="*/ 74856 h 275714"/>
                <a:gd name="connsiteX2" fmla="*/ 25201 w 1416597"/>
                <a:gd name="connsiteY2" fmla="*/ 92452 h 275714"/>
                <a:gd name="connsiteX3" fmla="*/ 25201 w 1416597"/>
                <a:gd name="connsiteY3" fmla="*/ 66207 h 275714"/>
                <a:gd name="connsiteX4" fmla="*/ 0 w 1416597"/>
                <a:gd name="connsiteY4" fmla="*/ 66207 h 275714"/>
                <a:gd name="connsiteX5" fmla="*/ 0 w 1416597"/>
                <a:gd name="connsiteY5" fmla="*/ 214130 h 275714"/>
                <a:gd name="connsiteX6" fmla="*/ 25201 w 1416597"/>
                <a:gd name="connsiteY6" fmla="*/ 214130 h 275714"/>
                <a:gd name="connsiteX7" fmla="*/ 25201 w 1416597"/>
                <a:gd name="connsiteY7" fmla="*/ 141212 h 275714"/>
                <a:gd name="connsiteX8" fmla="*/ 38770 w 1416597"/>
                <a:gd name="connsiteY8" fmla="*/ 98118 h 275714"/>
                <a:gd name="connsiteX9" fmla="*/ 66953 w 1416597"/>
                <a:gd name="connsiteY9" fmla="*/ 85891 h 275714"/>
                <a:gd name="connsiteX10" fmla="*/ 86338 w 1416597"/>
                <a:gd name="connsiteY10" fmla="*/ 90215 h 275714"/>
                <a:gd name="connsiteX11" fmla="*/ 86338 w 1416597"/>
                <a:gd name="connsiteY11" fmla="*/ 64418 h 275714"/>
                <a:gd name="connsiteX12" fmla="*/ 72470 w 1416597"/>
                <a:gd name="connsiteY12" fmla="*/ 62181 h 275714"/>
                <a:gd name="connsiteX13" fmla="*/ 55173 w 1416597"/>
                <a:gd name="connsiteY13" fmla="*/ 65462 h 275714"/>
                <a:gd name="connsiteX14" fmla="*/ 345053 w 1416597"/>
                <a:gd name="connsiteY14" fmla="*/ 89917 h 275714"/>
                <a:gd name="connsiteX15" fmla="*/ 322537 w 1416597"/>
                <a:gd name="connsiteY15" fmla="*/ 67549 h 275714"/>
                <a:gd name="connsiteX16" fmla="*/ 297187 w 1416597"/>
                <a:gd name="connsiteY16" fmla="*/ 62032 h 275714"/>
                <a:gd name="connsiteX17" fmla="*/ 263934 w 1416597"/>
                <a:gd name="connsiteY17" fmla="*/ 70979 h 275714"/>
                <a:gd name="connsiteX18" fmla="*/ 241865 w 1416597"/>
                <a:gd name="connsiteY18" fmla="*/ 98267 h 275714"/>
                <a:gd name="connsiteX19" fmla="*/ 233962 w 1416597"/>
                <a:gd name="connsiteY19" fmla="*/ 138827 h 275714"/>
                <a:gd name="connsiteX20" fmla="*/ 251558 w 1416597"/>
                <a:gd name="connsiteY20" fmla="*/ 193254 h 275714"/>
                <a:gd name="connsiteX21" fmla="*/ 295994 w 1416597"/>
                <a:gd name="connsiteY21" fmla="*/ 213981 h 275714"/>
                <a:gd name="connsiteX22" fmla="*/ 325221 w 1416597"/>
                <a:gd name="connsiteY22" fmla="*/ 206227 h 275714"/>
                <a:gd name="connsiteX23" fmla="*/ 345202 w 1416597"/>
                <a:gd name="connsiteY23" fmla="*/ 182816 h 275714"/>
                <a:gd name="connsiteX24" fmla="*/ 345202 w 1416597"/>
                <a:gd name="connsiteY24" fmla="*/ 200560 h 275714"/>
                <a:gd name="connsiteX25" fmla="*/ 339387 w 1416597"/>
                <a:gd name="connsiteY25" fmla="*/ 237839 h 275714"/>
                <a:gd name="connsiteX26" fmla="*/ 323879 w 1416597"/>
                <a:gd name="connsiteY26" fmla="*/ 252602 h 275714"/>
                <a:gd name="connsiteX27" fmla="*/ 300766 w 1416597"/>
                <a:gd name="connsiteY27" fmla="*/ 257224 h 275714"/>
                <a:gd name="connsiteX28" fmla="*/ 273329 w 1416597"/>
                <a:gd name="connsiteY28" fmla="*/ 251260 h 275714"/>
                <a:gd name="connsiteX29" fmla="*/ 262592 w 1416597"/>
                <a:gd name="connsiteY29" fmla="*/ 235454 h 275714"/>
                <a:gd name="connsiteX30" fmla="*/ 262592 w 1416597"/>
                <a:gd name="connsiteY30" fmla="*/ 233366 h 275714"/>
                <a:gd name="connsiteX31" fmla="*/ 237392 w 1416597"/>
                <a:gd name="connsiteY31" fmla="*/ 233366 h 275714"/>
                <a:gd name="connsiteX32" fmla="*/ 237392 w 1416597"/>
                <a:gd name="connsiteY32" fmla="*/ 235603 h 275714"/>
                <a:gd name="connsiteX33" fmla="*/ 245146 w 1416597"/>
                <a:gd name="connsiteY33" fmla="*/ 255286 h 275714"/>
                <a:gd name="connsiteX34" fmla="*/ 267662 w 1416597"/>
                <a:gd name="connsiteY34" fmla="*/ 270197 h 275714"/>
                <a:gd name="connsiteX35" fmla="*/ 301213 w 1416597"/>
                <a:gd name="connsiteY35" fmla="*/ 275715 h 275714"/>
                <a:gd name="connsiteX36" fmla="*/ 336255 w 1416597"/>
                <a:gd name="connsiteY36" fmla="*/ 268706 h 275714"/>
                <a:gd name="connsiteX37" fmla="*/ 361009 w 1416597"/>
                <a:gd name="connsiteY37" fmla="*/ 247085 h 275714"/>
                <a:gd name="connsiteX38" fmla="*/ 370701 w 1416597"/>
                <a:gd name="connsiteY38" fmla="*/ 186991 h 275714"/>
                <a:gd name="connsiteX39" fmla="*/ 370701 w 1416597"/>
                <a:gd name="connsiteY39" fmla="*/ 66058 h 275714"/>
                <a:gd name="connsiteX40" fmla="*/ 345501 w 1416597"/>
                <a:gd name="connsiteY40" fmla="*/ 66058 h 275714"/>
                <a:gd name="connsiteX41" fmla="*/ 345501 w 1416597"/>
                <a:gd name="connsiteY41" fmla="*/ 89768 h 275714"/>
                <a:gd name="connsiteX42" fmla="*/ 333273 w 1416597"/>
                <a:gd name="connsiteY42" fmla="*/ 178342 h 275714"/>
                <a:gd name="connsiteX43" fmla="*/ 302406 w 1416597"/>
                <a:gd name="connsiteY43" fmla="*/ 194894 h 275714"/>
                <a:gd name="connsiteX44" fmla="*/ 280337 w 1416597"/>
                <a:gd name="connsiteY44" fmla="*/ 188333 h 275714"/>
                <a:gd name="connsiteX45" fmla="*/ 265127 w 1416597"/>
                <a:gd name="connsiteY45" fmla="*/ 169097 h 275714"/>
                <a:gd name="connsiteX46" fmla="*/ 260356 w 1416597"/>
                <a:gd name="connsiteY46" fmla="*/ 139423 h 275714"/>
                <a:gd name="connsiteX47" fmla="*/ 272434 w 1416597"/>
                <a:gd name="connsiteY47" fmla="*/ 97671 h 275714"/>
                <a:gd name="connsiteX48" fmla="*/ 302854 w 1416597"/>
                <a:gd name="connsiteY48" fmla="*/ 82759 h 275714"/>
                <a:gd name="connsiteX49" fmla="*/ 332528 w 1416597"/>
                <a:gd name="connsiteY49" fmla="*/ 97522 h 275714"/>
                <a:gd name="connsiteX50" fmla="*/ 344904 w 1416597"/>
                <a:gd name="connsiteY50" fmla="*/ 135993 h 275714"/>
                <a:gd name="connsiteX51" fmla="*/ 333124 w 1416597"/>
                <a:gd name="connsiteY51" fmla="*/ 178491 h 275714"/>
                <a:gd name="connsiteX52" fmla="*/ 409024 w 1416597"/>
                <a:gd name="connsiteY52" fmla="*/ 214130 h 275714"/>
                <a:gd name="connsiteX53" fmla="*/ 434224 w 1416597"/>
                <a:gd name="connsiteY53" fmla="*/ 214130 h 275714"/>
                <a:gd name="connsiteX54" fmla="*/ 434224 w 1416597"/>
                <a:gd name="connsiteY54" fmla="*/ 66207 h 275714"/>
                <a:gd name="connsiteX55" fmla="*/ 409024 w 1416597"/>
                <a:gd name="connsiteY55" fmla="*/ 66207 h 275714"/>
                <a:gd name="connsiteX56" fmla="*/ 409024 w 1416597"/>
                <a:gd name="connsiteY56" fmla="*/ 214130 h 275714"/>
                <a:gd name="connsiteX57" fmla="*/ 478959 w 1416597"/>
                <a:gd name="connsiteY57" fmla="*/ 0 h 275714"/>
                <a:gd name="connsiteX58" fmla="*/ 478959 w 1416597"/>
                <a:gd name="connsiteY58" fmla="*/ 214130 h 275714"/>
                <a:gd name="connsiteX59" fmla="*/ 505353 w 1416597"/>
                <a:gd name="connsiteY59" fmla="*/ 214130 h 275714"/>
                <a:gd name="connsiteX60" fmla="*/ 505353 w 1416597"/>
                <a:gd name="connsiteY60" fmla="*/ 0 h 275714"/>
                <a:gd name="connsiteX61" fmla="*/ 478959 w 1416597"/>
                <a:gd name="connsiteY61" fmla="*/ 0 h 275714"/>
                <a:gd name="connsiteX62" fmla="*/ 409024 w 1416597"/>
                <a:gd name="connsiteY62" fmla="*/ 33104 h 275714"/>
                <a:gd name="connsiteX63" fmla="*/ 434224 w 1416597"/>
                <a:gd name="connsiteY63" fmla="*/ 33104 h 275714"/>
                <a:gd name="connsiteX64" fmla="*/ 434224 w 1416597"/>
                <a:gd name="connsiteY64" fmla="*/ 8201 h 275714"/>
                <a:gd name="connsiteX65" fmla="*/ 409024 w 1416597"/>
                <a:gd name="connsiteY65" fmla="*/ 8201 h 275714"/>
                <a:gd name="connsiteX66" fmla="*/ 409024 w 1416597"/>
                <a:gd name="connsiteY66" fmla="*/ 33104 h 275714"/>
                <a:gd name="connsiteX67" fmla="*/ 114521 w 1416597"/>
                <a:gd name="connsiteY67" fmla="*/ 33104 h 275714"/>
                <a:gd name="connsiteX68" fmla="*/ 139721 w 1416597"/>
                <a:gd name="connsiteY68" fmla="*/ 33104 h 275714"/>
                <a:gd name="connsiteX69" fmla="*/ 139721 w 1416597"/>
                <a:gd name="connsiteY69" fmla="*/ 8201 h 275714"/>
                <a:gd name="connsiteX70" fmla="*/ 114521 w 1416597"/>
                <a:gd name="connsiteY70" fmla="*/ 8201 h 275714"/>
                <a:gd name="connsiteX71" fmla="*/ 114521 w 1416597"/>
                <a:gd name="connsiteY71" fmla="*/ 33104 h 275714"/>
                <a:gd name="connsiteX72" fmla="*/ 176702 w 1416597"/>
                <a:gd name="connsiteY72" fmla="*/ 33104 h 275714"/>
                <a:gd name="connsiteX73" fmla="*/ 201902 w 1416597"/>
                <a:gd name="connsiteY73" fmla="*/ 33104 h 275714"/>
                <a:gd name="connsiteX74" fmla="*/ 201902 w 1416597"/>
                <a:gd name="connsiteY74" fmla="*/ 8201 h 275714"/>
                <a:gd name="connsiteX75" fmla="*/ 176702 w 1416597"/>
                <a:gd name="connsiteY75" fmla="*/ 8201 h 275714"/>
                <a:gd name="connsiteX76" fmla="*/ 176702 w 1416597"/>
                <a:gd name="connsiteY76" fmla="*/ 33104 h 275714"/>
                <a:gd name="connsiteX77" fmla="*/ 176702 w 1416597"/>
                <a:gd name="connsiteY77" fmla="*/ 214130 h 275714"/>
                <a:gd name="connsiteX78" fmla="*/ 201902 w 1416597"/>
                <a:gd name="connsiteY78" fmla="*/ 214130 h 275714"/>
                <a:gd name="connsiteX79" fmla="*/ 201902 w 1416597"/>
                <a:gd name="connsiteY79" fmla="*/ 66207 h 275714"/>
                <a:gd name="connsiteX80" fmla="*/ 176702 w 1416597"/>
                <a:gd name="connsiteY80" fmla="*/ 66207 h 275714"/>
                <a:gd name="connsiteX81" fmla="*/ 176702 w 1416597"/>
                <a:gd name="connsiteY81" fmla="*/ 214130 h 275714"/>
                <a:gd name="connsiteX82" fmla="*/ 682651 w 1416597"/>
                <a:gd name="connsiteY82" fmla="*/ 62032 h 275714"/>
                <a:gd name="connsiteX83" fmla="*/ 632101 w 1416597"/>
                <a:gd name="connsiteY83" fmla="*/ 81715 h 275714"/>
                <a:gd name="connsiteX84" fmla="*/ 611225 w 1416597"/>
                <a:gd name="connsiteY84" fmla="*/ 140020 h 275714"/>
                <a:gd name="connsiteX85" fmla="*/ 632101 w 1416597"/>
                <a:gd name="connsiteY85" fmla="*/ 198473 h 275714"/>
                <a:gd name="connsiteX86" fmla="*/ 682651 w 1416597"/>
                <a:gd name="connsiteY86" fmla="*/ 218156 h 275714"/>
                <a:gd name="connsiteX87" fmla="*/ 732903 w 1416597"/>
                <a:gd name="connsiteY87" fmla="*/ 198473 h 275714"/>
                <a:gd name="connsiteX88" fmla="*/ 753779 w 1416597"/>
                <a:gd name="connsiteY88" fmla="*/ 140020 h 275714"/>
                <a:gd name="connsiteX89" fmla="*/ 732903 w 1416597"/>
                <a:gd name="connsiteY89" fmla="*/ 81715 h 275714"/>
                <a:gd name="connsiteX90" fmla="*/ 682651 w 1416597"/>
                <a:gd name="connsiteY90" fmla="*/ 62032 h 275714"/>
                <a:gd name="connsiteX91" fmla="*/ 715158 w 1416597"/>
                <a:gd name="connsiteY91" fmla="*/ 181921 h 275714"/>
                <a:gd name="connsiteX92" fmla="*/ 682651 w 1416597"/>
                <a:gd name="connsiteY92" fmla="*/ 197727 h 275714"/>
                <a:gd name="connsiteX93" fmla="*/ 649995 w 1416597"/>
                <a:gd name="connsiteY93" fmla="*/ 181921 h 275714"/>
                <a:gd name="connsiteX94" fmla="*/ 637618 w 1416597"/>
                <a:gd name="connsiteY94" fmla="*/ 140020 h 275714"/>
                <a:gd name="connsiteX95" fmla="*/ 649995 w 1416597"/>
                <a:gd name="connsiteY95" fmla="*/ 98267 h 275714"/>
                <a:gd name="connsiteX96" fmla="*/ 682651 w 1416597"/>
                <a:gd name="connsiteY96" fmla="*/ 82461 h 275714"/>
                <a:gd name="connsiteX97" fmla="*/ 715158 w 1416597"/>
                <a:gd name="connsiteY97" fmla="*/ 98267 h 275714"/>
                <a:gd name="connsiteX98" fmla="*/ 727535 w 1416597"/>
                <a:gd name="connsiteY98" fmla="*/ 140020 h 275714"/>
                <a:gd name="connsiteX99" fmla="*/ 715158 w 1416597"/>
                <a:gd name="connsiteY99" fmla="*/ 181921 h 275714"/>
                <a:gd name="connsiteX100" fmla="*/ 600936 w 1416597"/>
                <a:gd name="connsiteY100" fmla="*/ 66207 h 275714"/>
                <a:gd name="connsiteX101" fmla="*/ 572305 w 1416597"/>
                <a:gd name="connsiteY101" fmla="*/ 66207 h 275714"/>
                <a:gd name="connsiteX102" fmla="*/ 505203 w 1416597"/>
                <a:gd name="connsiteY102" fmla="*/ 136739 h 275714"/>
                <a:gd name="connsiteX103" fmla="*/ 572305 w 1416597"/>
                <a:gd name="connsiteY103" fmla="*/ 214130 h 275714"/>
                <a:gd name="connsiteX104" fmla="*/ 603769 w 1416597"/>
                <a:gd name="connsiteY104" fmla="*/ 214130 h 275714"/>
                <a:gd name="connsiteX105" fmla="*/ 535325 w 1416597"/>
                <a:gd name="connsiteY105" fmla="*/ 135099 h 275714"/>
                <a:gd name="connsiteX106" fmla="*/ 600786 w 1416597"/>
                <a:gd name="connsiteY106" fmla="*/ 66207 h 275714"/>
                <a:gd name="connsiteX107" fmla="*/ 1228115 w 1416597"/>
                <a:gd name="connsiteY107" fmla="*/ 62181 h 275714"/>
                <a:gd name="connsiteX108" fmla="*/ 1177714 w 1416597"/>
                <a:gd name="connsiteY108" fmla="*/ 81864 h 275714"/>
                <a:gd name="connsiteX109" fmla="*/ 1156838 w 1416597"/>
                <a:gd name="connsiteY109" fmla="*/ 140169 h 275714"/>
                <a:gd name="connsiteX110" fmla="*/ 1177714 w 1416597"/>
                <a:gd name="connsiteY110" fmla="*/ 198622 h 275714"/>
                <a:gd name="connsiteX111" fmla="*/ 1228115 w 1416597"/>
                <a:gd name="connsiteY111" fmla="*/ 218305 h 275714"/>
                <a:gd name="connsiteX112" fmla="*/ 1278516 w 1416597"/>
                <a:gd name="connsiteY112" fmla="*/ 198622 h 275714"/>
                <a:gd name="connsiteX113" fmla="*/ 1299393 w 1416597"/>
                <a:gd name="connsiteY113" fmla="*/ 140169 h 275714"/>
                <a:gd name="connsiteX114" fmla="*/ 1278516 w 1416597"/>
                <a:gd name="connsiteY114" fmla="*/ 81864 h 275714"/>
                <a:gd name="connsiteX115" fmla="*/ 1228115 w 1416597"/>
                <a:gd name="connsiteY115" fmla="*/ 62181 h 275714"/>
                <a:gd name="connsiteX116" fmla="*/ 1260622 w 1416597"/>
                <a:gd name="connsiteY116" fmla="*/ 182070 h 275714"/>
                <a:gd name="connsiteX117" fmla="*/ 1228115 w 1416597"/>
                <a:gd name="connsiteY117" fmla="*/ 197876 h 275714"/>
                <a:gd name="connsiteX118" fmla="*/ 1195459 w 1416597"/>
                <a:gd name="connsiteY118" fmla="*/ 182070 h 275714"/>
                <a:gd name="connsiteX119" fmla="*/ 1183232 w 1416597"/>
                <a:gd name="connsiteY119" fmla="*/ 140169 h 275714"/>
                <a:gd name="connsiteX120" fmla="*/ 1195459 w 1416597"/>
                <a:gd name="connsiteY120" fmla="*/ 98416 h 275714"/>
                <a:gd name="connsiteX121" fmla="*/ 1228115 w 1416597"/>
                <a:gd name="connsiteY121" fmla="*/ 82610 h 275714"/>
                <a:gd name="connsiteX122" fmla="*/ 1260622 w 1416597"/>
                <a:gd name="connsiteY122" fmla="*/ 98416 h 275714"/>
                <a:gd name="connsiteX123" fmla="*/ 1272999 w 1416597"/>
                <a:gd name="connsiteY123" fmla="*/ 140169 h 275714"/>
                <a:gd name="connsiteX124" fmla="*/ 1260622 w 1416597"/>
                <a:gd name="connsiteY124" fmla="*/ 182070 h 275714"/>
                <a:gd name="connsiteX125" fmla="*/ 1391397 w 1416597"/>
                <a:gd name="connsiteY125" fmla="*/ 149 h 275714"/>
                <a:gd name="connsiteX126" fmla="*/ 1391397 w 1416597"/>
                <a:gd name="connsiteY126" fmla="*/ 214279 h 275714"/>
                <a:gd name="connsiteX127" fmla="*/ 1416597 w 1416597"/>
                <a:gd name="connsiteY127" fmla="*/ 214279 h 275714"/>
                <a:gd name="connsiteX128" fmla="*/ 1416597 w 1416597"/>
                <a:gd name="connsiteY128" fmla="*/ 0 h 275714"/>
                <a:gd name="connsiteX129" fmla="*/ 1391397 w 1416597"/>
                <a:gd name="connsiteY129" fmla="*/ 0 h 275714"/>
                <a:gd name="connsiteX130" fmla="*/ 1329216 w 1416597"/>
                <a:gd name="connsiteY130" fmla="*/ 214279 h 275714"/>
                <a:gd name="connsiteX131" fmla="*/ 1354565 w 1416597"/>
                <a:gd name="connsiteY131" fmla="*/ 214279 h 275714"/>
                <a:gd name="connsiteX132" fmla="*/ 1354565 w 1416597"/>
                <a:gd name="connsiteY132" fmla="*/ 0 h 275714"/>
                <a:gd name="connsiteX133" fmla="*/ 1329216 w 1416597"/>
                <a:gd name="connsiteY133" fmla="*/ 0 h 275714"/>
                <a:gd name="connsiteX134" fmla="*/ 1329216 w 1416597"/>
                <a:gd name="connsiteY134" fmla="*/ 214130 h 275714"/>
                <a:gd name="connsiteX135" fmla="*/ 993109 w 1416597"/>
                <a:gd name="connsiteY135" fmla="*/ 194298 h 275714"/>
                <a:gd name="connsiteX136" fmla="*/ 983268 w 1416597"/>
                <a:gd name="connsiteY136" fmla="*/ 183114 h 275714"/>
                <a:gd name="connsiteX137" fmla="*/ 980136 w 1416597"/>
                <a:gd name="connsiteY137" fmla="*/ 155826 h 275714"/>
                <a:gd name="connsiteX138" fmla="*/ 980136 w 1416597"/>
                <a:gd name="connsiteY138" fmla="*/ 86785 h 275714"/>
                <a:gd name="connsiteX139" fmla="*/ 1024274 w 1416597"/>
                <a:gd name="connsiteY139" fmla="*/ 86785 h 275714"/>
                <a:gd name="connsiteX140" fmla="*/ 1024274 w 1416597"/>
                <a:gd name="connsiteY140" fmla="*/ 66356 h 275714"/>
                <a:gd name="connsiteX141" fmla="*/ 980136 w 1416597"/>
                <a:gd name="connsiteY141" fmla="*/ 66356 h 275714"/>
                <a:gd name="connsiteX142" fmla="*/ 980136 w 1416597"/>
                <a:gd name="connsiteY142" fmla="*/ 31314 h 275714"/>
                <a:gd name="connsiteX143" fmla="*/ 954787 w 1416597"/>
                <a:gd name="connsiteY143" fmla="*/ 31314 h 275714"/>
                <a:gd name="connsiteX144" fmla="*/ 954787 w 1416597"/>
                <a:gd name="connsiteY144" fmla="*/ 66356 h 275714"/>
                <a:gd name="connsiteX145" fmla="*/ 928393 w 1416597"/>
                <a:gd name="connsiteY145" fmla="*/ 66356 h 275714"/>
                <a:gd name="connsiteX146" fmla="*/ 928393 w 1416597"/>
                <a:gd name="connsiteY146" fmla="*/ 86785 h 275714"/>
                <a:gd name="connsiteX147" fmla="*/ 954787 w 1416597"/>
                <a:gd name="connsiteY147" fmla="*/ 86785 h 275714"/>
                <a:gd name="connsiteX148" fmla="*/ 954787 w 1416597"/>
                <a:gd name="connsiteY148" fmla="*/ 162834 h 275714"/>
                <a:gd name="connsiteX149" fmla="*/ 960751 w 1416597"/>
                <a:gd name="connsiteY149" fmla="*/ 196683 h 275714"/>
                <a:gd name="connsiteX150" fmla="*/ 978049 w 1416597"/>
                <a:gd name="connsiteY150" fmla="*/ 212788 h 275714"/>
                <a:gd name="connsiteX151" fmla="*/ 1003547 w 1416597"/>
                <a:gd name="connsiteY151" fmla="*/ 218305 h 275714"/>
                <a:gd name="connsiteX152" fmla="*/ 1031879 w 1416597"/>
                <a:gd name="connsiteY152" fmla="*/ 213981 h 275714"/>
                <a:gd name="connsiteX153" fmla="*/ 1031879 w 1416597"/>
                <a:gd name="connsiteY153" fmla="*/ 193403 h 275714"/>
                <a:gd name="connsiteX154" fmla="*/ 1009363 w 1416597"/>
                <a:gd name="connsiteY154" fmla="*/ 197876 h 275714"/>
                <a:gd name="connsiteX155" fmla="*/ 993258 w 1416597"/>
                <a:gd name="connsiteY155" fmla="*/ 194298 h 275714"/>
                <a:gd name="connsiteX156" fmla="*/ 114670 w 1416597"/>
                <a:gd name="connsiteY156" fmla="*/ 214279 h 275714"/>
                <a:gd name="connsiteX157" fmla="*/ 139870 w 1416597"/>
                <a:gd name="connsiteY157" fmla="*/ 214279 h 275714"/>
                <a:gd name="connsiteX158" fmla="*/ 139870 w 1416597"/>
                <a:gd name="connsiteY158" fmla="*/ 66356 h 275714"/>
                <a:gd name="connsiteX159" fmla="*/ 114670 w 1416597"/>
                <a:gd name="connsiteY159" fmla="*/ 66356 h 275714"/>
                <a:gd name="connsiteX160" fmla="*/ 114670 w 1416597"/>
                <a:gd name="connsiteY160" fmla="*/ 214279 h 275714"/>
                <a:gd name="connsiteX161" fmla="*/ 882913 w 1416597"/>
                <a:gd name="connsiteY161" fmla="*/ 67997 h 275714"/>
                <a:gd name="connsiteX162" fmla="*/ 857414 w 1416597"/>
                <a:gd name="connsiteY162" fmla="*/ 62330 h 275714"/>
                <a:gd name="connsiteX163" fmla="*/ 839222 w 1416597"/>
                <a:gd name="connsiteY163" fmla="*/ 65313 h 275714"/>
                <a:gd name="connsiteX164" fmla="*/ 823565 w 1416597"/>
                <a:gd name="connsiteY164" fmla="*/ 74110 h 275714"/>
                <a:gd name="connsiteX165" fmla="*/ 808057 w 1416597"/>
                <a:gd name="connsiteY165" fmla="*/ 92004 h 275714"/>
                <a:gd name="connsiteX166" fmla="*/ 808057 w 1416597"/>
                <a:gd name="connsiteY166" fmla="*/ 66356 h 275714"/>
                <a:gd name="connsiteX167" fmla="*/ 782856 w 1416597"/>
                <a:gd name="connsiteY167" fmla="*/ 66356 h 275714"/>
                <a:gd name="connsiteX168" fmla="*/ 782856 w 1416597"/>
                <a:gd name="connsiteY168" fmla="*/ 214279 h 275714"/>
                <a:gd name="connsiteX169" fmla="*/ 808057 w 1416597"/>
                <a:gd name="connsiteY169" fmla="*/ 214279 h 275714"/>
                <a:gd name="connsiteX170" fmla="*/ 808057 w 1416597"/>
                <a:gd name="connsiteY170" fmla="*/ 141660 h 275714"/>
                <a:gd name="connsiteX171" fmla="*/ 814171 w 1416597"/>
                <a:gd name="connsiteY171" fmla="*/ 109004 h 275714"/>
                <a:gd name="connsiteX172" fmla="*/ 830126 w 1416597"/>
                <a:gd name="connsiteY172" fmla="*/ 91259 h 275714"/>
                <a:gd name="connsiteX173" fmla="*/ 851300 w 1416597"/>
                <a:gd name="connsiteY173" fmla="*/ 84847 h 275714"/>
                <a:gd name="connsiteX174" fmla="*/ 868300 w 1416597"/>
                <a:gd name="connsiteY174" fmla="*/ 89618 h 275714"/>
                <a:gd name="connsiteX175" fmla="*/ 878887 w 1416597"/>
                <a:gd name="connsiteY175" fmla="*/ 102592 h 275714"/>
                <a:gd name="connsiteX176" fmla="*/ 881571 w 1416597"/>
                <a:gd name="connsiteY176" fmla="*/ 130774 h 275714"/>
                <a:gd name="connsiteX177" fmla="*/ 881571 w 1416597"/>
                <a:gd name="connsiteY177" fmla="*/ 214279 h 275714"/>
                <a:gd name="connsiteX178" fmla="*/ 906771 w 1416597"/>
                <a:gd name="connsiteY178" fmla="*/ 214279 h 275714"/>
                <a:gd name="connsiteX179" fmla="*/ 906771 w 1416597"/>
                <a:gd name="connsiteY179" fmla="*/ 120038 h 275714"/>
                <a:gd name="connsiteX180" fmla="*/ 900509 w 1416597"/>
                <a:gd name="connsiteY180" fmla="*/ 84549 h 275714"/>
                <a:gd name="connsiteX181" fmla="*/ 882913 w 1416597"/>
                <a:gd name="connsiteY181" fmla="*/ 67848 h 275714"/>
                <a:gd name="connsiteX182" fmla="*/ 1116726 w 1416597"/>
                <a:gd name="connsiteY182" fmla="*/ 65611 h 275714"/>
                <a:gd name="connsiteX183" fmla="*/ 1100622 w 1416597"/>
                <a:gd name="connsiteY183" fmla="*/ 75154 h 275714"/>
                <a:gd name="connsiteX184" fmla="*/ 1086754 w 1416597"/>
                <a:gd name="connsiteY184" fmla="*/ 92750 h 275714"/>
                <a:gd name="connsiteX185" fmla="*/ 1086754 w 1416597"/>
                <a:gd name="connsiteY185" fmla="*/ 66506 h 275714"/>
                <a:gd name="connsiteX186" fmla="*/ 1061553 w 1416597"/>
                <a:gd name="connsiteY186" fmla="*/ 66506 h 275714"/>
                <a:gd name="connsiteX187" fmla="*/ 1061553 w 1416597"/>
                <a:gd name="connsiteY187" fmla="*/ 214428 h 275714"/>
                <a:gd name="connsiteX188" fmla="*/ 1086754 w 1416597"/>
                <a:gd name="connsiteY188" fmla="*/ 214428 h 275714"/>
                <a:gd name="connsiteX189" fmla="*/ 1086754 w 1416597"/>
                <a:gd name="connsiteY189" fmla="*/ 141511 h 275714"/>
                <a:gd name="connsiteX190" fmla="*/ 1100472 w 1416597"/>
                <a:gd name="connsiteY190" fmla="*/ 98416 h 275714"/>
                <a:gd name="connsiteX191" fmla="*/ 1128655 w 1416597"/>
                <a:gd name="connsiteY191" fmla="*/ 86189 h 275714"/>
                <a:gd name="connsiteX192" fmla="*/ 1148040 w 1416597"/>
                <a:gd name="connsiteY192" fmla="*/ 90513 h 275714"/>
                <a:gd name="connsiteX193" fmla="*/ 1148040 w 1416597"/>
                <a:gd name="connsiteY193" fmla="*/ 64716 h 275714"/>
                <a:gd name="connsiteX194" fmla="*/ 1134173 w 1416597"/>
                <a:gd name="connsiteY194" fmla="*/ 62479 h 275714"/>
                <a:gd name="connsiteX195" fmla="*/ 1116726 w 1416597"/>
                <a:gd name="connsiteY195" fmla="*/ 65760 h 27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</a:cxnLst>
              <a:rect l="l" t="t" r="r" b="b"/>
              <a:pathLst>
                <a:path w="1416597" h="275714">
                  <a:moveTo>
                    <a:pt x="55173" y="65313"/>
                  </a:moveTo>
                  <a:cubicBezTo>
                    <a:pt x="49506" y="67549"/>
                    <a:pt x="44138" y="70681"/>
                    <a:pt x="39068" y="74856"/>
                  </a:cubicBezTo>
                  <a:cubicBezTo>
                    <a:pt x="33998" y="79031"/>
                    <a:pt x="29376" y="84847"/>
                    <a:pt x="25201" y="92452"/>
                  </a:cubicBezTo>
                  <a:lnTo>
                    <a:pt x="25201" y="66207"/>
                  </a:lnTo>
                  <a:lnTo>
                    <a:pt x="0" y="66207"/>
                  </a:lnTo>
                  <a:lnTo>
                    <a:pt x="0" y="214130"/>
                  </a:lnTo>
                  <a:lnTo>
                    <a:pt x="25201" y="214130"/>
                  </a:lnTo>
                  <a:cubicBezTo>
                    <a:pt x="25201" y="214130"/>
                    <a:pt x="25201" y="141212"/>
                    <a:pt x="25201" y="141212"/>
                  </a:cubicBezTo>
                  <a:cubicBezTo>
                    <a:pt x="25201" y="120635"/>
                    <a:pt x="29674" y="106170"/>
                    <a:pt x="38770" y="98118"/>
                  </a:cubicBezTo>
                  <a:cubicBezTo>
                    <a:pt x="47866" y="90066"/>
                    <a:pt x="57260" y="85891"/>
                    <a:pt x="66953" y="85891"/>
                  </a:cubicBezTo>
                  <a:cubicBezTo>
                    <a:pt x="73812" y="85891"/>
                    <a:pt x="80224" y="87382"/>
                    <a:pt x="86338" y="90215"/>
                  </a:cubicBezTo>
                  <a:lnTo>
                    <a:pt x="86338" y="64418"/>
                  </a:lnTo>
                  <a:cubicBezTo>
                    <a:pt x="82461" y="62927"/>
                    <a:pt x="77838" y="62181"/>
                    <a:pt x="72470" y="62181"/>
                  </a:cubicBezTo>
                  <a:cubicBezTo>
                    <a:pt x="66506" y="62181"/>
                    <a:pt x="60839" y="63225"/>
                    <a:pt x="55173" y="65462"/>
                  </a:cubicBezTo>
                  <a:close/>
                  <a:moveTo>
                    <a:pt x="345053" y="89917"/>
                  </a:moveTo>
                  <a:cubicBezTo>
                    <a:pt x="337448" y="78733"/>
                    <a:pt x="329993" y="71277"/>
                    <a:pt x="322537" y="67549"/>
                  </a:cubicBezTo>
                  <a:cubicBezTo>
                    <a:pt x="315081" y="63971"/>
                    <a:pt x="306582" y="62032"/>
                    <a:pt x="297187" y="62032"/>
                  </a:cubicBezTo>
                  <a:cubicBezTo>
                    <a:pt x="284512" y="62032"/>
                    <a:pt x="273329" y="65014"/>
                    <a:pt x="263934" y="70979"/>
                  </a:cubicBezTo>
                  <a:cubicBezTo>
                    <a:pt x="254540" y="76944"/>
                    <a:pt x="247084" y="86040"/>
                    <a:pt x="241865" y="98267"/>
                  </a:cubicBezTo>
                  <a:cubicBezTo>
                    <a:pt x="236646" y="110495"/>
                    <a:pt x="233962" y="123915"/>
                    <a:pt x="233962" y="138827"/>
                  </a:cubicBezTo>
                  <a:cubicBezTo>
                    <a:pt x="233962" y="161343"/>
                    <a:pt x="239778" y="179535"/>
                    <a:pt x="251558" y="193254"/>
                  </a:cubicBezTo>
                  <a:cubicBezTo>
                    <a:pt x="263189" y="207122"/>
                    <a:pt x="277951" y="213981"/>
                    <a:pt x="295994" y="213981"/>
                  </a:cubicBezTo>
                  <a:cubicBezTo>
                    <a:pt x="307178" y="213981"/>
                    <a:pt x="317020" y="211446"/>
                    <a:pt x="325221" y="206227"/>
                  </a:cubicBezTo>
                  <a:cubicBezTo>
                    <a:pt x="333422" y="201008"/>
                    <a:pt x="340133" y="193254"/>
                    <a:pt x="345202" y="182816"/>
                  </a:cubicBezTo>
                  <a:lnTo>
                    <a:pt x="345202" y="200560"/>
                  </a:lnTo>
                  <a:cubicBezTo>
                    <a:pt x="345202" y="218603"/>
                    <a:pt x="343264" y="230980"/>
                    <a:pt x="339387" y="237839"/>
                  </a:cubicBezTo>
                  <a:cubicBezTo>
                    <a:pt x="335510" y="244699"/>
                    <a:pt x="330291" y="249619"/>
                    <a:pt x="323879" y="252602"/>
                  </a:cubicBezTo>
                  <a:cubicBezTo>
                    <a:pt x="317467" y="255584"/>
                    <a:pt x="309713" y="257224"/>
                    <a:pt x="300766" y="257224"/>
                  </a:cubicBezTo>
                  <a:cubicBezTo>
                    <a:pt x="289731" y="257224"/>
                    <a:pt x="280486" y="255286"/>
                    <a:pt x="273329" y="251260"/>
                  </a:cubicBezTo>
                  <a:cubicBezTo>
                    <a:pt x="266171" y="247234"/>
                    <a:pt x="262592" y="242015"/>
                    <a:pt x="262592" y="235454"/>
                  </a:cubicBezTo>
                  <a:lnTo>
                    <a:pt x="262592" y="233366"/>
                  </a:lnTo>
                  <a:lnTo>
                    <a:pt x="237392" y="233366"/>
                  </a:lnTo>
                  <a:lnTo>
                    <a:pt x="237392" y="235603"/>
                  </a:lnTo>
                  <a:cubicBezTo>
                    <a:pt x="237392" y="242462"/>
                    <a:pt x="239927" y="249023"/>
                    <a:pt x="245146" y="255286"/>
                  </a:cubicBezTo>
                  <a:cubicBezTo>
                    <a:pt x="250216" y="261549"/>
                    <a:pt x="257821" y="266619"/>
                    <a:pt x="267662" y="270197"/>
                  </a:cubicBezTo>
                  <a:cubicBezTo>
                    <a:pt x="277504" y="273776"/>
                    <a:pt x="288688" y="275715"/>
                    <a:pt x="301213" y="275715"/>
                  </a:cubicBezTo>
                  <a:cubicBezTo>
                    <a:pt x="314634" y="275715"/>
                    <a:pt x="326414" y="273329"/>
                    <a:pt x="336255" y="268706"/>
                  </a:cubicBezTo>
                  <a:cubicBezTo>
                    <a:pt x="346246" y="264084"/>
                    <a:pt x="354448" y="256777"/>
                    <a:pt x="361009" y="247085"/>
                  </a:cubicBezTo>
                  <a:cubicBezTo>
                    <a:pt x="367570" y="237392"/>
                    <a:pt x="370701" y="217261"/>
                    <a:pt x="370701" y="186991"/>
                  </a:cubicBezTo>
                  <a:lnTo>
                    <a:pt x="370701" y="66058"/>
                  </a:lnTo>
                  <a:lnTo>
                    <a:pt x="345501" y="66058"/>
                  </a:lnTo>
                  <a:lnTo>
                    <a:pt x="345501" y="89768"/>
                  </a:lnTo>
                  <a:close/>
                  <a:moveTo>
                    <a:pt x="333273" y="178342"/>
                  </a:moveTo>
                  <a:cubicBezTo>
                    <a:pt x="325370" y="189377"/>
                    <a:pt x="315230" y="194894"/>
                    <a:pt x="302406" y="194894"/>
                  </a:cubicBezTo>
                  <a:cubicBezTo>
                    <a:pt x="294652" y="194894"/>
                    <a:pt x="287197" y="192806"/>
                    <a:pt x="280337" y="188333"/>
                  </a:cubicBezTo>
                  <a:cubicBezTo>
                    <a:pt x="273478" y="184009"/>
                    <a:pt x="268408" y="177597"/>
                    <a:pt x="265127" y="169097"/>
                  </a:cubicBezTo>
                  <a:cubicBezTo>
                    <a:pt x="261996" y="160598"/>
                    <a:pt x="260356" y="150756"/>
                    <a:pt x="260356" y="139423"/>
                  </a:cubicBezTo>
                  <a:cubicBezTo>
                    <a:pt x="260356" y="121380"/>
                    <a:pt x="264382" y="107512"/>
                    <a:pt x="272434" y="97671"/>
                  </a:cubicBezTo>
                  <a:cubicBezTo>
                    <a:pt x="280486" y="87829"/>
                    <a:pt x="290626" y="82759"/>
                    <a:pt x="302854" y="82759"/>
                  </a:cubicBezTo>
                  <a:cubicBezTo>
                    <a:pt x="314336" y="82759"/>
                    <a:pt x="324326" y="87680"/>
                    <a:pt x="332528" y="97522"/>
                  </a:cubicBezTo>
                  <a:cubicBezTo>
                    <a:pt x="340878" y="107363"/>
                    <a:pt x="344904" y="120187"/>
                    <a:pt x="344904" y="135993"/>
                  </a:cubicBezTo>
                  <a:cubicBezTo>
                    <a:pt x="344904" y="153291"/>
                    <a:pt x="341027" y="167606"/>
                    <a:pt x="333124" y="178491"/>
                  </a:cubicBezTo>
                  <a:close/>
                  <a:moveTo>
                    <a:pt x="409024" y="214130"/>
                  </a:moveTo>
                  <a:lnTo>
                    <a:pt x="434224" y="214130"/>
                  </a:lnTo>
                  <a:lnTo>
                    <a:pt x="434224" y="66207"/>
                  </a:lnTo>
                  <a:lnTo>
                    <a:pt x="409024" y="66207"/>
                  </a:lnTo>
                  <a:lnTo>
                    <a:pt x="409024" y="214130"/>
                  </a:lnTo>
                  <a:close/>
                  <a:moveTo>
                    <a:pt x="478959" y="0"/>
                  </a:moveTo>
                  <a:lnTo>
                    <a:pt x="478959" y="214130"/>
                  </a:lnTo>
                  <a:lnTo>
                    <a:pt x="505353" y="214130"/>
                  </a:lnTo>
                  <a:lnTo>
                    <a:pt x="505353" y="0"/>
                  </a:lnTo>
                  <a:lnTo>
                    <a:pt x="478959" y="0"/>
                  </a:lnTo>
                  <a:close/>
                  <a:moveTo>
                    <a:pt x="409024" y="33104"/>
                  </a:moveTo>
                  <a:lnTo>
                    <a:pt x="434224" y="33104"/>
                  </a:lnTo>
                  <a:lnTo>
                    <a:pt x="434224" y="8201"/>
                  </a:lnTo>
                  <a:lnTo>
                    <a:pt x="409024" y="8201"/>
                  </a:lnTo>
                  <a:lnTo>
                    <a:pt x="409024" y="33104"/>
                  </a:lnTo>
                  <a:close/>
                  <a:moveTo>
                    <a:pt x="114521" y="33104"/>
                  </a:moveTo>
                  <a:lnTo>
                    <a:pt x="139721" y="33104"/>
                  </a:lnTo>
                  <a:lnTo>
                    <a:pt x="139721" y="8201"/>
                  </a:lnTo>
                  <a:lnTo>
                    <a:pt x="114521" y="8201"/>
                  </a:lnTo>
                  <a:lnTo>
                    <a:pt x="114521" y="33104"/>
                  </a:lnTo>
                  <a:close/>
                  <a:moveTo>
                    <a:pt x="176702" y="33104"/>
                  </a:moveTo>
                  <a:lnTo>
                    <a:pt x="201902" y="33104"/>
                  </a:lnTo>
                  <a:lnTo>
                    <a:pt x="201902" y="8201"/>
                  </a:lnTo>
                  <a:lnTo>
                    <a:pt x="176702" y="8201"/>
                  </a:lnTo>
                  <a:lnTo>
                    <a:pt x="176702" y="33104"/>
                  </a:lnTo>
                  <a:close/>
                  <a:moveTo>
                    <a:pt x="176702" y="214130"/>
                  </a:moveTo>
                  <a:lnTo>
                    <a:pt x="201902" y="214130"/>
                  </a:lnTo>
                  <a:lnTo>
                    <a:pt x="201902" y="66207"/>
                  </a:lnTo>
                  <a:lnTo>
                    <a:pt x="176702" y="66207"/>
                  </a:lnTo>
                  <a:lnTo>
                    <a:pt x="176702" y="214130"/>
                  </a:lnTo>
                  <a:close/>
                  <a:moveTo>
                    <a:pt x="682651" y="62032"/>
                  </a:moveTo>
                  <a:cubicBezTo>
                    <a:pt x="662968" y="62032"/>
                    <a:pt x="646117" y="68593"/>
                    <a:pt x="632101" y="81715"/>
                  </a:cubicBezTo>
                  <a:cubicBezTo>
                    <a:pt x="618084" y="94838"/>
                    <a:pt x="611225" y="114223"/>
                    <a:pt x="611225" y="140020"/>
                  </a:cubicBezTo>
                  <a:cubicBezTo>
                    <a:pt x="611225" y="165817"/>
                    <a:pt x="618084" y="185351"/>
                    <a:pt x="632101" y="198473"/>
                  </a:cubicBezTo>
                  <a:cubicBezTo>
                    <a:pt x="645968" y="211595"/>
                    <a:pt x="662818" y="218156"/>
                    <a:pt x="682651" y="218156"/>
                  </a:cubicBezTo>
                  <a:cubicBezTo>
                    <a:pt x="702483" y="218156"/>
                    <a:pt x="719035" y="211595"/>
                    <a:pt x="732903" y="198473"/>
                  </a:cubicBezTo>
                  <a:cubicBezTo>
                    <a:pt x="746770" y="185351"/>
                    <a:pt x="753779" y="165817"/>
                    <a:pt x="753779" y="140020"/>
                  </a:cubicBezTo>
                  <a:cubicBezTo>
                    <a:pt x="753779" y="114223"/>
                    <a:pt x="746770" y="94838"/>
                    <a:pt x="732903" y="81715"/>
                  </a:cubicBezTo>
                  <a:cubicBezTo>
                    <a:pt x="719035" y="68593"/>
                    <a:pt x="702185" y="62032"/>
                    <a:pt x="682651" y="62032"/>
                  </a:cubicBezTo>
                  <a:close/>
                  <a:moveTo>
                    <a:pt x="715158" y="181921"/>
                  </a:moveTo>
                  <a:cubicBezTo>
                    <a:pt x="706957" y="192508"/>
                    <a:pt x="696071" y="197727"/>
                    <a:pt x="682651" y="197727"/>
                  </a:cubicBezTo>
                  <a:cubicBezTo>
                    <a:pt x="669230" y="197727"/>
                    <a:pt x="658196" y="192508"/>
                    <a:pt x="649995" y="181921"/>
                  </a:cubicBezTo>
                  <a:cubicBezTo>
                    <a:pt x="641793" y="171334"/>
                    <a:pt x="637618" y="157466"/>
                    <a:pt x="637618" y="140020"/>
                  </a:cubicBezTo>
                  <a:cubicBezTo>
                    <a:pt x="637618" y="122573"/>
                    <a:pt x="641644" y="108854"/>
                    <a:pt x="649995" y="98267"/>
                  </a:cubicBezTo>
                  <a:cubicBezTo>
                    <a:pt x="658196" y="87680"/>
                    <a:pt x="669081" y="82461"/>
                    <a:pt x="682651" y="82461"/>
                  </a:cubicBezTo>
                  <a:cubicBezTo>
                    <a:pt x="696220" y="82461"/>
                    <a:pt x="706957" y="87829"/>
                    <a:pt x="715158" y="98267"/>
                  </a:cubicBezTo>
                  <a:cubicBezTo>
                    <a:pt x="723359" y="108854"/>
                    <a:pt x="727535" y="122722"/>
                    <a:pt x="727535" y="140020"/>
                  </a:cubicBezTo>
                  <a:cubicBezTo>
                    <a:pt x="727535" y="157317"/>
                    <a:pt x="723359" y="171334"/>
                    <a:pt x="715158" y="181921"/>
                  </a:cubicBezTo>
                  <a:close/>
                  <a:moveTo>
                    <a:pt x="600936" y="66207"/>
                  </a:moveTo>
                  <a:lnTo>
                    <a:pt x="572305" y="66207"/>
                  </a:lnTo>
                  <a:lnTo>
                    <a:pt x="505203" y="136739"/>
                  </a:lnTo>
                  <a:lnTo>
                    <a:pt x="572305" y="214130"/>
                  </a:lnTo>
                  <a:lnTo>
                    <a:pt x="603769" y="214130"/>
                  </a:lnTo>
                  <a:lnTo>
                    <a:pt x="535325" y="135099"/>
                  </a:lnTo>
                  <a:lnTo>
                    <a:pt x="600786" y="66207"/>
                  </a:lnTo>
                  <a:close/>
                  <a:moveTo>
                    <a:pt x="1228115" y="62181"/>
                  </a:moveTo>
                  <a:cubicBezTo>
                    <a:pt x="1208432" y="62181"/>
                    <a:pt x="1191582" y="68742"/>
                    <a:pt x="1177714" y="81864"/>
                  </a:cubicBezTo>
                  <a:cubicBezTo>
                    <a:pt x="1163697" y="94987"/>
                    <a:pt x="1156838" y="114372"/>
                    <a:pt x="1156838" y="140169"/>
                  </a:cubicBezTo>
                  <a:cubicBezTo>
                    <a:pt x="1156838" y="165966"/>
                    <a:pt x="1163847" y="185500"/>
                    <a:pt x="1177714" y="198622"/>
                  </a:cubicBezTo>
                  <a:cubicBezTo>
                    <a:pt x="1191582" y="211744"/>
                    <a:pt x="1208432" y="218305"/>
                    <a:pt x="1228115" y="218305"/>
                  </a:cubicBezTo>
                  <a:cubicBezTo>
                    <a:pt x="1247799" y="218305"/>
                    <a:pt x="1264649" y="211744"/>
                    <a:pt x="1278516" y="198622"/>
                  </a:cubicBezTo>
                  <a:cubicBezTo>
                    <a:pt x="1292533" y="185500"/>
                    <a:pt x="1299393" y="165966"/>
                    <a:pt x="1299393" y="140169"/>
                  </a:cubicBezTo>
                  <a:cubicBezTo>
                    <a:pt x="1299393" y="114372"/>
                    <a:pt x="1292533" y="94987"/>
                    <a:pt x="1278516" y="81864"/>
                  </a:cubicBezTo>
                  <a:cubicBezTo>
                    <a:pt x="1264649" y="68742"/>
                    <a:pt x="1247799" y="62181"/>
                    <a:pt x="1228115" y="62181"/>
                  </a:cubicBezTo>
                  <a:close/>
                  <a:moveTo>
                    <a:pt x="1260622" y="182070"/>
                  </a:moveTo>
                  <a:cubicBezTo>
                    <a:pt x="1252421" y="192657"/>
                    <a:pt x="1241536" y="197876"/>
                    <a:pt x="1228115" y="197876"/>
                  </a:cubicBezTo>
                  <a:cubicBezTo>
                    <a:pt x="1214695" y="197876"/>
                    <a:pt x="1203660" y="192657"/>
                    <a:pt x="1195459" y="182070"/>
                  </a:cubicBezTo>
                  <a:cubicBezTo>
                    <a:pt x="1187258" y="171483"/>
                    <a:pt x="1183232" y="157615"/>
                    <a:pt x="1183232" y="140169"/>
                  </a:cubicBezTo>
                  <a:cubicBezTo>
                    <a:pt x="1183232" y="122722"/>
                    <a:pt x="1187258" y="109004"/>
                    <a:pt x="1195459" y="98416"/>
                  </a:cubicBezTo>
                  <a:cubicBezTo>
                    <a:pt x="1203660" y="87829"/>
                    <a:pt x="1214546" y="82610"/>
                    <a:pt x="1228115" y="82610"/>
                  </a:cubicBezTo>
                  <a:cubicBezTo>
                    <a:pt x="1241685" y="82610"/>
                    <a:pt x="1252421" y="87978"/>
                    <a:pt x="1260622" y="98416"/>
                  </a:cubicBezTo>
                  <a:cubicBezTo>
                    <a:pt x="1268824" y="109004"/>
                    <a:pt x="1272999" y="122871"/>
                    <a:pt x="1272999" y="140169"/>
                  </a:cubicBezTo>
                  <a:cubicBezTo>
                    <a:pt x="1272999" y="157466"/>
                    <a:pt x="1268824" y="171483"/>
                    <a:pt x="1260622" y="182070"/>
                  </a:cubicBezTo>
                  <a:close/>
                  <a:moveTo>
                    <a:pt x="1391397" y="149"/>
                  </a:moveTo>
                  <a:lnTo>
                    <a:pt x="1391397" y="214279"/>
                  </a:lnTo>
                  <a:lnTo>
                    <a:pt x="1416597" y="214279"/>
                  </a:lnTo>
                  <a:lnTo>
                    <a:pt x="1416597" y="0"/>
                  </a:lnTo>
                  <a:lnTo>
                    <a:pt x="1391397" y="0"/>
                  </a:lnTo>
                  <a:close/>
                  <a:moveTo>
                    <a:pt x="1329216" y="214279"/>
                  </a:moveTo>
                  <a:lnTo>
                    <a:pt x="1354565" y="214279"/>
                  </a:lnTo>
                  <a:lnTo>
                    <a:pt x="1354565" y="0"/>
                  </a:lnTo>
                  <a:lnTo>
                    <a:pt x="1329216" y="0"/>
                  </a:lnTo>
                  <a:lnTo>
                    <a:pt x="1329216" y="214130"/>
                  </a:lnTo>
                  <a:close/>
                  <a:moveTo>
                    <a:pt x="993109" y="194298"/>
                  </a:moveTo>
                  <a:cubicBezTo>
                    <a:pt x="988636" y="191912"/>
                    <a:pt x="985355" y="188184"/>
                    <a:pt x="983268" y="183114"/>
                  </a:cubicBezTo>
                  <a:cubicBezTo>
                    <a:pt x="981180" y="178044"/>
                    <a:pt x="980136" y="168948"/>
                    <a:pt x="980136" y="155826"/>
                  </a:cubicBezTo>
                  <a:lnTo>
                    <a:pt x="980136" y="86785"/>
                  </a:lnTo>
                  <a:lnTo>
                    <a:pt x="1024274" y="86785"/>
                  </a:lnTo>
                  <a:lnTo>
                    <a:pt x="1024274" y="66356"/>
                  </a:lnTo>
                  <a:lnTo>
                    <a:pt x="980136" y="66356"/>
                  </a:lnTo>
                  <a:lnTo>
                    <a:pt x="980136" y="31314"/>
                  </a:lnTo>
                  <a:lnTo>
                    <a:pt x="954787" y="31314"/>
                  </a:lnTo>
                  <a:lnTo>
                    <a:pt x="954787" y="66356"/>
                  </a:lnTo>
                  <a:lnTo>
                    <a:pt x="928393" y="66356"/>
                  </a:lnTo>
                  <a:lnTo>
                    <a:pt x="928393" y="86785"/>
                  </a:lnTo>
                  <a:lnTo>
                    <a:pt x="954787" y="86785"/>
                  </a:lnTo>
                  <a:lnTo>
                    <a:pt x="954787" y="162834"/>
                  </a:lnTo>
                  <a:cubicBezTo>
                    <a:pt x="954787" y="178342"/>
                    <a:pt x="956725" y="189526"/>
                    <a:pt x="960751" y="196683"/>
                  </a:cubicBezTo>
                  <a:cubicBezTo>
                    <a:pt x="964628" y="203692"/>
                    <a:pt x="970444" y="209060"/>
                    <a:pt x="978049" y="212788"/>
                  </a:cubicBezTo>
                  <a:cubicBezTo>
                    <a:pt x="985654" y="216516"/>
                    <a:pt x="994153" y="218305"/>
                    <a:pt x="1003547" y="218305"/>
                  </a:cubicBezTo>
                  <a:cubicBezTo>
                    <a:pt x="1010108" y="218305"/>
                    <a:pt x="1019503" y="216814"/>
                    <a:pt x="1031879" y="213981"/>
                  </a:cubicBezTo>
                  <a:lnTo>
                    <a:pt x="1031879" y="193403"/>
                  </a:lnTo>
                  <a:cubicBezTo>
                    <a:pt x="1021889" y="196385"/>
                    <a:pt x="1014284" y="197876"/>
                    <a:pt x="1009363" y="197876"/>
                  </a:cubicBezTo>
                  <a:cubicBezTo>
                    <a:pt x="1003100" y="197876"/>
                    <a:pt x="997732" y="196683"/>
                    <a:pt x="993258" y="194298"/>
                  </a:cubicBezTo>
                  <a:close/>
                  <a:moveTo>
                    <a:pt x="114670" y="214279"/>
                  </a:moveTo>
                  <a:lnTo>
                    <a:pt x="139870" y="214279"/>
                  </a:lnTo>
                  <a:lnTo>
                    <a:pt x="139870" y="66356"/>
                  </a:lnTo>
                  <a:lnTo>
                    <a:pt x="114670" y="66356"/>
                  </a:lnTo>
                  <a:lnTo>
                    <a:pt x="114670" y="214279"/>
                  </a:lnTo>
                  <a:close/>
                  <a:moveTo>
                    <a:pt x="882913" y="67997"/>
                  </a:moveTo>
                  <a:cubicBezTo>
                    <a:pt x="875308" y="64269"/>
                    <a:pt x="866958" y="62330"/>
                    <a:pt x="857414" y="62330"/>
                  </a:cubicBezTo>
                  <a:cubicBezTo>
                    <a:pt x="850704" y="62330"/>
                    <a:pt x="844590" y="63225"/>
                    <a:pt x="839222" y="65313"/>
                  </a:cubicBezTo>
                  <a:cubicBezTo>
                    <a:pt x="833705" y="67251"/>
                    <a:pt x="828486" y="70233"/>
                    <a:pt x="823565" y="74110"/>
                  </a:cubicBezTo>
                  <a:cubicBezTo>
                    <a:pt x="818644" y="77987"/>
                    <a:pt x="813276" y="83952"/>
                    <a:pt x="808057" y="92004"/>
                  </a:cubicBezTo>
                  <a:lnTo>
                    <a:pt x="808057" y="66356"/>
                  </a:lnTo>
                  <a:lnTo>
                    <a:pt x="782856" y="66356"/>
                  </a:lnTo>
                  <a:lnTo>
                    <a:pt x="782856" y="214279"/>
                  </a:lnTo>
                  <a:lnTo>
                    <a:pt x="808057" y="214279"/>
                  </a:lnTo>
                  <a:lnTo>
                    <a:pt x="808057" y="141660"/>
                  </a:lnTo>
                  <a:cubicBezTo>
                    <a:pt x="808057" y="127494"/>
                    <a:pt x="810145" y="116608"/>
                    <a:pt x="814171" y="109004"/>
                  </a:cubicBezTo>
                  <a:cubicBezTo>
                    <a:pt x="818197" y="101399"/>
                    <a:pt x="823565" y="95434"/>
                    <a:pt x="830126" y="91259"/>
                  </a:cubicBezTo>
                  <a:cubicBezTo>
                    <a:pt x="836836" y="87084"/>
                    <a:pt x="843845" y="84847"/>
                    <a:pt x="851300" y="84847"/>
                  </a:cubicBezTo>
                  <a:cubicBezTo>
                    <a:pt x="857414" y="84847"/>
                    <a:pt x="863081" y="86338"/>
                    <a:pt x="868300" y="89618"/>
                  </a:cubicBezTo>
                  <a:cubicBezTo>
                    <a:pt x="873519" y="92750"/>
                    <a:pt x="877097" y="97074"/>
                    <a:pt x="878887" y="102592"/>
                  </a:cubicBezTo>
                  <a:cubicBezTo>
                    <a:pt x="880676" y="108109"/>
                    <a:pt x="881571" y="117503"/>
                    <a:pt x="881571" y="130774"/>
                  </a:cubicBezTo>
                  <a:lnTo>
                    <a:pt x="881571" y="214279"/>
                  </a:lnTo>
                  <a:lnTo>
                    <a:pt x="906771" y="214279"/>
                  </a:lnTo>
                  <a:lnTo>
                    <a:pt x="906771" y="120038"/>
                  </a:lnTo>
                  <a:cubicBezTo>
                    <a:pt x="906771" y="103784"/>
                    <a:pt x="904684" y="92004"/>
                    <a:pt x="900509" y="84549"/>
                  </a:cubicBezTo>
                  <a:cubicBezTo>
                    <a:pt x="896333" y="77242"/>
                    <a:pt x="890518" y="71575"/>
                    <a:pt x="882913" y="67848"/>
                  </a:cubicBezTo>
                  <a:close/>
                  <a:moveTo>
                    <a:pt x="1116726" y="65611"/>
                  </a:moveTo>
                  <a:cubicBezTo>
                    <a:pt x="1111060" y="67848"/>
                    <a:pt x="1105691" y="70979"/>
                    <a:pt x="1100622" y="75154"/>
                  </a:cubicBezTo>
                  <a:cubicBezTo>
                    <a:pt x="1095552" y="79330"/>
                    <a:pt x="1090929" y="85145"/>
                    <a:pt x="1086754" y="92750"/>
                  </a:cubicBezTo>
                  <a:lnTo>
                    <a:pt x="1086754" y="66506"/>
                  </a:lnTo>
                  <a:lnTo>
                    <a:pt x="1061553" y="66506"/>
                  </a:lnTo>
                  <a:lnTo>
                    <a:pt x="1061553" y="214428"/>
                  </a:lnTo>
                  <a:lnTo>
                    <a:pt x="1086754" y="214428"/>
                  </a:lnTo>
                  <a:lnTo>
                    <a:pt x="1086754" y="141511"/>
                  </a:lnTo>
                  <a:cubicBezTo>
                    <a:pt x="1086754" y="120933"/>
                    <a:pt x="1091376" y="106469"/>
                    <a:pt x="1100472" y="98416"/>
                  </a:cubicBezTo>
                  <a:cubicBezTo>
                    <a:pt x="1109569" y="90364"/>
                    <a:pt x="1118963" y="86189"/>
                    <a:pt x="1128655" y="86189"/>
                  </a:cubicBezTo>
                  <a:cubicBezTo>
                    <a:pt x="1135515" y="86189"/>
                    <a:pt x="1142076" y="87680"/>
                    <a:pt x="1148040" y="90513"/>
                  </a:cubicBezTo>
                  <a:lnTo>
                    <a:pt x="1148040" y="64716"/>
                  </a:lnTo>
                  <a:cubicBezTo>
                    <a:pt x="1144163" y="63225"/>
                    <a:pt x="1139541" y="62479"/>
                    <a:pt x="1134173" y="62479"/>
                  </a:cubicBezTo>
                  <a:cubicBezTo>
                    <a:pt x="1128208" y="62479"/>
                    <a:pt x="1122392" y="63523"/>
                    <a:pt x="1116726" y="65760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t-EE" dirty="0"/>
            </a:p>
          </p:txBody>
        </p:sp>
        <p:grpSp>
          <p:nvGrpSpPr>
            <p:cNvPr id="11" name="Graphic 6">
              <a:extLst>
                <a:ext uri="{FF2B5EF4-FFF2-40B4-BE49-F238E27FC236}">
                  <a16:creationId xmlns:a16="http://schemas.microsoft.com/office/drawing/2014/main" id="{3093124B-0336-092B-297D-7A62B55FCC61}"/>
                </a:ext>
              </a:extLst>
            </p:cNvPr>
            <p:cNvGrpSpPr/>
            <p:nvPr/>
          </p:nvGrpSpPr>
          <p:grpSpPr>
            <a:xfrm>
              <a:off x="10256319" y="6522147"/>
              <a:ext cx="1416149" cy="84697"/>
              <a:chOff x="10256319" y="6522147"/>
              <a:chExt cx="1416149" cy="84697"/>
            </a:xfrm>
            <a:grpFill/>
          </p:grpSpPr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F05C51B9-DB0C-FBB1-2B8C-AC42A8D23E93}"/>
                  </a:ext>
                </a:extLst>
              </p:cNvPr>
              <p:cNvSpPr/>
              <p:nvPr/>
            </p:nvSpPr>
            <p:spPr>
              <a:xfrm>
                <a:off x="10256319" y="6525278"/>
                <a:ext cx="58900" cy="79329"/>
              </a:xfrm>
              <a:custGeom>
                <a:avLst/>
                <a:gdLst>
                  <a:gd name="connsiteX0" fmla="*/ 9543 w 58900"/>
                  <a:gd name="connsiteY0" fmla="*/ 79180 h 79329"/>
                  <a:gd name="connsiteX1" fmla="*/ 0 w 58900"/>
                  <a:gd name="connsiteY1" fmla="*/ 79180 h 79329"/>
                  <a:gd name="connsiteX2" fmla="*/ 0 w 58900"/>
                  <a:gd name="connsiteY2" fmla="*/ 0 h 79329"/>
                  <a:gd name="connsiteX3" fmla="*/ 10140 w 58900"/>
                  <a:gd name="connsiteY3" fmla="*/ 0 h 79329"/>
                  <a:gd name="connsiteX4" fmla="*/ 46226 w 58900"/>
                  <a:gd name="connsiteY4" fmla="*/ 56366 h 79329"/>
                  <a:gd name="connsiteX5" fmla="*/ 49506 w 58900"/>
                  <a:gd name="connsiteY5" fmla="*/ 62629 h 79329"/>
                  <a:gd name="connsiteX6" fmla="*/ 49506 w 58900"/>
                  <a:gd name="connsiteY6" fmla="*/ 56366 h 79329"/>
                  <a:gd name="connsiteX7" fmla="*/ 49357 w 58900"/>
                  <a:gd name="connsiteY7" fmla="*/ 149 h 79329"/>
                  <a:gd name="connsiteX8" fmla="*/ 58901 w 58900"/>
                  <a:gd name="connsiteY8" fmla="*/ 149 h 79329"/>
                  <a:gd name="connsiteX9" fmla="*/ 58901 w 58900"/>
                  <a:gd name="connsiteY9" fmla="*/ 79329 h 79329"/>
                  <a:gd name="connsiteX10" fmla="*/ 48910 w 58900"/>
                  <a:gd name="connsiteY10" fmla="*/ 79329 h 79329"/>
                  <a:gd name="connsiteX11" fmla="*/ 12675 w 58900"/>
                  <a:gd name="connsiteY11" fmla="*/ 22815 h 79329"/>
                  <a:gd name="connsiteX12" fmla="*/ 9394 w 58900"/>
                  <a:gd name="connsiteY12" fmla="*/ 16403 h 79329"/>
                  <a:gd name="connsiteX13" fmla="*/ 9394 w 58900"/>
                  <a:gd name="connsiteY13" fmla="*/ 22815 h 79329"/>
                  <a:gd name="connsiteX14" fmla="*/ 9543 w 58900"/>
                  <a:gd name="connsiteY14" fmla="*/ 79329 h 79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8900" h="79329">
                    <a:moveTo>
                      <a:pt x="9543" y="79180"/>
                    </a:moveTo>
                    <a:lnTo>
                      <a:pt x="0" y="79180"/>
                    </a:lnTo>
                    <a:lnTo>
                      <a:pt x="0" y="0"/>
                    </a:lnTo>
                    <a:lnTo>
                      <a:pt x="10140" y="0"/>
                    </a:lnTo>
                    <a:lnTo>
                      <a:pt x="46226" y="56366"/>
                    </a:lnTo>
                    <a:lnTo>
                      <a:pt x="49506" y="62629"/>
                    </a:lnTo>
                    <a:lnTo>
                      <a:pt x="49506" y="56366"/>
                    </a:lnTo>
                    <a:cubicBezTo>
                      <a:pt x="49506" y="56366"/>
                      <a:pt x="49357" y="149"/>
                      <a:pt x="49357" y="149"/>
                    </a:cubicBezTo>
                    <a:lnTo>
                      <a:pt x="58901" y="149"/>
                    </a:lnTo>
                    <a:lnTo>
                      <a:pt x="58901" y="79329"/>
                    </a:lnTo>
                    <a:lnTo>
                      <a:pt x="48910" y="79329"/>
                    </a:lnTo>
                    <a:cubicBezTo>
                      <a:pt x="48910" y="79329"/>
                      <a:pt x="12675" y="22815"/>
                      <a:pt x="12675" y="22815"/>
                    </a:cubicBezTo>
                    <a:lnTo>
                      <a:pt x="9394" y="16403"/>
                    </a:lnTo>
                    <a:lnTo>
                      <a:pt x="9394" y="22815"/>
                    </a:lnTo>
                    <a:cubicBezTo>
                      <a:pt x="9394" y="22815"/>
                      <a:pt x="9543" y="79329"/>
                      <a:pt x="9543" y="79329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t-EE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90299731-4A40-BAEB-6376-9AAB14937D94}"/>
                  </a:ext>
                </a:extLst>
              </p:cNvPr>
              <p:cNvSpPr/>
              <p:nvPr/>
            </p:nvSpPr>
            <p:spPr>
              <a:xfrm>
                <a:off x="10324017" y="6546005"/>
                <a:ext cx="46971" cy="59944"/>
              </a:xfrm>
              <a:custGeom>
                <a:avLst/>
                <a:gdLst>
                  <a:gd name="connsiteX0" fmla="*/ 37130 w 46971"/>
                  <a:gd name="connsiteY0" fmla="*/ 58453 h 59944"/>
                  <a:gd name="connsiteX1" fmla="*/ 35639 w 46971"/>
                  <a:gd name="connsiteY1" fmla="*/ 50550 h 59944"/>
                  <a:gd name="connsiteX2" fmla="*/ 25051 w 46971"/>
                  <a:gd name="connsiteY2" fmla="*/ 58453 h 59944"/>
                  <a:gd name="connsiteX3" fmla="*/ 16552 w 46971"/>
                  <a:gd name="connsiteY3" fmla="*/ 59944 h 59944"/>
                  <a:gd name="connsiteX4" fmla="*/ 4921 w 46971"/>
                  <a:gd name="connsiteY4" fmla="*/ 55769 h 59944"/>
                  <a:gd name="connsiteX5" fmla="*/ 0 w 46971"/>
                  <a:gd name="connsiteY5" fmla="*/ 44436 h 59944"/>
                  <a:gd name="connsiteX6" fmla="*/ 6710 w 46971"/>
                  <a:gd name="connsiteY6" fmla="*/ 31762 h 59944"/>
                  <a:gd name="connsiteX7" fmla="*/ 30420 w 46971"/>
                  <a:gd name="connsiteY7" fmla="*/ 23859 h 59944"/>
                  <a:gd name="connsiteX8" fmla="*/ 35490 w 46971"/>
                  <a:gd name="connsiteY8" fmla="*/ 22964 h 59944"/>
                  <a:gd name="connsiteX9" fmla="*/ 35490 w 46971"/>
                  <a:gd name="connsiteY9" fmla="*/ 16552 h 59944"/>
                  <a:gd name="connsiteX10" fmla="*/ 31911 w 46971"/>
                  <a:gd name="connsiteY10" fmla="*/ 9245 h 59944"/>
                  <a:gd name="connsiteX11" fmla="*/ 23411 w 46971"/>
                  <a:gd name="connsiteY11" fmla="*/ 7158 h 59944"/>
                  <a:gd name="connsiteX12" fmla="*/ 14166 w 46971"/>
                  <a:gd name="connsiteY12" fmla="*/ 9693 h 59944"/>
                  <a:gd name="connsiteX13" fmla="*/ 10885 w 46971"/>
                  <a:gd name="connsiteY13" fmla="*/ 15806 h 59944"/>
                  <a:gd name="connsiteX14" fmla="*/ 10885 w 46971"/>
                  <a:gd name="connsiteY14" fmla="*/ 16701 h 59944"/>
                  <a:gd name="connsiteX15" fmla="*/ 596 w 46971"/>
                  <a:gd name="connsiteY15" fmla="*/ 16701 h 59944"/>
                  <a:gd name="connsiteX16" fmla="*/ 596 w 46971"/>
                  <a:gd name="connsiteY16" fmla="*/ 15806 h 59944"/>
                  <a:gd name="connsiteX17" fmla="*/ 3728 w 46971"/>
                  <a:gd name="connsiteY17" fmla="*/ 8052 h 59944"/>
                  <a:gd name="connsiteX18" fmla="*/ 12227 w 46971"/>
                  <a:gd name="connsiteY18" fmla="*/ 1938 h 59944"/>
                  <a:gd name="connsiteX19" fmla="*/ 23859 w 46971"/>
                  <a:gd name="connsiteY19" fmla="*/ 0 h 59944"/>
                  <a:gd name="connsiteX20" fmla="*/ 35191 w 46971"/>
                  <a:gd name="connsiteY20" fmla="*/ 1938 h 59944"/>
                  <a:gd name="connsiteX21" fmla="*/ 39516 w 46971"/>
                  <a:gd name="connsiteY21" fmla="*/ 4175 h 59944"/>
                  <a:gd name="connsiteX22" fmla="*/ 42498 w 46971"/>
                  <a:gd name="connsiteY22" fmla="*/ 7158 h 59944"/>
                  <a:gd name="connsiteX23" fmla="*/ 44287 w 46971"/>
                  <a:gd name="connsiteY23" fmla="*/ 11780 h 59944"/>
                  <a:gd name="connsiteX24" fmla="*/ 44884 w 46971"/>
                  <a:gd name="connsiteY24" fmla="*/ 19534 h 59944"/>
                  <a:gd name="connsiteX25" fmla="*/ 44884 w 46971"/>
                  <a:gd name="connsiteY25" fmla="*/ 49357 h 59944"/>
                  <a:gd name="connsiteX26" fmla="*/ 45480 w 46971"/>
                  <a:gd name="connsiteY26" fmla="*/ 53682 h 59944"/>
                  <a:gd name="connsiteX27" fmla="*/ 46971 w 46971"/>
                  <a:gd name="connsiteY27" fmla="*/ 58602 h 59944"/>
                  <a:gd name="connsiteX28" fmla="*/ 36981 w 46971"/>
                  <a:gd name="connsiteY28" fmla="*/ 58602 h 59944"/>
                  <a:gd name="connsiteX29" fmla="*/ 35639 w 46971"/>
                  <a:gd name="connsiteY29" fmla="*/ 29823 h 59944"/>
                  <a:gd name="connsiteX30" fmla="*/ 32805 w 46971"/>
                  <a:gd name="connsiteY30" fmla="*/ 30420 h 59944"/>
                  <a:gd name="connsiteX31" fmla="*/ 14315 w 46971"/>
                  <a:gd name="connsiteY31" fmla="*/ 37130 h 59944"/>
                  <a:gd name="connsiteX32" fmla="*/ 10289 w 46971"/>
                  <a:gd name="connsiteY32" fmla="*/ 44586 h 59944"/>
                  <a:gd name="connsiteX33" fmla="*/ 11482 w 46971"/>
                  <a:gd name="connsiteY33" fmla="*/ 48761 h 59944"/>
                  <a:gd name="connsiteX34" fmla="*/ 15061 w 46971"/>
                  <a:gd name="connsiteY34" fmla="*/ 51743 h 59944"/>
                  <a:gd name="connsiteX35" fmla="*/ 19683 w 46971"/>
                  <a:gd name="connsiteY35" fmla="*/ 52787 h 59944"/>
                  <a:gd name="connsiteX36" fmla="*/ 27437 w 46971"/>
                  <a:gd name="connsiteY36" fmla="*/ 50401 h 59944"/>
                  <a:gd name="connsiteX37" fmla="*/ 33551 w 46971"/>
                  <a:gd name="connsiteY37" fmla="*/ 44138 h 59944"/>
                  <a:gd name="connsiteX38" fmla="*/ 35639 w 46971"/>
                  <a:gd name="connsiteY38" fmla="*/ 35191 h 59944"/>
                  <a:gd name="connsiteX39" fmla="*/ 35639 w 46971"/>
                  <a:gd name="connsiteY39" fmla="*/ 29525 h 599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46971" h="59944">
                    <a:moveTo>
                      <a:pt x="37130" y="58453"/>
                    </a:moveTo>
                    <a:cubicBezTo>
                      <a:pt x="36086" y="55322"/>
                      <a:pt x="35639" y="52638"/>
                      <a:pt x="35639" y="50550"/>
                    </a:cubicBezTo>
                    <a:cubicBezTo>
                      <a:pt x="31463" y="54725"/>
                      <a:pt x="27885" y="57260"/>
                      <a:pt x="25051" y="58453"/>
                    </a:cubicBezTo>
                    <a:cubicBezTo>
                      <a:pt x="22069" y="59497"/>
                      <a:pt x="19385" y="59944"/>
                      <a:pt x="16552" y="59944"/>
                    </a:cubicBezTo>
                    <a:cubicBezTo>
                      <a:pt x="12078" y="59944"/>
                      <a:pt x="8201" y="58602"/>
                      <a:pt x="4921" y="55769"/>
                    </a:cubicBezTo>
                    <a:cubicBezTo>
                      <a:pt x="1640" y="52936"/>
                      <a:pt x="0" y="49208"/>
                      <a:pt x="0" y="44436"/>
                    </a:cubicBezTo>
                    <a:cubicBezTo>
                      <a:pt x="0" y="38919"/>
                      <a:pt x="2237" y="34595"/>
                      <a:pt x="6710" y="31762"/>
                    </a:cubicBezTo>
                    <a:cubicBezTo>
                      <a:pt x="11184" y="28928"/>
                      <a:pt x="19087" y="26244"/>
                      <a:pt x="30420" y="23859"/>
                    </a:cubicBezTo>
                    <a:lnTo>
                      <a:pt x="35490" y="22964"/>
                    </a:lnTo>
                    <a:lnTo>
                      <a:pt x="35490" y="16552"/>
                    </a:lnTo>
                    <a:cubicBezTo>
                      <a:pt x="35490" y="13122"/>
                      <a:pt x="34297" y="10587"/>
                      <a:pt x="31911" y="9245"/>
                    </a:cubicBezTo>
                    <a:cubicBezTo>
                      <a:pt x="29525" y="7903"/>
                      <a:pt x="26692" y="7158"/>
                      <a:pt x="23411" y="7158"/>
                    </a:cubicBezTo>
                    <a:cubicBezTo>
                      <a:pt x="19385" y="7158"/>
                      <a:pt x="16403" y="8052"/>
                      <a:pt x="14166" y="9693"/>
                    </a:cubicBezTo>
                    <a:cubicBezTo>
                      <a:pt x="11929" y="11333"/>
                      <a:pt x="10885" y="13420"/>
                      <a:pt x="10885" y="15806"/>
                    </a:cubicBezTo>
                    <a:lnTo>
                      <a:pt x="10885" y="16701"/>
                    </a:lnTo>
                    <a:lnTo>
                      <a:pt x="596" y="16701"/>
                    </a:lnTo>
                    <a:lnTo>
                      <a:pt x="596" y="15806"/>
                    </a:lnTo>
                    <a:cubicBezTo>
                      <a:pt x="596" y="13122"/>
                      <a:pt x="1640" y="10587"/>
                      <a:pt x="3728" y="8052"/>
                    </a:cubicBezTo>
                    <a:cubicBezTo>
                      <a:pt x="5815" y="5368"/>
                      <a:pt x="8500" y="3430"/>
                      <a:pt x="12227" y="1938"/>
                    </a:cubicBezTo>
                    <a:cubicBezTo>
                      <a:pt x="15955" y="596"/>
                      <a:pt x="19832" y="0"/>
                      <a:pt x="23859" y="0"/>
                    </a:cubicBezTo>
                    <a:cubicBezTo>
                      <a:pt x="28034" y="0"/>
                      <a:pt x="31762" y="596"/>
                      <a:pt x="35191" y="1938"/>
                    </a:cubicBezTo>
                    <a:cubicBezTo>
                      <a:pt x="36981" y="2535"/>
                      <a:pt x="38323" y="3281"/>
                      <a:pt x="39516" y="4175"/>
                    </a:cubicBezTo>
                    <a:cubicBezTo>
                      <a:pt x="40709" y="5070"/>
                      <a:pt x="41752" y="5965"/>
                      <a:pt x="42498" y="7158"/>
                    </a:cubicBezTo>
                    <a:cubicBezTo>
                      <a:pt x="43244" y="8201"/>
                      <a:pt x="43840" y="9842"/>
                      <a:pt x="44287" y="11780"/>
                    </a:cubicBezTo>
                    <a:cubicBezTo>
                      <a:pt x="44735" y="13868"/>
                      <a:pt x="44884" y="16403"/>
                      <a:pt x="44884" y="19534"/>
                    </a:cubicBezTo>
                    <a:lnTo>
                      <a:pt x="44884" y="49357"/>
                    </a:lnTo>
                    <a:cubicBezTo>
                      <a:pt x="44884" y="50550"/>
                      <a:pt x="45033" y="52041"/>
                      <a:pt x="45480" y="53682"/>
                    </a:cubicBezTo>
                    <a:cubicBezTo>
                      <a:pt x="45778" y="55322"/>
                      <a:pt x="46375" y="56962"/>
                      <a:pt x="46971" y="58602"/>
                    </a:cubicBezTo>
                    <a:lnTo>
                      <a:pt x="36981" y="58602"/>
                    </a:lnTo>
                    <a:close/>
                    <a:moveTo>
                      <a:pt x="35639" y="29823"/>
                    </a:moveTo>
                    <a:lnTo>
                      <a:pt x="32805" y="30420"/>
                    </a:lnTo>
                    <a:cubicBezTo>
                      <a:pt x="23113" y="32805"/>
                      <a:pt x="16999" y="35042"/>
                      <a:pt x="14315" y="37130"/>
                    </a:cubicBezTo>
                    <a:cubicBezTo>
                      <a:pt x="11631" y="39217"/>
                      <a:pt x="10289" y="41752"/>
                      <a:pt x="10289" y="44586"/>
                    </a:cubicBezTo>
                    <a:cubicBezTo>
                      <a:pt x="10289" y="45928"/>
                      <a:pt x="10736" y="47419"/>
                      <a:pt x="11482" y="48761"/>
                    </a:cubicBezTo>
                    <a:cubicBezTo>
                      <a:pt x="12078" y="49805"/>
                      <a:pt x="13271" y="50848"/>
                      <a:pt x="15061" y="51743"/>
                    </a:cubicBezTo>
                    <a:cubicBezTo>
                      <a:pt x="16701" y="52489"/>
                      <a:pt x="18192" y="52787"/>
                      <a:pt x="19683" y="52787"/>
                    </a:cubicBezTo>
                    <a:cubicBezTo>
                      <a:pt x="22218" y="52787"/>
                      <a:pt x="24902" y="52041"/>
                      <a:pt x="27437" y="50401"/>
                    </a:cubicBezTo>
                    <a:cubicBezTo>
                      <a:pt x="29972" y="48761"/>
                      <a:pt x="32060" y="46822"/>
                      <a:pt x="33551" y="44138"/>
                    </a:cubicBezTo>
                    <a:cubicBezTo>
                      <a:pt x="35042" y="41603"/>
                      <a:pt x="35639" y="38621"/>
                      <a:pt x="35639" y="35191"/>
                    </a:cubicBezTo>
                    <a:lnTo>
                      <a:pt x="35639" y="2952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t-EE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129B0329-C58A-1A5F-2B04-C83470785604}"/>
                  </a:ext>
                </a:extLst>
              </p:cNvPr>
              <p:cNvSpPr/>
              <p:nvPr/>
            </p:nvSpPr>
            <p:spPr>
              <a:xfrm>
                <a:off x="10373524" y="6533927"/>
                <a:ext cx="38770" cy="71873"/>
              </a:xfrm>
              <a:custGeom>
                <a:avLst/>
                <a:gdLst>
                  <a:gd name="connsiteX0" fmla="*/ 38770 w 38770"/>
                  <a:gd name="connsiteY0" fmla="*/ 62479 h 71873"/>
                  <a:gd name="connsiteX1" fmla="*/ 38770 w 38770"/>
                  <a:gd name="connsiteY1" fmla="*/ 70383 h 71873"/>
                  <a:gd name="connsiteX2" fmla="*/ 28183 w 38770"/>
                  <a:gd name="connsiteY2" fmla="*/ 71874 h 71873"/>
                  <a:gd name="connsiteX3" fmla="*/ 18789 w 38770"/>
                  <a:gd name="connsiteY3" fmla="*/ 69786 h 71873"/>
                  <a:gd name="connsiteX4" fmla="*/ 12227 w 38770"/>
                  <a:gd name="connsiteY4" fmla="*/ 63523 h 71873"/>
                  <a:gd name="connsiteX5" fmla="*/ 9991 w 38770"/>
                  <a:gd name="connsiteY5" fmla="*/ 50550 h 71873"/>
                  <a:gd name="connsiteX6" fmla="*/ 9991 w 38770"/>
                  <a:gd name="connsiteY6" fmla="*/ 21324 h 71873"/>
                  <a:gd name="connsiteX7" fmla="*/ 0 w 38770"/>
                  <a:gd name="connsiteY7" fmla="*/ 21324 h 71873"/>
                  <a:gd name="connsiteX8" fmla="*/ 0 w 38770"/>
                  <a:gd name="connsiteY8" fmla="*/ 13420 h 71873"/>
                  <a:gd name="connsiteX9" fmla="*/ 9991 w 38770"/>
                  <a:gd name="connsiteY9" fmla="*/ 13420 h 71873"/>
                  <a:gd name="connsiteX10" fmla="*/ 9991 w 38770"/>
                  <a:gd name="connsiteY10" fmla="*/ 0 h 71873"/>
                  <a:gd name="connsiteX11" fmla="*/ 19534 w 38770"/>
                  <a:gd name="connsiteY11" fmla="*/ 0 h 71873"/>
                  <a:gd name="connsiteX12" fmla="*/ 19534 w 38770"/>
                  <a:gd name="connsiteY12" fmla="*/ 13420 h 71873"/>
                  <a:gd name="connsiteX13" fmla="*/ 36086 w 38770"/>
                  <a:gd name="connsiteY13" fmla="*/ 13420 h 71873"/>
                  <a:gd name="connsiteX14" fmla="*/ 36086 w 38770"/>
                  <a:gd name="connsiteY14" fmla="*/ 21324 h 71873"/>
                  <a:gd name="connsiteX15" fmla="*/ 19534 w 38770"/>
                  <a:gd name="connsiteY15" fmla="*/ 21324 h 71873"/>
                  <a:gd name="connsiteX16" fmla="*/ 19534 w 38770"/>
                  <a:gd name="connsiteY16" fmla="*/ 47866 h 71873"/>
                  <a:gd name="connsiteX17" fmla="*/ 20578 w 38770"/>
                  <a:gd name="connsiteY17" fmla="*/ 58304 h 71873"/>
                  <a:gd name="connsiteX18" fmla="*/ 24157 w 38770"/>
                  <a:gd name="connsiteY18" fmla="*/ 62479 h 71873"/>
                  <a:gd name="connsiteX19" fmla="*/ 30270 w 38770"/>
                  <a:gd name="connsiteY19" fmla="*/ 63821 h 71873"/>
                  <a:gd name="connsiteX20" fmla="*/ 38770 w 38770"/>
                  <a:gd name="connsiteY20" fmla="*/ 62181 h 7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8770" h="71873">
                    <a:moveTo>
                      <a:pt x="38770" y="62479"/>
                    </a:moveTo>
                    <a:lnTo>
                      <a:pt x="38770" y="70383"/>
                    </a:lnTo>
                    <a:cubicBezTo>
                      <a:pt x="34297" y="71426"/>
                      <a:pt x="30867" y="71874"/>
                      <a:pt x="28183" y="71874"/>
                    </a:cubicBezTo>
                    <a:cubicBezTo>
                      <a:pt x="24753" y="71874"/>
                      <a:pt x="21622" y="71128"/>
                      <a:pt x="18789" y="69786"/>
                    </a:cubicBezTo>
                    <a:cubicBezTo>
                      <a:pt x="15955" y="68444"/>
                      <a:pt x="13719" y="66356"/>
                      <a:pt x="12227" y="63523"/>
                    </a:cubicBezTo>
                    <a:cubicBezTo>
                      <a:pt x="10736" y="60839"/>
                      <a:pt x="9991" y="56515"/>
                      <a:pt x="9991" y="50550"/>
                    </a:cubicBezTo>
                    <a:lnTo>
                      <a:pt x="9991" y="21324"/>
                    </a:lnTo>
                    <a:lnTo>
                      <a:pt x="0" y="21324"/>
                    </a:lnTo>
                    <a:lnTo>
                      <a:pt x="0" y="13420"/>
                    </a:lnTo>
                    <a:lnTo>
                      <a:pt x="9991" y="13420"/>
                    </a:lnTo>
                    <a:lnTo>
                      <a:pt x="9991" y="0"/>
                    </a:lnTo>
                    <a:lnTo>
                      <a:pt x="19534" y="0"/>
                    </a:lnTo>
                    <a:lnTo>
                      <a:pt x="19534" y="13420"/>
                    </a:lnTo>
                    <a:lnTo>
                      <a:pt x="36086" y="13420"/>
                    </a:lnTo>
                    <a:lnTo>
                      <a:pt x="36086" y="21324"/>
                    </a:lnTo>
                    <a:lnTo>
                      <a:pt x="19534" y="21324"/>
                    </a:lnTo>
                    <a:lnTo>
                      <a:pt x="19534" y="47866"/>
                    </a:lnTo>
                    <a:cubicBezTo>
                      <a:pt x="19534" y="52936"/>
                      <a:pt x="19832" y="56515"/>
                      <a:pt x="20578" y="58304"/>
                    </a:cubicBezTo>
                    <a:cubicBezTo>
                      <a:pt x="21324" y="60094"/>
                      <a:pt x="22516" y="61585"/>
                      <a:pt x="24157" y="62479"/>
                    </a:cubicBezTo>
                    <a:cubicBezTo>
                      <a:pt x="25797" y="63374"/>
                      <a:pt x="27885" y="63821"/>
                      <a:pt x="30270" y="63821"/>
                    </a:cubicBezTo>
                    <a:cubicBezTo>
                      <a:pt x="32358" y="63821"/>
                      <a:pt x="35042" y="63225"/>
                      <a:pt x="38770" y="62181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t-EE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972A8781-96DC-7670-15DC-03733392965D}"/>
                  </a:ext>
                </a:extLst>
              </p:cNvPr>
              <p:cNvSpPr/>
              <p:nvPr/>
            </p:nvSpPr>
            <p:spPr>
              <a:xfrm>
                <a:off x="10419600" y="6525278"/>
                <a:ext cx="9543" cy="79031"/>
              </a:xfrm>
              <a:custGeom>
                <a:avLst/>
                <a:gdLst>
                  <a:gd name="connsiteX0" fmla="*/ 0 w 9543"/>
                  <a:gd name="connsiteY0" fmla="*/ 9543 h 79031"/>
                  <a:gd name="connsiteX1" fmla="*/ 0 w 9543"/>
                  <a:gd name="connsiteY1" fmla="*/ 0 h 79031"/>
                  <a:gd name="connsiteX2" fmla="*/ 9543 w 9543"/>
                  <a:gd name="connsiteY2" fmla="*/ 0 h 79031"/>
                  <a:gd name="connsiteX3" fmla="*/ 9543 w 9543"/>
                  <a:gd name="connsiteY3" fmla="*/ 9543 h 79031"/>
                  <a:gd name="connsiteX4" fmla="*/ 0 w 9543"/>
                  <a:gd name="connsiteY4" fmla="*/ 9543 h 79031"/>
                  <a:gd name="connsiteX5" fmla="*/ 0 w 9543"/>
                  <a:gd name="connsiteY5" fmla="*/ 22218 h 79031"/>
                  <a:gd name="connsiteX6" fmla="*/ 9543 w 9543"/>
                  <a:gd name="connsiteY6" fmla="*/ 22218 h 79031"/>
                  <a:gd name="connsiteX7" fmla="*/ 9543 w 9543"/>
                  <a:gd name="connsiteY7" fmla="*/ 79031 h 79031"/>
                  <a:gd name="connsiteX8" fmla="*/ 0 w 9543"/>
                  <a:gd name="connsiteY8" fmla="*/ 79031 h 79031"/>
                  <a:gd name="connsiteX9" fmla="*/ 0 w 9543"/>
                  <a:gd name="connsiteY9" fmla="*/ 22218 h 790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543" h="79031">
                    <a:moveTo>
                      <a:pt x="0" y="9543"/>
                    </a:moveTo>
                    <a:lnTo>
                      <a:pt x="0" y="0"/>
                    </a:lnTo>
                    <a:lnTo>
                      <a:pt x="9543" y="0"/>
                    </a:lnTo>
                    <a:lnTo>
                      <a:pt x="9543" y="9543"/>
                    </a:lnTo>
                    <a:lnTo>
                      <a:pt x="0" y="9543"/>
                    </a:lnTo>
                    <a:close/>
                    <a:moveTo>
                      <a:pt x="0" y="22218"/>
                    </a:moveTo>
                    <a:lnTo>
                      <a:pt x="9543" y="22218"/>
                    </a:lnTo>
                    <a:lnTo>
                      <a:pt x="9543" y="79031"/>
                    </a:lnTo>
                    <a:lnTo>
                      <a:pt x="0" y="79031"/>
                    </a:lnTo>
                    <a:lnTo>
                      <a:pt x="0" y="2221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t-EE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06350006-0965-0054-FDCB-2AD76563A5A7}"/>
                  </a:ext>
                </a:extLst>
              </p:cNvPr>
              <p:cNvSpPr/>
              <p:nvPr/>
            </p:nvSpPr>
            <p:spPr>
              <a:xfrm>
                <a:off x="10434959" y="6545856"/>
                <a:ext cx="53681" cy="60093"/>
              </a:xfrm>
              <a:custGeom>
                <a:avLst/>
                <a:gdLst>
                  <a:gd name="connsiteX0" fmla="*/ 26990 w 53681"/>
                  <a:gd name="connsiteY0" fmla="*/ 60094 h 60093"/>
                  <a:gd name="connsiteX1" fmla="*/ 7903 w 53681"/>
                  <a:gd name="connsiteY1" fmla="*/ 52489 h 60093"/>
                  <a:gd name="connsiteX2" fmla="*/ 0 w 53681"/>
                  <a:gd name="connsiteY2" fmla="*/ 29972 h 60093"/>
                  <a:gd name="connsiteX3" fmla="*/ 7903 w 53681"/>
                  <a:gd name="connsiteY3" fmla="*/ 7605 h 60093"/>
                  <a:gd name="connsiteX4" fmla="*/ 26841 w 53681"/>
                  <a:gd name="connsiteY4" fmla="*/ 0 h 60093"/>
                  <a:gd name="connsiteX5" fmla="*/ 45928 w 53681"/>
                  <a:gd name="connsiteY5" fmla="*/ 7605 h 60093"/>
                  <a:gd name="connsiteX6" fmla="*/ 53682 w 53681"/>
                  <a:gd name="connsiteY6" fmla="*/ 29972 h 60093"/>
                  <a:gd name="connsiteX7" fmla="*/ 45778 w 53681"/>
                  <a:gd name="connsiteY7" fmla="*/ 52489 h 60093"/>
                  <a:gd name="connsiteX8" fmla="*/ 26692 w 53681"/>
                  <a:gd name="connsiteY8" fmla="*/ 60094 h 60093"/>
                  <a:gd name="connsiteX9" fmla="*/ 26990 w 53681"/>
                  <a:gd name="connsiteY9" fmla="*/ 52190 h 60093"/>
                  <a:gd name="connsiteX10" fmla="*/ 39366 w 53681"/>
                  <a:gd name="connsiteY10" fmla="*/ 46077 h 60093"/>
                  <a:gd name="connsiteX11" fmla="*/ 44138 w 53681"/>
                  <a:gd name="connsiteY11" fmla="*/ 30121 h 60093"/>
                  <a:gd name="connsiteX12" fmla="*/ 39516 w 53681"/>
                  <a:gd name="connsiteY12" fmla="*/ 14166 h 60093"/>
                  <a:gd name="connsiteX13" fmla="*/ 27139 w 53681"/>
                  <a:gd name="connsiteY13" fmla="*/ 8052 h 60093"/>
                  <a:gd name="connsiteX14" fmla="*/ 14762 w 53681"/>
                  <a:gd name="connsiteY14" fmla="*/ 14166 h 60093"/>
                  <a:gd name="connsiteX15" fmla="*/ 10140 w 53681"/>
                  <a:gd name="connsiteY15" fmla="*/ 30270 h 60093"/>
                  <a:gd name="connsiteX16" fmla="*/ 14762 w 53681"/>
                  <a:gd name="connsiteY16" fmla="*/ 46226 h 60093"/>
                  <a:gd name="connsiteX17" fmla="*/ 27139 w 53681"/>
                  <a:gd name="connsiteY17" fmla="*/ 52340 h 60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3681" h="60093">
                    <a:moveTo>
                      <a:pt x="26990" y="60094"/>
                    </a:moveTo>
                    <a:cubicBezTo>
                      <a:pt x="19534" y="60094"/>
                      <a:pt x="13122" y="57559"/>
                      <a:pt x="7903" y="52489"/>
                    </a:cubicBezTo>
                    <a:cubicBezTo>
                      <a:pt x="2684" y="47419"/>
                      <a:pt x="0" y="39963"/>
                      <a:pt x="0" y="29972"/>
                    </a:cubicBezTo>
                    <a:cubicBezTo>
                      <a:pt x="0" y="19981"/>
                      <a:pt x="2684" y="12675"/>
                      <a:pt x="7903" y="7605"/>
                    </a:cubicBezTo>
                    <a:cubicBezTo>
                      <a:pt x="13122" y="2535"/>
                      <a:pt x="19534" y="0"/>
                      <a:pt x="26841" y="0"/>
                    </a:cubicBezTo>
                    <a:cubicBezTo>
                      <a:pt x="34147" y="0"/>
                      <a:pt x="40709" y="2535"/>
                      <a:pt x="45928" y="7605"/>
                    </a:cubicBezTo>
                    <a:cubicBezTo>
                      <a:pt x="51147" y="12675"/>
                      <a:pt x="53682" y="20131"/>
                      <a:pt x="53682" y="29972"/>
                    </a:cubicBezTo>
                    <a:cubicBezTo>
                      <a:pt x="53682" y="39814"/>
                      <a:pt x="50997" y="47419"/>
                      <a:pt x="45778" y="52489"/>
                    </a:cubicBezTo>
                    <a:cubicBezTo>
                      <a:pt x="40559" y="57559"/>
                      <a:pt x="34147" y="60094"/>
                      <a:pt x="26692" y="60094"/>
                    </a:cubicBezTo>
                    <a:close/>
                    <a:moveTo>
                      <a:pt x="26990" y="52190"/>
                    </a:moveTo>
                    <a:cubicBezTo>
                      <a:pt x="32060" y="52190"/>
                      <a:pt x="36235" y="50103"/>
                      <a:pt x="39366" y="46077"/>
                    </a:cubicBezTo>
                    <a:cubicBezTo>
                      <a:pt x="42498" y="42051"/>
                      <a:pt x="44138" y="36682"/>
                      <a:pt x="44138" y="30121"/>
                    </a:cubicBezTo>
                    <a:cubicBezTo>
                      <a:pt x="44138" y="23560"/>
                      <a:pt x="42647" y="18192"/>
                      <a:pt x="39516" y="14166"/>
                    </a:cubicBezTo>
                    <a:cubicBezTo>
                      <a:pt x="36384" y="9991"/>
                      <a:pt x="32358" y="8052"/>
                      <a:pt x="27139" y="8052"/>
                    </a:cubicBezTo>
                    <a:cubicBezTo>
                      <a:pt x="21920" y="8052"/>
                      <a:pt x="17894" y="10140"/>
                      <a:pt x="14762" y="14166"/>
                    </a:cubicBezTo>
                    <a:cubicBezTo>
                      <a:pt x="11631" y="18192"/>
                      <a:pt x="10140" y="23560"/>
                      <a:pt x="10140" y="30270"/>
                    </a:cubicBezTo>
                    <a:cubicBezTo>
                      <a:pt x="10140" y="36981"/>
                      <a:pt x="11631" y="42200"/>
                      <a:pt x="14762" y="46226"/>
                    </a:cubicBezTo>
                    <a:cubicBezTo>
                      <a:pt x="17894" y="50252"/>
                      <a:pt x="21920" y="52340"/>
                      <a:pt x="27139" y="52340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t-EE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52EFF5CC-C20F-94B4-B911-0965EF6A8691}"/>
                  </a:ext>
                </a:extLst>
              </p:cNvPr>
              <p:cNvSpPr/>
              <p:nvPr/>
            </p:nvSpPr>
            <p:spPr>
              <a:xfrm>
                <a:off x="10496842" y="6546154"/>
                <a:ext cx="46673" cy="58602"/>
              </a:xfrm>
              <a:custGeom>
                <a:avLst/>
                <a:gdLst>
                  <a:gd name="connsiteX0" fmla="*/ 9543 w 46673"/>
                  <a:gd name="connsiteY0" fmla="*/ 58304 h 58602"/>
                  <a:gd name="connsiteX1" fmla="*/ 0 w 46673"/>
                  <a:gd name="connsiteY1" fmla="*/ 58304 h 58602"/>
                  <a:gd name="connsiteX2" fmla="*/ 0 w 46673"/>
                  <a:gd name="connsiteY2" fmla="*/ 1491 h 58602"/>
                  <a:gd name="connsiteX3" fmla="*/ 9543 w 46673"/>
                  <a:gd name="connsiteY3" fmla="*/ 1491 h 58602"/>
                  <a:gd name="connsiteX4" fmla="*/ 9543 w 46673"/>
                  <a:gd name="connsiteY4" fmla="*/ 11333 h 58602"/>
                  <a:gd name="connsiteX5" fmla="*/ 15359 w 46673"/>
                  <a:gd name="connsiteY5" fmla="*/ 4473 h 58602"/>
                  <a:gd name="connsiteX6" fmla="*/ 21174 w 46673"/>
                  <a:gd name="connsiteY6" fmla="*/ 1193 h 58602"/>
                  <a:gd name="connsiteX7" fmla="*/ 28034 w 46673"/>
                  <a:gd name="connsiteY7" fmla="*/ 0 h 58602"/>
                  <a:gd name="connsiteX8" fmla="*/ 37577 w 46673"/>
                  <a:gd name="connsiteY8" fmla="*/ 2237 h 58602"/>
                  <a:gd name="connsiteX9" fmla="*/ 44287 w 46673"/>
                  <a:gd name="connsiteY9" fmla="*/ 8649 h 58602"/>
                  <a:gd name="connsiteX10" fmla="*/ 46673 w 46673"/>
                  <a:gd name="connsiteY10" fmla="*/ 22367 h 58602"/>
                  <a:gd name="connsiteX11" fmla="*/ 46673 w 46673"/>
                  <a:gd name="connsiteY11" fmla="*/ 58602 h 58602"/>
                  <a:gd name="connsiteX12" fmla="*/ 37130 w 46673"/>
                  <a:gd name="connsiteY12" fmla="*/ 58602 h 58602"/>
                  <a:gd name="connsiteX13" fmla="*/ 37130 w 46673"/>
                  <a:gd name="connsiteY13" fmla="*/ 26393 h 58602"/>
                  <a:gd name="connsiteX14" fmla="*/ 36086 w 46673"/>
                  <a:gd name="connsiteY14" fmla="*/ 15508 h 58602"/>
                  <a:gd name="connsiteX15" fmla="*/ 32060 w 46673"/>
                  <a:gd name="connsiteY15" fmla="*/ 10587 h 58602"/>
                  <a:gd name="connsiteX16" fmla="*/ 25648 w 46673"/>
                  <a:gd name="connsiteY16" fmla="*/ 8798 h 58602"/>
                  <a:gd name="connsiteX17" fmla="*/ 17745 w 46673"/>
                  <a:gd name="connsiteY17" fmla="*/ 11184 h 58602"/>
                  <a:gd name="connsiteX18" fmla="*/ 11780 w 46673"/>
                  <a:gd name="connsiteY18" fmla="*/ 18043 h 58602"/>
                  <a:gd name="connsiteX19" fmla="*/ 9543 w 46673"/>
                  <a:gd name="connsiteY19" fmla="*/ 30569 h 58602"/>
                  <a:gd name="connsiteX20" fmla="*/ 9543 w 46673"/>
                  <a:gd name="connsiteY20" fmla="*/ 58602 h 58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46673" h="58602">
                    <a:moveTo>
                      <a:pt x="9543" y="58304"/>
                    </a:moveTo>
                    <a:lnTo>
                      <a:pt x="0" y="58304"/>
                    </a:lnTo>
                    <a:lnTo>
                      <a:pt x="0" y="1491"/>
                    </a:lnTo>
                    <a:lnTo>
                      <a:pt x="9543" y="1491"/>
                    </a:lnTo>
                    <a:lnTo>
                      <a:pt x="9543" y="11333"/>
                    </a:lnTo>
                    <a:cubicBezTo>
                      <a:pt x="11631" y="8201"/>
                      <a:pt x="13570" y="5965"/>
                      <a:pt x="15359" y="4473"/>
                    </a:cubicBezTo>
                    <a:cubicBezTo>
                      <a:pt x="17297" y="2982"/>
                      <a:pt x="19236" y="1789"/>
                      <a:pt x="21174" y="1193"/>
                    </a:cubicBezTo>
                    <a:cubicBezTo>
                      <a:pt x="23262" y="298"/>
                      <a:pt x="25499" y="0"/>
                      <a:pt x="28034" y="0"/>
                    </a:cubicBezTo>
                    <a:cubicBezTo>
                      <a:pt x="31463" y="0"/>
                      <a:pt x="34744" y="746"/>
                      <a:pt x="37577" y="2237"/>
                    </a:cubicBezTo>
                    <a:cubicBezTo>
                      <a:pt x="40410" y="3728"/>
                      <a:pt x="42647" y="5815"/>
                      <a:pt x="44287" y="8649"/>
                    </a:cubicBezTo>
                    <a:cubicBezTo>
                      <a:pt x="45928" y="11482"/>
                      <a:pt x="46673" y="16104"/>
                      <a:pt x="46673" y="22367"/>
                    </a:cubicBezTo>
                    <a:lnTo>
                      <a:pt x="46673" y="58602"/>
                    </a:lnTo>
                    <a:lnTo>
                      <a:pt x="37130" y="58602"/>
                    </a:lnTo>
                    <a:lnTo>
                      <a:pt x="37130" y="26393"/>
                    </a:lnTo>
                    <a:cubicBezTo>
                      <a:pt x="37130" y="21174"/>
                      <a:pt x="36832" y="17596"/>
                      <a:pt x="36086" y="15508"/>
                    </a:cubicBezTo>
                    <a:cubicBezTo>
                      <a:pt x="35490" y="13420"/>
                      <a:pt x="34147" y="11780"/>
                      <a:pt x="32060" y="10587"/>
                    </a:cubicBezTo>
                    <a:cubicBezTo>
                      <a:pt x="29972" y="9394"/>
                      <a:pt x="27885" y="8798"/>
                      <a:pt x="25648" y="8798"/>
                    </a:cubicBezTo>
                    <a:cubicBezTo>
                      <a:pt x="22964" y="8798"/>
                      <a:pt x="20429" y="9543"/>
                      <a:pt x="17745" y="11184"/>
                    </a:cubicBezTo>
                    <a:cubicBezTo>
                      <a:pt x="15210" y="12824"/>
                      <a:pt x="13271" y="15210"/>
                      <a:pt x="11780" y="18043"/>
                    </a:cubicBezTo>
                    <a:cubicBezTo>
                      <a:pt x="10289" y="21025"/>
                      <a:pt x="9543" y="25201"/>
                      <a:pt x="9543" y="30569"/>
                    </a:cubicBezTo>
                    <a:lnTo>
                      <a:pt x="9543" y="5860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t-EE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12190BD5-DEE0-9B69-E2CC-37D665A7413C}"/>
                  </a:ext>
                </a:extLst>
              </p:cNvPr>
              <p:cNvSpPr/>
              <p:nvPr/>
            </p:nvSpPr>
            <p:spPr>
              <a:xfrm>
                <a:off x="10551568" y="6546005"/>
                <a:ext cx="46971" cy="59944"/>
              </a:xfrm>
              <a:custGeom>
                <a:avLst/>
                <a:gdLst>
                  <a:gd name="connsiteX0" fmla="*/ 37130 w 46971"/>
                  <a:gd name="connsiteY0" fmla="*/ 58453 h 59944"/>
                  <a:gd name="connsiteX1" fmla="*/ 35639 w 46971"/>
                  <a:gd name="connsiteY1" fmla="*/ 50550 h 59944"/>
                  <a:gd name="connsiteX2" fmla="*/ 25051 w 46971"/>
                  <a:gd name="connsiteY2" fmla="*/ 58453 h 59944"/>
                  <a:gd name="connsiteX3" fmla="*/ 16552 w 46971"/>
                  <a:gd name="connsiteY3" fmla="*/ 59944 h 59944"/>
                  <a:gd name="connsiteX4" fmla="*/ 4921 w 46971"/>
                  <a:gd name="connsiteY4" fmla="*/ 55769 h 59944"/>
                  <a:gd name="connsiteX5" fmla="*/ 0 w 46971"/>
                  <a:gd name="connsiteY5" fmla="*/ 44436 h 59944"/>
                  <a:gd name="connsiteX6" fmla="*/ 6710 w 46971"/>
                  <a:gd name="connsiteY6" fmla="*/ 31762 h 59944"/>
                  <a:gd name="connsiteX7" fmla="*/ 30420 w 46971"/>
                  <a:gd name="connsiteY7" fmla="*/ 23859 h 59944"/>
                  <a:gd name="connsiteX8" fmla="*/ 35489 w 46971"/>
                  <a:gd name="connsiteY8" fmla="*/ 22964 h 59944"/>
                  <a:gd name="connsiteX9" fmla="*/ 35489 w 46971"/>
                  <a:gd name="connsiteY9" fmla="*/ 16552 h 59944"/>
                  <a:gd name="connsiteX10" fmla="*/ 31911 w 46971"/>
                  <a:gd name="connsiteY10" fmla="*/ 9245 h 59944"/>
                  <a:gd name="connsiteX11" fmla="*/ 23411 w 46971"/>
                  <a:gd name="connsiteY11" fmla="*/ 7158 h 59944"/>
                  <a:gd name="connsiteX12" fmla="*/ 14166 w 46971"/>
                  <a:gd name="connsiteY12" fmla="*/ 9693 h 59944"/>
                  <a:gd name="connsiteX13" fmla="*/ 10885 w 46971"/>
                  <a:gd name="connsiteY13" fmla="*/ 15806 h 59944"/>
                  <a:gd name="connsiteX14" fmla="*/ 10885 w 46971"/>
                  <a:gd name="connsiteY14" fmla="*/ 16701 h 59944"/>
                  <a:gd name="connsiteX15" fmla="*/ 596 w 46971"/>
                  <a:gd name="connsiteY15" fmla="*/ 16701 h 59944"/>
                  <a:gd name="connsiteX16" fmla="*/ 596 w 46971"/>
                  <a:gd name="connsiteY16" fmla="*/ 15806 h 59944"/>
                  <a:gd name="connsiteX17" fmla="*/ 3728 w 46971"/>
                  <a:gd name="connsiteY17" fmla="*/ 8052 h 59944"/>
                  <a:gd name="connsiteX18" fmla="*/ 12227 w 46971"/>
                  <a:gd name="connsiteY18" fmla="*/ 1938 h 59944"/>
                  <a:gd name="connsiteX19" fmla="*/ 23858 w 46971"/>
                  <a:gd name="connsiteY19" fmla="*/ 0 h 59944"/>
                  <a:gd name="connsiteX20" fmla="*/ 35191 w 46971"/>
                  <a:gd name="connsiteY20" fmla="*/ 1938 h 59944"/>
                  <a:gd name="connsiteX21" fmla="*/ 39516 w 46971"/>
                  <a:gd name="connsiteY21" fmla="*/ 4175 h 59944"/>
                  <a:gd name="connsiteX22" fmla="*/ 42498 w 46971"/>
                  <a:gd name="connsiteY22" fmla="*/ 7158 h 59944"/>
                  <a:gd name="connsiteX23" fmla="*/ 44287 w 46971"/>
                  <a:gd name="connsiteY23" fmla="*/ 11780 h 59944"/>
                  <a:gd name="connsiteX24" fmla="*/ 44884 w 46971"/>
                  <a:gd name="connsiteY24" fmla="*/ 19534 h 59944"/>
                  <a:gd name="connsiteX25" fmla="*/ 44884 w 46971"/>
                  <a:gd name="connsiteY25" fmla="*/ 49357 h 59944"/>
                  <a:gd name="connsiteX26" fmla="*/ 45480 w 46971"/>
                  <a:gd name="connsiteY26" fmla="*/ 53682 h 59944"/>
                  <a:gd name="connsiteX27" fmla="*/ 46971 w 46971"/>
                  <a:gd name="connsiteY27" fmla="*/ 58602 h 59944"/>
                  <a:gd name="connsiteX28" fmla="*/ 36981 w 46971"/>
                  <a:gd name="connsiteY28" fmla="*/ 58602 h 59944"/>
                  <a:gd name="connsiteX29" fmla="*/ 35639 w 46971"/>
                  <a:gd name="connsiteY29" fmla="*/ 29823 h 59944"/>
                  <a:gd name="connsiteX30" fmla="*/ 32805 w 46971"/>
                  <a:gd name="connsiteY30" fmla="*/ 30420 h 59944"/>
                  <a:gd name="connsiteX31" fmla="*/ 14315 w 46971"/>
                  <a:gd name="connsiteY31" fmla="*/ 37130 h 59944"/>
                  <a:gd name="connsiteX32" fmla="*/ 10289 w 46971"/>
                  <a:gd name="connsiteY32" fmla="*/ 44586 h 59944"/>
                  <a:gd name="connsiteX33" fmla="*/ 11482 w 46971"/>
                  <a:gd name="connsiteY33" fmla="*/ 48761 h 59944"/>
                  <a:gd name="connsiteX34" fmla="*/ 15061 w 46971"/>
                  <a:gd name="connsiteY34" fmla="*/ 51743 h 59944"/>
                  <a:gd name="connsiteX35" fmla="*/ 19683 w 46971"/>
                  <a:gd name="connsiteY35" fmla="*/ 52787 h 59944"/>
                  <a:gd name="connsiteX36" fmla="*/ 27437 w 46971"/>
                  <a:gd name="connsiteY36" fmla="*/ 50401 h 59944"/>
                  <a:gd name="connsiteX37" fmla="*/ 33551 w 46971"/>
                  <a:gd name="connsiteY37" fmla="*/ 44138 h 59944"/>
                  <a:gd name="connsiteX38" fmla="*/ 35639 w 46971"/>
                  <a:gd name="connsiteY38" fmla="*/ 35191 h 59944"/>
                  <a:gd name="connsiteX39" fmla="*/ 35639 w 46971"/>
                  <a:gd name="connsiteY39" fmla="*/ 29525 h 599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46971" h="59944">
                    <a:moveTo>
                      <a:pt x="37130" y="58453"/>
                    </a:moveTo>
                    <a:cubicBezTo>
                      <a:pt x="36086" y="55322"/>
                      <a:pt x="35639" y="52638"/>
                      <a:pt x="35639" y="50550"/>
                    </a:cubicBezTo>
                    <a:cubicBezTo>
                      <a:pt x="31463" y="54725"/>
                      <a:pt x="27885" y="57260"/>
                      <a:pt x="25051" y="58453"/>
                    </a:cubicBezTo>
                    <a:cubicBezTo>
                      <a:pt x="22069" y="59497"/>
                      <a:pt x="19385" y="59944"/>
                      <a:pt x="16552" y="59944"/>
                    </a:cubicBezTo>
                    <a:cubicBezTo>
                      <a:pt x="12078" y="59944"/>
                      <a:pt x="8201" y="58602"/>
                      <a:pt x="4921" y="55769"/>
                    </a:cubicBezTo>
                    <a:cubicBezTo>
                      <a:pt x="1640" y="52936"/>
                      <a:pt x="0" y="49208"/>
                      <a:pt x="0" y="44436"/>
                    </a:cubicBezTo>
                    <a:cubicBezTo>
                      <a:pt x="0" y="38919"/>
                      <a:pt x="2237" y="34595"/>
                      <a:pt x="6710" y="31762"/>
                    </a:cubicBezTo>
                    <a:cubicBezTo>
                      <a:pt x="11184" y="28928"/>
                      <a:pt x="19087" y="26244"/>
                      <a:pt x="30420" y="23859"/>
                    </a:cubicBezTo>
                    <a:lnTo>
                      <a:pt x="35489" y="22964"/>
                    </a:lnTo>
                    <a:lnTo>
                      <a:pt x="35489" y="16552"/>
                    </a:lnTo>
                    <a:cubicBezTo>
                      <a:pt x="35489" y="13122"/>
                      <a:pt x="34297" y="10587"/>
                      <a:pt x="31911" y="9245"/>
                    </a:cubicBezTo>
                    <a:cubicBezTo>
                      <a:pt x="29525" y="7903"/>
                      <a:pt x="26692" y="7158"/>
                      <a:pt x="23411" y="7158"/>
                    </a:cubicBezTo>
                    <a:cubicBezTo>
                      <a:pt x="19385" y="7158"/>
                      <a:pt x="16403" y="8052"/>
                      <a:pt x="14166" y="9693"/>
                    </a:cubicBezTo>
                    <a:cubicBezTo>
                      <a:pt x="11929" y="11333"/>
                      <a:pt x="10885" y="13420"/>
                      <a:pt x="10885" y="15806"/>
                    </a:cubicBezTo>
                    <a:lnTo>
                      <a:pt x="10885" y="16701"/>
                    </a:lnTo>
                    <a:lnTo>
                      <a:pt x="596" y="16701"/>
                    </a:lnTo>
                    <a:lnTo>
                      <a:pt x="596" y="15806"/>
                    </a:lnTo>
                    <a:cubicBezTo>
                      <a:pt x="596" y="13122"/>
                      <a:pt x="1640" y="10587"/>
                      <a:pt x="3728" y="8052"/>
                    </a:cubicBezTo>
                    <a:cubicBezTo>
                      <a:pt x="5815" y="5368"/>
                      <a:pt x="8500" y="3430"/>
                      <a:pt x="12227" y="1938"/>
                    </a:cubicBezTo>
                    <a:cubicBezTo>
                      <a:pt x="15955" y="596"/>
                      <a:pt x="19832" y="0"/>
                      <a:pt x="23858" y="0"/>
                    </a:cubicBezTo>
                    <a:cubicBezTo>
                      <a:pt x="28034" y="0"/>
                      <a:pt x="31762" y="596"/>
                      <a:pt x="35191" y="1938"/>
                    </a:cubicBezTo>
                    <a:cubicBezTo>
                      <a:pt x="36981" y="2535"/>
                      <a:pt x="38323" y="3281"/>
                      <a:pt x="39516" y="4175"/>
                    </a:cubicBezTo>
                    <a:cubicBezTo>
                      <a:pt x="40709" y="5070"/>
                      <a:pt x="41752" y="5965"/>
                      <a:pt x="42498" y="7158"/>
                    </a:cubicBezTo>
                    <a:cubicBezTo>
                      <a:pt x="43243" y="8201"/>
                      <a:pt x="43840" y="9842"/>
                      <a:pt x="44287" y="11780"/>
                    </a:cubicBezTo>
                    <a:cubicBezTo>
                      <a:pt x="44735" y="13868"/>
                      <a:pt x="44884" y="16403"/>
                      <a:pt x="44884" y="19534"/>
                    </a:cubicBezTo>
                    <a:lnTo>
                      <a:pt x="44884" y="49357"/>
                    </a:lnTo>
                    <a:cubicBezTo>
                      <a:pt x="44884" y="50550"/>
                      <a:pt x="45033" y="52041"/>
                      <a:pt x="45480" y="53682"/>
                    </a:cubicBezTo>
                    <a:cubicBezTo>
                      <a:pt x="45778" y="55322"/>
                      <a:pt x="46375" y="56962"/>
                      <a:pt x="46971" y="58602"/>
                    </a:cubicBezTo>
                    <a:lnTo>
                      <a:pt x="36981" y="58602"/>
                    </a:lnTo>
                    <a:close/>
                    <a:moveTo>
                      <a:pt x="35639" y="29823"/>
                    </a:moveTo>
                    <a:lnTo>
                      <a:pt x="32805" y="30420"/>
                    </a:lnTo>
                    <a:cubicBezTo>
                      <a:pt x="23113" y="32805"/>
                      <a:pt x="16999" y="35042"/>
                      <a:pt x="14315" y="37130"/>
                    </a:cubicBezTo>
                    <a:cubicBezTo>
                      <a:pt x="11631" y="39217"/>
                      <a:pt x="10289" y="41752"/>
                      <a:pt x="10289" y="44586"/>
                    </a:cubicBezTo>
                    <a:cubicBezTo>
                      <a:pt x="10289" y="45928"/>
                      <a:pt x="10736" y="47419"/>
                      <a:pt x="11482" y="48761"/>
                    </a:cubicBezTo>
                    <a:cubicBezTo>
                      <a:pt x="12078" y="49805"/>
                      <a:pt x="13271" y="50848"/>
                      <a:pt x="15061" y="51743"/>
                    </a:cubicBezTo>
                    <a:cubicBezTo>
                      <a:pt x="16701" y="52489"/>
                      <a:pt x="18192" y="52787"/>
                      <a:pt x="19683" y="52787"/>
                    </a:cubicBezTo>
                    <a:cubicBezTo>
                      <a:pt x="22218" y="52787"/>
                      <a:pt x="24902" y="52041"/>
                      <a:pt x="27437" y="50401"/>
                    </a:cubicBezTo>
                    <a:cubicBezTo>
                      <a:pt x="29972" y="48761"/>
                      <a:pt x="32060" y="46822"/>
                      <a:pt x="33551" y="44138"/>
                    </a:cubicBezTo>
                    <a:cubicBezTo>
                      <a:pt x="35042" y="41603"/>
                      <a:pt x="35639" y="38621"/>
                      <a:pt x="35639" y="35191"/>
                    </a:cubicBezTo>
                    <a:lnTo>
                      <a:pt x="35639" y="2952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t-EE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FF24A109-B5D6-3F3F-E34C-E068A1590BB5}"/>
                  </a:ext>
                </a:extLst>
              </p:cNvPr>
              <p:cNvSpPr/>
              <p:nvPr/>
            </p:nvSpPr>
            <p:spPr>
              <a:xfrm>
                <a:off x="10605100" y="6522147"/>
                <a:ext cx="9543" cy="82311"/>
              </a:xfrm>
              <a:custGeom>
                <a:avLst/>
                <a:gdLst>
                  <a:gd name="connsiteX0" fmla="*/ 9543 w 9543"/>
                  <a:gd name="connsiteY0" fmla="*/ 82312 h 82311"/>
                  <a:gd name="connsiteX1" fmla="*/ 0 w 9543"/>
                  <a:gd name="connsiteY1" fmla="*/ 82312 h 82311"/>
                  <a:gd name="connsiteX2" fmla="*/ 0 w 9543"/>
                  <a:gd name="connsiteY2" fmla="*/ 0 h 82311"/>
                  <a:gd name="connsiteX3" fmla="*/ 9543 w 9543"/>
                  <a:gd name="connsiteY3" fmla="*/ 0 h 82311"/>
                  <a:gd name="connsiteX4" fmla="*/ 9543 w 9543"/>
                  <a:gd name="connsiteY4" fmla="*/ 82312 h 82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43" h="82311">
                    <a:moveTo>
                      <a:pt x="9543" y="82312"/>
                    </a:moveTo>
                    <a:lnTo>
                      <a:pt x="0" y="82312"/>
                    </a:lnTo>
                    <a:lnTo>
                      <a:pt x="0" y="0"/>
                    </a:lnTo>
                    <a:lnTo>
                      <a:pt x="9543" y="0"/>
                    </a:lnTo>
                    <a:lnTo>
                      <a:pt x="9543" y="8231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t-EE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B2BB83C3-03E1-2C06-3FEE-D83C47339DFE}"/>
                  </a:ext>
                </a:extLst>
              </p:cNvPr>
              <p:cNvSpPr/>
              <p:nvPr/>
            </p:nvSpPr>
            <p:spPr>
              <a:xfrm>
                <a:off x="10647896" y="6525278"/>
                <a:ext cx="72768" cy="79180"/>
              </a:xfrm>
              <a:custGeom>
                <a:avLst/>
                <a:gdLst>
                  <a:gd name="connsiteX0" fmla="*/ 9543 w 72768"/>
                  <a:gd name="connsiteY0" fmla="*/ 79180 h 79180"/>
                  <a:gd name="connsiteX1" fmla="*/ 0 w 72768"/>
                  <a:gd name="connsiteY1" fmla="*/ 79180 h 79180"/>
                  <a:gd name="connsiteX2" fmla="*/ 32507 w 72768"/>
                  <a:gd name="connsiteY2" fmla="*/ 0 h 79180"/>
                  <a:gd name="connsiteX3" fmla="*/ 42796 w 72768"/>
                  <a:gd name="connsiteY3" fmla="*/ 0 h 79180"/>
                  <a:gd name="connsiteX4" fmla="*/ 72768 w 72768"/>
                  <a:gd name="connsiteY4" fmla="*/ 79180 h 79180"/>
                  <a:gd name="connsiteX5" fmla="*/ 61585 w 72768"/>
                  <a:gd name="connsiteY5" fmla="*/ 79180 h 79180"/>
                  <a:gd name="connsiteX6" fmla="*/ 53383 w 72768"/>
                  <a:gd name="connsiteY6" fmla="*/ 57410 h 79180"/>
                  <a:gd name="connsiteX7" fmla="*/ 18490 w 72768"/>
                  <a:gd name="connsiteY7" fmla="*/ 57410 h 79180"/>
                  <a:gd name="connsiteX8" fmla="*/ 9543 w 72768"/>
                  <a:gd name="connsiteY8" fmla="*/ 79180 h 79180"/>
                  <a:gd name="connsiteX9" fmla="*/ 21771 w 72768"/>
                  <a:gd name="connsiteY9" fmla="*/ 49506 h 79180"/>
                  <a:gd name="connsiteX10" fmla="*/ 50550 w 72768"/>
                  <a:gd name="connsiteY10" fmla="*/ 49506 h 79180"/>
                  <a:gd name="connsiteX11" fmla="*/ 36682 w 72768"/>
                  <a:gd name="connsiteY11" fmla="*/ 12675 h 79180"/>
                  <a:gd name="connsiteX12" fmla="*/ 21771 w 72768"/>
                  <a:gd name="connsiteY12" fmla="*/ 49506 h 79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2768" h="79180">
                    <a:moveTo>
                      <a:pt x="9543" y="79180"/>
                    </a:moveTo>
                    <a:lnTo>
                      <a:pt x="0" y="79180"/>
                    </a:lnTo>
                    <a:cubicBezTo>
                      <a:pt x="0" y="79180"/>
                      <a:pt x="32507" y="0"/>
                      <a:pt x="32507" y="0"/>
                    </a:cubicBezTo>
                    <a:lnTo>
                      <a:pt x="42796" y="0"/>
                    </a:lnTo>
                    <a:lnTo>
                      <a:pt x="72768" y="79180"/>
                    </a:lnTo>
                    <a:lnTo>
                      <a:pt x="61585" y="79180"/>
                    </a:lnTo>
                    <a:lnTo>
                      <a:pt x="53383" y="57410"/>
                    </a:lnTo>
                    <a:lnTo>
                      <a:pt x="18490" y="57410"/>
                    </a:lnTo>
                    <a:lnTo>
                      <a:pt x="9543" y="79180"/>
                    </a:lnTo>
                    <a:close/>
                    <a:moveTo>
                      <a:pt x="21771" y="49506"/>
                    </a:moveTo>
                    <a:lnTo>
                      <a:pt x="50550" y="49506"/>
                    </a:lnTo>
                    <a:lnTo>
                      <a:pt x="36682" y="12675"/>
                    </a:lnTo>
                    <a:lnTo>
                      <a:pt x="21771" y="49506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t-EE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0554CC20-9C17-E476-6612-E760B03F4B9A}"/>
                  </a:ext>
                </a:extLst>
              </p:cNvPr>
              <p:cNvSpPr/>
              <p:nvPr/>
            </p:nvSpPr>
            <p:spPr>
              <a:xfrm>
                <a:off x="10722901" y="6547347"/>
                <a:ext cx="46523" cy="58453"/>
              </a:xfrm>
              <a:custGeom>
                <a:avLst/>
                <a:gdLst>
                  <a:gd name="connsiteX0" fmla="*/ 36981 w 46523"/>
                  <a:gd name="connsiteY0" fmla="*/ 149 h 58453"/>
                  <a:gd name="connsiteX1" fmla="*/ 46524 w 46523"/>
                  <a:gd name="connsiteY1" fmla="*/ 149 h 58453"/>
                  <a:gd name="connsiteX2" fmla="*/ 46524 w 46523"/>
                  <a:gd name="connsiteY2" fmla="*/ 56962 h 58453"/>
                  <a:gd name="connsiteX3" fmla="*/ 36981 w 46523"/>
                  <a:gd name="connsiteY3" fmla="*/ 56962 h 58453"/>
                  <a:gd name="connsiteX4" fmla="*/ 36981 w 46523"/>
                  <a:gd name="connsiteY4" fmla="*/ 46971 h 58453"/>
                  <a:gd name="connsiteX5" fmla="*/ 31463 w 46523"/>
                  <a:gd name="connsiteY5" fmla="*/ 53682 h 58453"/>
                  <a:gd name="connsiteX6" fmla="*/ 25499 w 46523"/>
                  <a:gd name="connsiteY6" fmla="*/ 57260 h 58453"/>
                  <a:gd name="connsiteX7" fmla="*/ 18938 w 46523"/>
                  <a:gd name="connsiteY7" fmla="*/ 58453 h 58453"/>
                  <a:gd name="connsiteX8" fmla="*/ 5517 w 46523"/>
                  <a:gd name="connsiteY8" fmla="*/ 53980 h 58453"/>
                  <a:gd name="connsiteX9" fmla="*/ 0 w 46523"/>
                  <a:gd name="connsiteY9" fmla="*/ 36086 h 58453"/>
                  <a:gd name="connsiteX10" fmla="*/ 0 w 46523"/>
                  <a:gd name="connsiteY10" fmla="*/ 0 h 58453"/>
                  <a:gd name="connsiteX11" fmla="*/ 9543 w 46523"/>
                  <a:gd name="connsiteY11" fmla="*/ 0 h 58453"/>
                  <a:gd name="connsiteX12" fmla="*/ 9543 w 46523"/>
                  <a:gd name="connsiteY12" fmla="*/ 32060 h 58453"/>
                  <a:gd name="connsiteX13" fmla="*/ 12973 w 46523"/>
                  <a:gd name="connsiteY13" fmla="*/ 47120 h 58453"/>
                  <a:gd name="connsiteX14" fmla="*/ 21174 w 46523"/>
                  <a:gd name="connsiteY14" fmla="*/ 49805 h 58453"/>
                  <a:gd name="connsiteX15" fmla="*/ 29077 w 46523"/>
                  <a:gd name="connsiteY15" fmla="*/ 47419 h 58453"/>
                  <a:gd name="connsiteX16" fmla="*/ 35042 w 46523"/>
                  <a:gd name="connsiteY16" fmla="*/ 40410 h 58453"/>
                  <a:gd name="connsiteX17" fmla="*/ 37279 w 46523"/>
                  <a:gd name="connsiteY17" fmla="*/ 28034 h 58453"/>
                  <a:gd name="connsiteX18" fmla="*/ 37279 w 46523"/>
                  <a:gd name="connsiteY18" fmla="*/ 0 h 584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6523" h="58453">
                    <a:moveTo>
                      <a:pt x="36981" y="149"/>
                    </a:moveTo>
                    <a:lnTo>
                      <a:pt x="46524" y="149"/>
                    </a:lnTo>
                    <a:lnTo>
                      <a:pt x="46524" y="56962"/>
                    </a:lnTo>
                    <a:lnTo>
                      <a:pt x="36981" y="56962"/>
                    </a:lnTo>
                    <a:lnTo>
                      <a:pt x="36981" y="46971"/>
                    </a:lnTo>
                    <a:cubicBezTo>
                      <a:pt x="35191" y="49954"/>
                      <a:pt x="33253" y="52190"/>
                      <a:pt x="31463" y="53682"/>
                    </a:cubicBezTo>
                    <a:cubicBezTo>
                      <a:pt x="29674" y="55173"/>
                      <a:pt x="27586" y="56366"/>
                      <a:pt x="25499" y="57260"/>
                    </a:cubicBezTo>
                    <a:cubicBezTo>
                      <a:pt x="23411" y="58155"/>
                      <a:pt x="21174" y="58453"/>
                      <a:pt x="18938" y="58453"/>
                    </a:cubicBezTo>
                    <a:cubicBezTo>
                      <a:pt x="13719" y="58453"/>
                      <a:pt x="9245" y="56962"/>
                      <a:pt x="5517" y="53980"/>
                    </a:cubicBezTo>
                    <a:cubicBezTo>
                      <a:pt x="1789" y="50998"/>
                      <a:pt x="0" y="45033"/>
                      <a:pt x="0" y="36086"/>
                    </a:cubicBezTo>
                    <a:lnTo>
                      <a:pt x="0" y="0"/>
                    </a:lnTo>
                    <a:lnTo>
                      <a:pt x="9543" y="0"/>
                    </a:lnTo>
                    <a:lnTo>
                      <a:pt x="9543" y="32060"/>
                    </a:lnTo>
                    <a:cubicBezTo>
                      <a:pt x="9543" y="40410"/>
                      <a:pt x="10736" y="45331"/>
                      <a:pt x="12973" y="47120"/>
                    </a:cubicBezTo>
                    <a:cubicBezTo>
                      <a:pt x="15210" y="48910"/>
                      <a:pt x="17894" y="49805"/>
                      <a:pt x="21174" y="49805"/>
                    </a:cubicBezTo>
                    <a:cubicBezTo>
                      <a:pt x="24008" y="49805"/>
                      <a:pt x="26543" y="49059"/>
                      <a:pt x="29077" y="47419"/>
                    </a:cubicBezTo>
                    <a:cubicBezTo>
                      <a:pt x="31612" y="45779"/>
                      <a:pt x="33551" y="43393"/>
                      <a:pt x="35042" y="40410"/>
                    </a:cubicBezTo>
                    <a:cubicBezTo>
                      <a:pt x="36533" y="37428"/>
                      <a:pt x="37279" y="33253"/>
                      <a:pt x="37279" y="28034"/>
                    </a:cubicBezTo>
                    <a:lnTo>
                      <a:pt x="37279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t-EE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FB4F9BC5-ED72-5298-B32C-81BB787DADEB}"/>
                  </a:ext>
                </a:extLst>
              </p:cNvPr>
              <p:cNvSpPr/>
              <p:nvPr/>
            </p:nvSpPr>
            <p:spPr>
              <a:xfrm>
                <a:off x="10775241" y="6522147"/>
                <a:ext cx="51593" cy="83802"/>
              </a:xfrm>
              <a:custGeom>
                <a:avLst/>
                <a:gdLst>
                  <a:gd name="connsiteX0" fmla="*/ 42051 w 51593"/>
                  <a:gd name="connsiteY0" fmla="*/ 0 h 83802"/>
                  <a:gd name="connsiteX1" fmla="*/ 51594 w 51593"/>
                  <a:gd name="connsiteY1" fmla="*/ 0 h 83802"/>
                  <a:gd name="connsiteX2" fmla="*/ 51594 w 51593"/>
                  <a:gd name="connsiteY2" fmla="*/ 82312 h 83802"/>
                  <a:gd name="connsiteX3" fmla="*/ 42051 w 51593"/>
                  <a:gd name="connsiteY3" fmla="*/ 82312 h 83802"/>
                  <a:gd name="connsiteX4" fmla="*/ 42051 w 51593"/>
                  <a:gd name="connsiteY4" fmla="*/ 72321 h 83802"/>
                  <a:gd name="connsiteX5" fmla="*/ 36384 w 51593"/>
                  <a:gd name="connsiteY5" fmla="*/ 80075 h 83802"/>
                  <a:gd name="connsiteX6" fmla="*/ 30121 w 51593"/>
                  <a:gd name="connsiteY6" fmla="*/ 82908 h 83802"/>
                  <a:gd name="connsiteX7" fmla="*/ 23262 w 51593"/>
                  <a:gd name="connsiteY7" fmla="*/ 83803 h 83802"/>
                  <a:gd name="connsiteX8" fmla="*/ 11482 w 51593"/>
                  <a:gd name="connsiteY8" fmla="*/ 80373 h 83802"/>
                  <a:gd name="connsiteX9" fmla="*/ 3131 w 51593"/>
                  <a:gd name="connsiteY9" fmla="*/ 69786 h 83802"/>
                  <a:gd name="connsiteX10" fmla="*/ 0 w 51593"/>
                  <a:gd name="connsiteY10" fmla="*/ 54129 h 83802"/>
                  <a:gd name="connsiteX11" fmla="*/ 6412 w 51593"/>
                  <a:gd name="connsiteY11" fmla="*/ 32507 h 83802"/>
                  <a:gd name="connsiteX12" fmla="*/ 23859 w 51593"/>
                  <a:gd name="connsiteY12" fmla="*/ 23859 h 83802"/>
                  <a:gd name="connsiteX13" fmla="*/ 30718 w 51593"/>
                  <a:gd name="connsiteY13" fmla="*/ 25051 h 83802"/>
                  <a:gd name="connsiteX14" fmla="*/ 36384 w 51593"/>
                  <a:gd name="connsiteY14" fmla="*/ 28034 h 83802"/>
                  <a:gd name="connsiteX15" fmla="*/ 41902 w 51593"/>
                  <a:gd name="connsiteY15" fmla="*/ 35490 h 83802"/>
                  <a:gd name="connsiteX16" fmla="*/ 41902 w 51593"/>
                  <a:gd name="connsiteY16" fmla="*/ 149 h 83802"/>
                  <a:gd name="connsiteX17" fmla="*/ 42051 w 51593"/>
                  <a:gd name="connsiteY17" fmla="*/ 53682 h 83802"/>
                  <a:gd name="connsiteX18" fmla="*/ 37875 w 51593"/>
                  <a:gd name="connsiteY18" fmla="*/ 37726 h 83802"/>
                  <a:gd name="connsiteX19" fmla="*/ 26095 w 51593"/>
                  <a:gd name="connsiteY19" fmla="*/ 31463 h 83802"/>
                  <a:gd name="connsiteX20" fmla="*/ 14613 w 51593"/>
                  <a:gd name="connsiteY20" fmla="*/ 36981 h 83802"/>
                  <a:gd name="connsiteX21" fmla="*/ 9991 w 51593"/>
                  <a:gd name="connsiteY21" fmla="*/ 53533 h 83802"/>
                  <a:gd name="connsiteX22" fmla="*/ 14464 w 51593"/>
                  <a:gd name="connsiteY22" fmla="*/ 71277 h 83802"/>
                  <a:gd name="connsiteX23" fmla="*/ 25946 w 51593"/>
                  <a:gd name="connsiteY23" fmla="*/ 76198 h 83802"/>
                  <a:gd name="connsiteX24" fmla="*/ 34446 w 51593"/>
                  <a:gd name="connsiteY24" fmla="*/ 73514 h 83802"/>
                  <a:gd name="connsiteX25" fmla="*/ 37875 w 51593"/>
                  <a:gd name="connsiteY25" fmla="*/ 70084 h 83802"/>
                  <a:gd name="connsiteX26" fmla="*/ 40261 w 51593"/>
                  <a:gd name="connsiteY26" fmla="*/ 65313 h 83802"/>
                  <a:gd name="connsiteX27" fmla="*/ 42200 w 51593"/>
                  <a:gd name="connsiteY27" fmla="*/ 53682 h 838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51593" h="83802">
                    <a:moveTo>
                      <a:pt x="42051" y="0"/>
                    </a:moveTo>
                    <a:lnTo>
                      <a:pt x="51594" y="0"/>
                    </a:lnTo>
                    <a:lnTo>
                      <a:pt x="51594" y="82312"/>
                    </a:lnTo>
                    <a:lnTo>
                      <a:pt x="42051" y="82312"/>
                    </a:lnTo>
                    <a:lnTo>
                      <a:pt x="42051" y="72321"/>
                    </a:lnTo>
                    <a:cubicBezTo>
                      <a:pt x="39963" y="76049"/>
                      <a:pt x="38174" y="78584"/>
                      <a:pt x="36384" y="80075"/>
                    </a:cubicBezTo>
                    <a:cubicBezTo>
                      <a:pt x="34595" y="81417"/>
                      <a:pt x="32507" y="82312"/>
                      <a:pt x="30121" y="82908"/>
                    </a:cubicBezTo>
                    <a:cubicBezTo>
                      <a:pt x="27735" y="83505"/>
                      <a:pt x="25499" y="83803"/>
                      <a:pt x="23262" y="83803"/>
                    </a:cubicBezTo>
                    <a:cubicBezTo>
                      <a:pt x="18938" y="83803"/>
                      <a:pt x="14912" y="82610"/>
                      <a:pt x="11482" y="80373"/>
                    </a:cubicBezTo>
                    <a:cubicBezTo>
                      <a:pt x="7903" y="77987"/>
                      <a:pt x="5219" y="74558"/>
                      <a:pt x="3131" y="69786"/>
                    </a:cubicBezTo>
                    <a:cubicBezTo>
                      <a:pt x="1044" y="65014"/>
                      <a:pt x="0" y="59795"/>
                      <a:pt x="0" y="54129"/>
                    </a:cubicBezTo>
                    <a:cubicBezTo>
                      <a:pt x="0" y="45480"/>
                      <a:pt x="2088" y="38323"/>
                      <a:pt x="6412" y="32507"/>
                    </a:cubicBezTo>
                    <a:cubicBezTo>
                      <a:pt x="10587" y="26692"/>
                      <a:pt x="16403" y="23859"/>
                      <a:pt x="23859" y="23859"/>
                    </a:cubicBezTo>
                    <a:cubicBezTo>
                      <a:pt x="26095" y="23859"/>
                      <a:pt x="28481" y="24306"/>
                      <a:pt x="30718" y="25051"/>
                    </a:cubicBezTo>
                    <a:cubicBezTo>
                      <a:pt x="32656" y="25648"/>
                      <a:pt x="34595" y="26543"/>
                      <a:pt x="36384" y="28034"/>
                    </a:cubicBezTo>
                    <a:cubicBezTo>
                      <a:pt x="37875" y="29227"/>
                      <a:pt x="39814" y="31762"/>
                      <a:pt x="41902" y="35490"/>
                    </a:cubicBezTo>
                    <a:lnTo>
                      <a:pt x="41902" y="149"/>
                    </a:lnTo>
                    <a:close/>
                    <a:moveTo>
                      <a:pt x="42051" y="53682"/>
                    </a:moveTo>
                    <a:cubicBezTo>
                      <a:pt x="42051" y="47270"/>
                      <a:pt x="40709" y="41901"/>
                      <a:pt x="37875" y="37726"/>
                    </a:cubicBezTo>
                    <a:cubicBezTo>
                      <a:pt x="35042" y="33551"/>
                      <a:pt x="31165" y="31463"/>
                      <a:pt x="26095" y="31463"/>
                    </a:cubicBezTo>
                    <a:cubicBezTo>
                      <a:pt x="21622" y="31463"/>
                      <a:pt x="17745" y="33253"/>
                      <a:pt x="14613" y="36981"/>
                    </a:cubicBezTo>
                    <a:cubicBezTo>
                      <a:pt x="11482" y="40709"/>
                      <a:pt x="9991" y="46226"/>
                      <a:pt x="9991" y="53533"/>
                    </a:cubicBezTo>
                    <a:cubicBezTo>
                      <a:pt x="9991" y="62032"/>
                      <a:pt x="11482" y="67997"/>
                      <a:pt x="14464" y="71277"/>
                    </a:cubicBezTo>
                    <a:cubicBezTo>
                      <a:pt x="17447" y="74558"/>
                      <a:pt x="21174" y="76198"/>
                      <a:pt x="25946" y="76198"/>
                    </a:cubicBezTo>
                    <a:cubicBezTo>
                      <a:pt x="29078" y="76198"/>
                      <a:pt x="31911" y="75303"/>
                      <a:pt x="34446" y="73514"/>
                    </a:cubicBezTo>
                    <a:cubicBezTo>
                      <a:pt x="35788" y="72470"/>
                      <a:pt x="36832" y="71426"/>
                      <a:pt x="37875" y="70084"/>
                    </a:cubicBezTo>
                    <a:cubicBezTo>
                      <a:pt x="38919" y="68742"/>
                      <a:pt x="39665" y="67251"/>
                      <a:pt x="40261" y="65313"/>
                    </a:cubicBezTo>
                    <a:cubicBezTo>
                      <a:pt x="41603" y="61585"/>
                      <a:pt x="42200" y="57708"/>
                      <a:pt x="42200" y="53682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t-EE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E930972D-17D7-EB3A-EE4F-628C4B0D2B33}"/>
                  </a:ext>
                </a:extLst>
              </p:cNvPr>
              <p:cNvSpPr/>
              <p:nvPr/>
            </p:nvSpPr>
            <p:spPr>
              <a:xfrm>
                <a:off x="10834738" y="6525278"/>
                <a:ext cx="9543" cy="79031"/>
              </a:xfrm>
              <a:custGeom>
                <a:avLst/>
                <a:gdLst>
                  <a:gd name="connsiteX0" fmla="*/ 0 w 9543"/>
                  <a:gd name="connsiteY0" fmla="*/ 9543 h 79031"/>
                  <a:gd name="connsiteX1" fmla="*/ 0 w 9543"/>
                  <a:gd name="connsiteY1" fmla="*/ 0 h 79031"/>
                  <a:gd name="connsiteX2" fmla="*/ 9543 w 9543"/>
                  <a:gd name="connsiteY2" fmla="*/ 0 h 79031"/>
                  <a:gd name="connsiteX3" fmla="*/ 9543 w 9543"/>
                  <a:gd name="connsiteY3" fmla="*/ 9543 h 79031"/>
                  <a:gd name="connsiteX4" fmla="*/ 0 w 9543"/>
                  <a:gd name="connsiteY4" fmla="*/ 9543 h 79031"/>
                  <a:gd name="connsiteX5" fmla="*/ 0 w 9543"/>
                  <a:gd name="connsiteY5" fmla="*/ 22218 h 79031"/>
                  <a:gd name="connsiteX6" fmla="*/ 9543 w 9543"/>
                  <a:gd name="connsiteY6" fmla="*/ 22218 h 79031"/>
                  <a:gd name="connsiteX7" fmla="*/ 9543 w 9543"/>
                  <a:gd name="connsiteY7" fmla="*/ 79031 h 79031"/>
                  <a:gd name="connsiteX8" fmla="*/ 0 w 9543"/>
                  <a:gd name="connsiteY8" fmla="*/ 79031 h 79031"/>
                  <a:gd name="connsiteX9" fmla="*/ 0 w 9543"/>
                  <a:gd name="connsiteY9" fmla="*/ 22218 h 790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543" h="79031">
                    <a:moveTo>
                      <a:pt x="0" y="9543"/>
                    </a:moveTo>
                    <a:lnTo>
                      <a:pt x="0" y="0"/>
                    </a:lnTo>
                    <a:lnTo>
                      <a:pt x="9543" y="0"/>
                    </a:lnTo>
                    <a:lnTo>
                      <a:pt x="9543" y="9543"/>
                    </a:lnTo>
                    <a:lnTo>
                      <a:pt x="0" y="9543"/>
                    </a:lnTo>
                    <a:close/>
                    <a:moveTo>
                      <a:pt x="0" y="22218"/>
                    </a:moveTo>
                    <a:lnTo>
                      <a:pt x="9543" y="22218"/>
                    </a:lnTo>
                    <a:lnTo>
                      <a:pt x="9543" y="79031"/>
                    </a:lnTo>
                    <a:lnTo>
                      <a:pt x="0" y="79031"/>
                    </a:lnTo>
                    <a:lnTo>
                      <a:pt x="0" y="2221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t-EE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61BFB4C8-402C-F3C4-CF84-18474F5B37C9}"/>
                  </a:ext>
                </a:extLst>
              </p:cNvPr>
              <p:cNvSpPr/>
              <p:nvPr/>
            </p:nvSpPr>
            <p:spPr>
              <a:xfrm>
                <a:off x="10851141" y="6533927"/>
                <a:ext cx="38770" cy="71873"/>
              </a:xfrm>
              <a:custGeom>
                <a:avLst/>
                <a:gdLst>
                  <a:gd name="connsiteX0" fmla="*/ 38770 w 38770"/>
                  <a:gd name="connsiteY0" fmla="*/ 62479 h 71873"/>
                  <a:gd name="connsiteX1" fmla="*/ 38770 w 38770"/>
                  <a:gd name="connsiteY1" fmla="*/ 70383 h 71873"/>
                  <a:gd name="connsiteX2" fmla="*/ 28183 w 38770"/>
                  <a:gd name="connsiteY2" fmla="*/ 71874 h 71873"/>
                  <a:gd name="connsiteX3" fmla="*/ 18789 w 38770"/>
                  <a:gd name="connsiteY3" fmla="*/ 69786 h 71873"/>
                  <a:gd name="connsiteX4" fmla="*/ 12227 w 38770"/>
                  <a:gd name="connsiteY4" fmla="*/ 63523 h 71873"/>
                  <a:gd name="connsiteX5" fmla="*/ 9991 w 38770"/>
                  <a:gd name="connsiteY5" fmla="*/ 50550 h 71873"/>
                  <a:gd name="connsiteX6" fmla="*/ 9991 w 38770"/>
                  <a:gd name="connsiteY6" fmla="*/ 21324 h 71873"/>
                  <a:gd name="connsiteX7" fmla="*/ 0 w 38770"/>
                  <a:gd name="connsiteY7" fmla="*/ 21324 h 71873"/>
                  <a:gd name="connsiteX8" fmla="*/ 0 w 38770"/>
                  <a:gd name="connsiteY8" fmla="*/ 13420 h 71873"/>
                  <a:gd name="connsiteX9" fmla="*/ 9991 w 38770"/>
                  <a:gd name="connsiteY9" fmla="*/ 13420 h 71873"/>
                  <a:gd name="connsiteX10" fmla="*/ 9991 w 38770"/>
                  <a:gd name="connsiteY10" fmla="*/ 0 h 71873"/>
                  <a:gd name="connsiteX11" fmla="*/ 19534 w 38770"/>
                  <a:gd name="connsiteY11" fmla="*/ 0 h 71873"/>
                  <a:gd name="connsiteX12" fmla="*/ 19534 w 38770"/>
                  <a:gd name="connsiteY12" fmla="*/ 13420 h 71873"/>
                  <a:gd name="connsiteX13" fmla="*/ 36086 w 38770"/>
                  <a:gd name="connsiteY13" fmla="*/ 13420 h 71873"/>
                  <a:gd name="connsiteX14" fmla="*/ 36086 w 38770"/>
                  <a:gd name="connsiteY14" fmla="*/ 21324 h 71873"/>
                  <a:gd name="connsiteX15" fmla="*/ 19534 w 38770"/>
                  <a:gd name="connsiteY15" fmla="*/ 21324 h 71873"/>
                  <a:gd name="connsiteX16" fmla="*/ 19534 w 38770"/>
                  <a:gd name="connsiteY16" fmla="*/ 47866 h 71873"/>
                  <a:gd name="connsiteX17" fmla="*/ 20578 w 38770"/>
                  <a:gd name="connsiteY17" fmla="*/ 58304 h 71873"/>
                  <a:gd name="connsiteX18" fmla="*/ 24157 w 38770"/>
                  <a:gd name="connsiteY18" fmla="*/ 62479 h 71873"/>
                  <a:gd name="connsiteX19" fmla="*/ 30270 w 38770"/>
                  <a:gd name="connsiteY19" fmla="*/ 63821 h 71873"/>
                  <a:gd name="connsiteX20" fmla="*/ 38770 w 38770"/>
                  <a:gd name="connsiteY20" fmla="*/ 62181 h 7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8770" h="71873">
                    <a:moveTo>
                      <a:pt x="38770" y="62479"/>
                    </a:moveTo>
                    <a:lnTo>
                      <a:pt x="38770" y="70383"/>
                    </a:lnTo>
                    <a:cubicBezTo>
                      <a:pt x="34296" y="71426"/>
                      <a:pt x="30867" y="71874"/>
                      <a:pt x="28183" y="71874"/>
                    </a:cubicBezTo>
                    <a:cubicBezTo>
                      <a:pt x="24753" y="71874"/>
                      <a:pt x="21622" y="71128"/>
                      <a:pt x="18789" y="69786"/>
                    </a:cubicBezTo>
                    <a:cubicBezTo>
                      <a:pt x="15955" y="68444"/>
                      <a:pt x="13719" y="66356"/>
                      <a:pt x="12227" y="63523"/>
                    </a:cubicBezTo>
                    <a:cubicBezTo>
                      <a:pt x="10736" y="60839"/>
                      <a:pt x="9991" y="56515"/>
                      <a:pt x="9991" y="50550"/>
                    </a:cubicBezTo>
                    <a:lnTo>
                      <a:pt x="9991" y="21324"/>
                    </a:lnTo>
                    <a:lnTo>
                      <a:pt x="0" y="21324"/>
                    </a:lnTo>
                    <a:lnTo>
                      <a:pt x="0" y="13420"/>
                    </a:lnTo>
                    <a:lnTo>
                      <a:pt x="9991" y="13420"/>
                    </a:lnTo>
                    <a:lnTo>
                      <a:pt x="9991" y="0"/>
                    </a:lnTo>
                    <a:lnTo>
                      <a:pt x="19534" y="0"/>
                    </a:lnTo>
                    <a:lnTo>
                      <a:pt x="19534" y="13420"/>
                    </a:lnTo>
                    <a:lnTo>
                      <a:pt x="36086" y="13420"/>
                    </a:lnTo>
                    <a:lnTo>
                      <a:pt x="36086" y="21324"/>
                    </a:lnTo>
                    <a:lnTo>
                      <a:pt x="19534" y="21324"/>
                    </a:lnTo>
                    <a:lnTo>
                      <a:pt x="19534" y="47866"/>
                    </a:lnTo>
                    <a:cubicBezTo>
                      <a:pt x="19534" y="52936"/>
                      <a:pt x="19832" y="56515"/>
                      <a:pt x="20578" y="58304"/>
                    </a:cubicBezTo>
                    <a:cubicBezTo>
                      <a:pt x="21324" y="60094"/>
                      <a:pt x="22516" y="61585"/>
                      <a:pt x="24157" y="62479"/>
                    </a:cubicBezTo>
                    <a:cubicBezTo>
                      <a:pt x="25797" y="63374"/>
                      <a:pt x="27885" y="63821"/>
                      <a:pt x="30270" y="63821"/>
                    </a:cubicBezTo>
                    <a:cubicBezTo>
                      <a:pt x="32358" y="63821"/>
                      <a:pt x="35042" y="63225"/>
                      <a:pt x="38770" y="62181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t-EE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E38B4EEE-3B4A-C069-823F-8C7BE425AAC0}"/>
                  </a:ext>
                </a:extLst>
              </p:cNvPr>
              <p:cNvSpPr/>
              <p:nvPr/>
            </p:nvSpPr>
            <p:spPr>
              <a:xfrm>
                <a:off x="10922865" y="6522892"/>
                <a:ext cx="67251" cy="83952"/>
              </a:xfrm>
              <a:custGeom>
                <a:avLst/>
                <a:gdLst>
                  <a:gd name="connsiteX0" fmla="*/ 33551 w 67251"/>
                  <a:gd name="connsiteY0" fmla="*/ 83952 h 83952"/>
                  <a:gd name="connsiteX1" fmla="*/ 9394 w 67251"/>
                  <a:gd name="connsiteY1" fmla="*/ 72917 h 83952"/>
                  <a:gd name="connsiteX2" fmla="*/ 0 w 67251"/>
                  <a:gd name="connsiteY2" fmla="*/ 41901 h 83952"/>
                  <a:gd name="connsiteX3" fmla="*/ 9394 w 67251"/>
                  <a:gd name="connsiteY3" fmla="*/ 10885 h 83952"/>
                  <a:gd name="connsiteX4" fmla="*/ 33551 w 67251"/>
                  <a:gd name="connsiteY4" fmla="*/ 0 h 83952"/>
                  <a:gd name="connsiteX5" fmla="*/ 57857 w 67251"/>
                  <a:gd name="connsiteY5" fmla="*/ 10885 h 83952"/>
                  <a:gd name="connsiteX6" fmla="*/ 67251 w 67251"/>
                  <a:gd name="connsiteY6" fmla="*/ 41901 h 83952"/>
                  <a:gd name="connsiteX7" fmla="*/ 57857 w 67251"/>
                  <a:gd name="connsiteY7" fmla="*/ 73067 h 83952"/>
                  <a:gd name="connsiteX8" fmla="*/ 33551 w 67251"/>
                  <a:gd name="connsiteY8" fmla="*/ 83803 h 83952"/>
                  <a:gd name="connsiteX9" fmla="*/ 33551 w 67251"/>
                  <a:gd name="connsiteY9" fmla="*/ 76049 h 83952"/>
                  <a:gd name="connsiteX10" fmla="*/ 50401 w 67251"/>
                  <a:gd name="connsiteY10" fmla="*/ 66655 h 83952"/>
                  <a:gd name="connsiteX11" fmla="*/ 56515 w 67251"/>
                  <a:gd name="connsiteY11" fmla="*/ 42051 h 83952"/>
                  <a:gd name="connsiteX12" fmla="*/ 50401 w 67251"/>
                  <a:gd name="connsiteY12" fmla="*/ 17447 h 83952"/>
                  <a:gd name="connsiteX13" fmla="*/ 33551 w 67251"/>
                  <a:gd name="connsiteY13" fmla="*/ 8052 h 83952"/>
                  <a:gd name="connsiteX14" fmla="*/ 16701 w 67251"/>
                  <a:gd name="connsiteY14" fmla="*/ 17447 h 83952"/>
                  <a:gd name="connsiteX15" fmla="*/ 10587 w 67251"/>
                  <a:gd name="connsiteY15" fmla="*/ 42051 h 83952"/>
                  <a:gd name="connsiteX16" fmla="*/ 16701 w 67251"/>
                  <a:gd name="connsiteY16" fmla="*/ 66655 h 83952"/>
                  <a:gd name="connsiteX17" fmla="*/ 33551 w 67251"/>
                  <a:gd name="connsiteY17" fmla="*/ 76049 h 83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67251" h="83952">
                    <a:moveTo>
                      <a:pt x="33551" y="83952"/>
                    </a:moveTo>
                    <a:cubicBezTo>
                      <a:pt x="23709" y="83952"/>
                      <a:pt x="15657" y="80224"/>
                      <a:pt x="9394" y="72917"/>
                    </a:cubicBezTo>
                    <a:cubicBezTo>
                      <a:pt x="3131" y="65611"/>
                      <a:pt x="0" y="55322"/>
                      <a:pt x="0" y="41901"/>
                    </a:cubicBezTo>
                    <a:cubicBezTo>
                      <a:pt x="0" y="28481"/>
                      <a:pt x="3131" y="18192"/>
                      <a:pt x="9394" y="10885"/>
                    </a:cubicBezTo>
                    <a:cubicBezTo>
                      <a:pt x="15657" y="3579"/>
                      <a:pt x="23709" y="0"/>
                      <a:pt x="33551" y="0"/>
                    </a:cubicBezTo>
                    <a:cubicBezTo>
                      <a:pt x="43393" y="0"/>
                      <a:pt x="51594" y="3579"/>
                      <a:pt x="57857" y="10885"/>
                    </a:cubicBezTo>
                    <a:cubicBezTo>
                      <a:pt x="64120" y="18192"/>
                      <a:pt x="67251" y="28481"/>
                      <a:pt x="67251" y="41901"/>
                    </a:cubicBezTo>
                    <a:cubicBezTo>
                      <a:pt x="67251" y="55322"/>
                      <a:pt x="64120" y="65909"/>
                      <a:pt x="57857" y="73067"/>
                    </a:cubicBezTo>
                    <a:cubicBezTo>
                      <a:pt x="51594" y="80224"/>
                      <a:pt x="43542" y="83803"/>
                      <a:pt x="33551" y="83803"/>
                    </a:cubicBezTo>
                    <a:close/>
                    <a:moveTo>
                      <a:pt x="33551" y="76049"/>
                    </a:moveTo>
                    <a:cubicBezTo>
                      <a:pt x="40709" y="76049"/>
                      <a:pt x="46375" y="72917"/>
                      <a:pt x="50401" y="66655"/>
                    </a:cubicBezTo>
                    <a:cubicBezTo>
                      <a:pt x="54427" y="60392"/>
                      <a:pt x="56515" y="52190"/>
                      <a:pt x="56515" y="42051"/>
                    </a:cubicBezTo>
                    <a:cubicBezTo>
                      <a:pt x="56515" y="31911"/>
                      <a:pt x="54427" y="23560"/>
                      <a:pt x="50401" y="17447"/>
                    </a:cubicBezTo>
                    <a:cubicBezTo>
                      <a:pt x="46375" y="11184"/>
                      <a:pt x="40709" y="8052"/>
                      <a:pt x="33551" y="8052"/>
                    </a:cubicBezTo>
                    <a:cubicBezTo>
                      <a:pt x="26394" y="8052"/>
                      <a:pt x="20876" y="11184"/>
                      <a:pt x="16701" y="17447"/>
                    </a:cubicBezTo>
                    <a:cubicBezTo>
                      <a:pt x="12526" y="23709"/>
                      <a:pt x="10587" y="31911"/>
                      <a:pt x="10587" y="42051"/>
                    </a:cubicBezTo>
                    <a:cubicBezTo>
                      <a:pt x="10587" y="52190"/>
                      <a:pt x="12675" y="60392"/>
                      <a:pt x="16701" y="66655"/>
                    </a:cubicBezTo>
                    <a:cubicBezTo>
                      <a:pt x="20727" y="72917"/>
                      <a:pt x="26394" y="76049"/>
                      <a:pt x="33551" y="76049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t-EE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4EE388D9-5F9C-F899-6B14-2F43DB4BC490}"/>
                  </a:ext>
                </a:extLst>
              </p:cNvPr>
              <p:cNvSpPr/>
              <p:nvPr/>
            </p:nvSpPr>
            <p:spPr>
              <a:xfrm>
                <a:off x="10992950" y="6522296"/>
                <a:ext cx="34892" cy="82162"/>
              </a:xfrm>
              <a:custGeom>
                <a:avLst/>
                <a:gdLst>
                  <a:gd name="connsiteX0" fmla="*/ 17745 w 34892"/>
                  <a:gd name="connsiteY0" fmla="*/ 82163 h 82162"/>
                  <a:gd name="connsiteX1" fmla="*/ 8201 w 34892"/>
                  <a:gd name="connsiteY1" fmla="*/ 82163 h 82162"/>
                  <a:gd name="connsiteX2" fmla="*/ 8201 w 34892"/>
                  <a:gd name="connsiteY2" fmla="*/ 33253 h 82162"/>
                  <a:gd name="connsiteX3" fmla="*/ 0 w 34892"/>
                  <a:gd name="connsiteY3" fmla="*/ 33253 h 82162"/>
                  <a:gd name="connsiteX4" fmla="*/ 0 w 34892"/>
                  <a:gd name="connsiteY4" fmla="*/ 25350 h 82162"/>
                  <a:gd name="connsiteX5" fmla="*/ 8201 w 34892"/>
                  <a:gd name="connsiteY5" fmla="*/ 25350 h 82162"/>
                  <a:gd name="connsiteX6" fmla="*/ 8201 w 34892"/>
                  <a:gd name="connsiteY6" fmla="*/ 22666 h 82162"/>
                  <a:gd name="connsiteX7" fmla="*/ 13420 w 34892"/>
                  <a:gd name="connsiteY7" fmla="*/ 5219 h 82162"/>
                  <a:gd name="connsiteX8" fmla="*/ 26990 w 34892"/>
                  <a:gd name="connsiteY8" fmla="*/ 0 h 82162"/>
                  <a:gd name="connsiteX9" fmla="*/ 30419 w 34892"/>
                  <a:gd name="connsiteY9" fmla="*/ 0 h 82162"/>
                  <a:gd name="connsiteX10" fmla="*/ 34893 w 34892"/>
                  <a:gd name="connsiteY10" fmla="*/ 596 h 82162"/>
                  <a:gd name="connsiteX11" fmla="*/ 34893 w 34892"/>
                  <a:gd name="connsiteY11" fmla="*/ 8350 h 82162"/>
                  <a:gd name="connsiteX12" fmla="*/ 28481 w 34892"/>
                  <a:gd name="connsiteY12" fmla="*/ 7903 h 82162"/>
                  <a:gd name="connsiteX13" fmla="*/ 20727 w 34892"/>
                  <a:gd name="connsiteY13" fmla="*/ 10140 h 82162"/>
                  <a:gd name="connsiteX14" fmla="*/ 17446 w 34892"/>
                  <a:gd name="connsiteY14" fmla="*/ 20727 h 82162"/>
                  <a:gd name="connsiteX15" fmla="*/ 17446 w 34892"/>
                  <a:gd name="connsiteY15" fmla="*/ 25201 h 82162"/>
                  <a:gd name="connsiteX16" fmla="*/ 33998 w 34892"/>
                  <a:gd name="connsiteY16" fmla="*/ 25201 h 82162"/>
                  <a:gd name="connsiteX17" fmla="*/ 33998 w 34892"/>
                  <a:gd name="connsiteY17" fmla="*/ 33104 h 82162"/>
                  <a:gd name="connsiteX18" fmla="*/ 17446 w 34892"/>
                  <a:gd name="connsiteY18" fmla="*/ 33104 h 82162"/>
                  <a:gd name="connsiteX19" fmla="*/ 17446 w 34892"/>
                  <a:gd name="connsiteY19" fmla="*/ 82014 h 82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4892" h="82162">
                    <a:moveTo>
                      <a:pt x="17745" y="82163"/>
                    </a:moveTo>
                    <a:lnTo>
                      <a:pt x="8201" y="82163"/>
                    </a:lnTo>
                    <a:lnTo>
                      <a:pt x="8201" y="33253"/>
                    </a:lnTo>
                    <a:lnTo>
                      <a:pt x="0" y="33253"/>
                    </a:lnTo>
                    <a:lnTo>
                      <a:pt x="0" y="25350"/>
                    </a:lnTo>
                    <a:lnTo>
                      <a:pt x="8201" y="25350"/>
                    </a:lnTo>
                    <a:lnTo>
                      <a:pt x="8201" y="22666"/>
                    </a:lnTo>
                    <a:cubicBezTo>
                      <a:pt x="8201" y="14464"/>
                      <a:pt x="9991" y="8649"/>
                      <a:pt x="13420" y="5219"/>
                    </a:cubicBezTo>
                    <a:cubicBezTo>
                      <a:pt x="16999" y="1789"/>
                      <a:pt x="21473" y="0"/>
                      <a:pt x="26990" y="0"/>
                    </a:cubicBezTo>
                    <a:cubicBezTo>
                      <a:pt x="28332" y="0"/>
                      <a:pt x="29525" y="0"/>
                      <a:pt x="30419" y="0"/>
                    </a:cubicBezTo>
                    <a:cubicBezTo>
                      <a:pt x="31314" y="0"/>
                      <a:pt x="32805" y="298"/>
                      <a:pt x="34893" y="596"/>
                    </a:cubicBezTo>
                    <a:lnTo>
                      <a:pt x="34893" y="8350"/>
                    </a:lnTo>
                    <a:lnTo>
                      <a:pt x="28481" y="7903"/>
                    </a:lnTo>
                    <a:cubicBezTo>
                      <a:pt x="25350" y="7903"/>
                      <a:pt x="22815" y="8649"/>
                      <a:pt x="20727" y="10140"/>
                    </a:cubicBezTo>
                    <a:cubicBezTo>
                      <a:pt x="18490" y="11631"/>
                      <a:pt x="17446" y="15210"/>
                      <a:pt x="17446" y="20727"/>
                    </a:cubicBezTo>
                    <a:lnTo>
                      <a:pt x="17446" y="25201"/>
                    </a:lnTo>
                    <a:lnTo>
                      <a:pt x="33998" y="25201"/>
                    </a:lnTo>
                    <a:lnTo>
                      <a:pt x="33998" y="33104"/>
                    </a:lnTo>
                    <a:lnTo>
                      <a:pt x="17446" y="33104"/>
                    </a:lnTo>
                    <a:lnTo>
                      <a:pt x="17446" y="8201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t-EE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30A1B55B-7468-7034-4A3C-026DE8ECE366}"/>
                  </a:ext>
                </a:extLst>
              </p:cNvPr>
              <p:cNvSpPr/>
              <p:nvPr/>
            </p:nvSpPr>
            <p:spPr>
              <a:xfrm>
                <a:off x="11029483" y="6522296"/>
                <a:ext cx="34892" cy="82162"/>
              </a:xfrm>
              <a:custGeom>
                <a:avLst/>
                <a:gdLst>
                  <a:gd name="connsiteX0" fmla="*/ 17745 w 34892"/>
                  <a:gd name="connsiteY0" fmla="*/ 82163 h 82162"/>
                  <a:gd name="connsiteX1" fmla="*/ 8201 w 34892"/>
                  <a:gd name="connsiteY1" fmla="*/ 82163 h 82162"/>
                  <a:gd name="connsiteX2" fmla="*/ 8201 w 34892"/>
                  <a:gd name="connsiteY2" fmla="*/ 33253 h 82162"/>
                  <a:gd name="connsiteX3" fmla="*/ 0 w 34892"/>
                  <a:gd name="connsiteY3" fmla="*/ 33253 h 82162"/>
                  <a:gd name="connsiteX4" fmla="*/ 0 w 34892"/>
                  <a:gd name="connsiteY4" fmla="*/ 25350 h 82162"/>
                  <a:gd name="connsiteX5" fmla="*/ 8201 w 34892"/>
                  <a:gd name="connsiteY5" fmla="*/ 25350 h 82162"/>
                  <a:gd name="connsiteX6" fmla="*/ 8201 w 34892"/>
                  <a:gd name="connsiteY6" fmla="*/ 22666 h 82162"/>
                  <a:gd name="connsiteX7" fmla="*/ 13420 w 34892"/>
                  <a:gd name="connsiteY7" fmla="*/ 5219 h 82162"/>
                  <a:gd name="connsiteX8" fmla="*/ 26990 w 34892"/>
                  <a:gd name="connsiteY8" fmla="*/ 0 h 82162"/>
                  <a:gd name="connsiteX9" fmla="*/ 30420 w 34892"/>
                  <a:gd name="connsiteY9" fmla="*/ 0 h 82162"/>
                  <a:gd name="connsiteX10" fmla="*/ 34893 w 34892"/>
                  <a:gd name="connsiteY10" fmla="*/ 596 h 82162"/>
                  <a:gd name="connsiteX11" fmla="*/ 34893 w 34892"/>
                  <a:gd name="connsiteY11" fmla="*/ 8350 h 82162"/>
                  <a:gd name="connsiteX12" fmla="*/ 28481 w 34892"/>
                  <a:gd name="connsiteY12" fmla="*/ 7903 h 82162"/>
                  <a:gd name="connsiteX13" fmla="*/ 20727 w 34892"/>
                  <a:gd name="connsiteY13" fmla="*/ 10140 h 82162"/>
                  <a:gd name="connsiteX14" fmla="*/ 17446 w 34892"/>
                  <a:gd name="connsiteY14" fmla="*/ 20727 h 82162"/>
                  <a:gd name="connsiteX15" fmla="*/ 17446 w 34892"/>
                  <a:gd name="connsiteY15" fmla="*/ 25201 h 82162"/>
                  <a:gd name="connsiteX16" fmla="*/ 33998 w 34892"/>
                  <a:gd name="connsiteY16" fmla="*/ 25201 h 82162"/>
                  <a:gd name="connsiteX17" fmla="*/ 33998 w 34892"/>
                  <a:gd name="connsiteY17" fmla="*/ 33104 h 82162"/>
                  <a:gd name="connsiteX18" fmla="*/ 17446 w 34892"/>
                  <a:gd name="connsiteY18" fmla="*/ 33104 h 82162"/>
                  <a:gd name="connsiteX19" fmla="*/ 17446 w 34892"/>
                  <a:gd name="connsiteY19" fmla="*/ 82014 h 82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4892" h="82162">
                    <a:moveTo>
                      <a:pt x="17745" y="82163"/>
                    </a:moveTo>
                    <a:lnTo>
                      <a:pt x="8201" y="82163"/>
                    </a:lnTo>
                    <a:lnTo>
                      <a:pt x="8201" y="33253"/>
                    </a:lnTo>
                    <a:lnTo>
                      <a:pt x="0" y="33253"/>
                    </a:lnTo>
                    <a:lnTo>
                      <a:pt x="0" y="25350"/>
                    </a:lnTo>
                    <a:lnTo>
                      <a:pt x="8201" y="25350"/>
                    </a:lnTo>
                    <a:lnTo>
                      <a:pt x="8201" y="22666"/>
                    </a:lnTo>
                    <a:cubicBezTo>
                      <a:pt x="8201" y="14464"/>
                      <a:pt x="9991" y="8649"/>
                      <a:pt x="13420" y="5219"/>
                    </a:cubicBezTo>
                    <a:cubicBezTo>
                      <a:pt x="16999" y="1789"/>
                      <a:pt x="21473" y="0"/>
                      <a:pt x="26990" y="0"/>
                    </a:cubicBezTo>
                    <a:cubicBezTo>
                      <a:pt x="28332" y="0"/>
                      <a:pt x="29525" y="0"/>
                      <a:pt x="30420" y="0"/>
                    </a:cubicBezTo>
                    <a:cubicBezTo>
                      <a:pt x="31314" y="0"/>
                      <a:pt x="32805" y="298"/>
                      <a:pt x="34893" y="596"/>
                    </a:cubicBezTo>
                    <a:lnTo>
                      <a:pt x="34893" y="8350"/>
                    </a:lnTo>
                    <a:lnTo>
                      <a:pt x="28481" y="7903"/>
                    </a:lnTo>
                    <a:cubicBezTo>
                      <a:pt x="25350" y="7903"/>
                      <a:pt x="22815" y="8649"/>
                      <a:pt x="20727" y="10140"/>
                    </a:cubicBezTo>
                    <a:cubicBezTo>
                      <a:pt x="18490" y="11631"/>
                      <a:pt x="17446" y="15210"/>
                      <a:pt x="17446" y="20727"/>
                    </a:cubicBezTo>
                    <a:lnTo>
                      <a:pt x="17446" y="25201"/>
                    </a:lnTo>
                    <a:lnTo>
                      <a:pt x="33998" y="25201"/>
                    </a:lnTo>
                    <a:lnTo>
                      <a:pt x="33998" y="33104"/>
                    </a:lnTo>
                    <a:lnTo>
                      <a:pt x="17446" y="33104"/>
                    </a:lnTo>
                    <a:lnTo>
                      <a:pt x="17446" y="8201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t-EE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1F09D4E8-F68A-3631-20AD-28B26B24BF97}"/>
                  </a:ext>
                </a:extLst>
              </p:cNvPr>
              <p:cNvSpPr/>
              <p:nvPr/>
            </p:nvSpPr>
            <p:spPr>
              <a:xfrm>
                <a:off x="11069148" y="6525278"/>
                <a:ext cx="9543" cy="79031"/>
              </a:xfrm>
              <a:custGeom>
                <a:avLst/>
                <a:gdLst>
                  <a:gd name="connsiteX0" fmla="*/ 0 w 9543"/>
                  <a:gd name="connsiteY0" fmla="*/ 9543 h 79031"/>
                  <a:gd name="connsiteX1" fmla="*/ 0 w 9543"/>
                  <a:gd name="connsiteY1" fmla="*/ 0 h 79031"/>
                  <a:gd name="connsiteX2" fmla="*/ 9543 w 9543"/>
                  <a:gd name="connsiteY2" fmla="*/ 0 h 79031"/>
                  <a:gd name="connsiteX3" fmla="*/ 9543 w 9543"/>
                  <a:gd name="connsiteY3" fmla="*/ 9543 h 79031"/>
                  <a:gd name="connsiteX4" fmla="*/ 0 w 9543"/>
                  <a:gd name="connsiteY4" fmla="*/ 9543 h 79031"/>
                  <a:gd name="connsiteX5" fmla="*/ 0 w 9543"/>
                  <a:gd name="connsiteY5" fmla="*/ 22218 h 79031"/>
                  <a:gd name="connsiteX6" fmla="*/ 9543 w 9543"/>
                  <a:gd name="connsiteY6" fmla="*/ 22218 h 79031"/>
                  <a:gd name="connsiteX7" fmla="*/ 9543 w 9543"/>
                  <a:gd name="connsiteY7" fmla="*/ 79031 h 79031"/>
                  <a:gd name="connsiteX8" fmla="*/ 0 w 9543"/>
                  <a:gd name="connsiteY8" fmla="*/ 79031 h 79031"/>
                  <a:gd name="connsiteX9" fmla="*/ 0 w 9543"/>
                  <a:gd name="connsiteY9" fmla="*/ 22218 h 790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543" h="79031">
                    <a:moveTo>
                      <a:pt x="0" y="9543"/>
                    </a:moveTo>
                    <a:lnTo>
                      <a:pt x="0" y="0"/>
                    </a:lnTo>
                    <a:lnTo>
                      <a:pt x="9543" y="0"/>
                    </a:lnTo>
                    <a:lnTo>
                      <a:pt x="9543" y="9543"/>
                    </a:lnTo>
                    <a:lnTo>
                      <a:pt x="0" y="9543"/>
                    </a:lnTo>
                    <a:close/>
                    <a:moveTo>
                      <a:pt x="0" y="22218"/>
                    </a:moveTo>
                    <a:lnTo>
                      <a:pt x="9543" y="22218"/>
                    </a:lnTo>
                    <a:lnTo>
                      <a:pt x="9543" y="79031"/>
                    </a:lnTo>
                    <a:lnTo>
                      <a:pt x="0" y="79031"/>
                    </a:lnTo>
                    <a:lnTo>
                      <a:pt x="0" y="2221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t-EE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019A0BD3-7F30-AA40-C9F0-F857D6BCF50C}"/>
                  </a:ext>
                </a:extLst>
              </p:cNvPr>
              <p:cNvSpPr/>
              <p:nvPr/>
            </p:nvSpPr>
            <p:spPr>
              <a:xfrm>
                <a:off x="11084507" y="6545856"/>
                <a:ext cx="48015" cy="60242"/>
              </a:xfrm>
              <a:custGeom>
                <a:avLst/>
                <a:gdLst>
                  <a:gd name="connsiteX0" fmla="*/ 38472 w 48015"/>
                  <a:gd name="connsiteY0" fmla="*/ 43989 h 60242"/>
                  <a:gd name="connsiteX1" fmla="*/ 48015 w 48015"/>
                  <a:gd name="connsiteY1" fmla="*/ 43989 h 60242"/>
                  <a:gd name="connsiteX2" fmla="*/ 48015 w 48015"/>
                  <a:gd name="connsiteY2" fmla="*/ 44586 h 60242"/>
                  <a:gd name="connsiteX3" fmla="*/ 45033 w 48015"/>
                  <a:gd name="connsiteY3" fmla="*/ 52190 h 60242"/>
                  <a:gd name="connsiteX4" fmla="*/ 37577 w 48015"/>
                  <a:gd name="connsiteY4" fmla="*/ 58155 h 60242"/>
                  <a:gd name="connsiteX5" fmla="*/ 26244 w 48015"/>
                  <a:gd name="connsiteY5" fmla="*/ 60243 h 60242"/>
                  <a:gd name="connsiteX6" fmla="*/ 6859 w 48015"/>
                  <a:gd name="connsiteY6" fmla="*/ 52190 h 60242"/>
                  <a:gd name="connsiteX7" fmla="*/ 0 w 48015"/>
                  <a:gd name="connsiteY7" fmla="*/ 30121 h 60242"/>
                  <a:gd name="connsiteX8" fmla="*/ 6859 w 48015"/>
                  <a:gd name="connsiteY8" fmla="*/ 8052 h 60242"/>
                  <a:gd name="connsiteX9" fmla="*/ 26244 w 48015"/>
                  <a:gd name="connsiteY9" fmla="*/ 0 h 60242"/>
                  <a:gd name="connsiteX10" fmla="*/ 37577 w 48015"/>
                  <a:gd name="connsiteY10" fmla="*/ 2088 h 60242"/>
                  <a:gd name="connsiteX11" fmla="*/ 45033 w 48015"/>
                  <a:gd name="connsiteY11" fmla="*/ 7903 h 60242"/>
                  <a:gd name="connsiteX12" fmla="*/ 48015 w 48015"/>
                  <a:gd name="connsiteY12" fmla="*/ 15806 h 60242"/>
                  <a:gd name="connsiteX13" fmla="*/ 48015 w 48015"/>
                  <a:gd name="connsiteY13" fmla="*/ 16403 h 60242"/>
                  <a:gd name="connsiteX14" fmla="*/ 38472 w 48015"/>
                  <a:gd name="connsiteY14" fmla="*/ 16403 h 60242"/>
                  <a:gd name="connsiteX15" fmla="*/ 38472 w 48015"/>
                  <a:gd name="connsiteY15" fmla="*/ 15806 h 60242"/>
                  <a:gd name="connsiteX16" fmla="*/ 35639 w 48015"/>
                  <a:gd name="connsiteY16" fmla="*/ 10289 h 60242"/>
                  <a:gd name="connsiteX17" fmla="*/ 26841 w 48015"/>
                  <a:gd name="connsiteY17" fmla="*/ 8052 h 60242"/>
                  <a:gd name="connsiteX18" fmla="*/ 14912 w 48015"/>
                  <a:gd name="connsiteY18" fmla="*/ 13420 h 60242"/>
                  <a:gd name="connsiteX19" fmla="*/ 9991 w 48015"/>
                  <a:gd name="connsiteY19" fmla="*/ 30270 h 60242"/>
                  <a:gd name="connsiteX20" fmla="*/ 14762 w 48015"/>
                  <a:gd name="connsiteY20" fmla="*/ 47121 h 60242"/>
                  <a:gd name="connsiteX21" fmla="*/ 26841 w 48015"/>
                  <a:gd name="connsiteY21" fmla="*/ 52340 h 60242"/>
                  <a:gd name="connsiteX22" fmla="*/ 35788 w 48015"/>
                  <a:gd name="connsiteY22" fmla="*/ 50103 h 60242"/>
                  <a:gd name="connsiteX23" fmla="*/ 38621 w 48015"/>
                  <a:gd name="connsiteY23" fmla="*/ 44735 h 60242"/>
                  <a:gd name="connsiteX24" fmla="*/ 38621 w 48015"/>
                  <a:gd name="connsiteY24" fmla="*/ 44138 h 60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48015" h="60242">
                    <a:moveTo>
                      <a:pt x="38472" y="43989"/>
                    </a:moveTo>
                    <a:lnTo>
                      <a:pt x="48015" y="43989"/>
                    </a:lnTo>
                    <a:lnTo>
                      <a:pt x="48015" y="44586"/>
                    </a:lnTo>
                    <a:cubicBezTo>
                      <a:pt x="48015" y="47270"/>
                      <a:pt x="46971" y="49805"/>
                      <a:pt x="45033" y="52190"/>
                    </a:cubicBezTo>
                    <a:cubicBezTo>
                      <a:pt x="43243" y="54725"/>
                      <a:pt x="40708" y="56813"/>
                      <a:pt x="37577" y="58155"/>
                    </a:cubicBezTo>
                    <a:cubicBezTo>
                      <a:pt x="34446" y="59497"/>
                      <a:pt x="30569" y="60243"/>
                      <a:pt x="26244" y="60243"/>
                    </a:cubicBezTo>
                    <a:cubicBezTo>
                      <a:pt x="17894" y="60243"/>
                      <a:pt x="11482" y="57559"/>
                      <a:pt x="6859" y="52190"/>
                    </a:cubicBezTo>
                    <a:cubicBezTo>
                      <a:pt x="2237" y="46822"/>
                      <a:pt x="0" y="39516"/>
                      <a:pt x="0" y="30121"/>
                    </a:cubicBezTo>
                    <a:cubicBezTo>
                      <a:pt x="0" y="20727"/>
                      <a:pt x="2237" y="13420"/>
                      <a:pt x="6859" y="8052"/>
                    </a:cubicBezTo>
                    <a:cubicBezTo>
                      <a:pt x="11482" y="2684"/>
                      <a:pt x="17894" y="0"/>
                      <a:pt x="26244" y="0"/>
                    </a:cubicBezTo>
                    <a:cubicBezTo>
                      <a:pt x="30569" y="0"/>
                      <a:pt x="34296" y="746"/>
                      <a:pt x="37577" y="2088"/>
                    </a:cubicBezTo>
                    <a:cubicBezTo>
                      <a:pt x="40708" y="3430"/>
                      <a:pt x="43243" y="5368"/>
                      <a:pt x="45033" y="7903"/>
                    </a:cubicBezTo>
                    <a:cubicBezTo>
                      <a:pt x="46971" y="10140"/>
                      <a:pt x="48015" y="12824"/>
                      <a:pt x="48015" y="15806"/>
                    </a:cubicBezTo>
                    <a:lnTo>
                      <a:pt x="48015" y="16403"/>
                    </a:lnTo>
                    <a:lnTo>
                      <a:pt x="38472" y="16403"/>
                    </a:lnTo>
                    <a:lnTo>
                      <a:pt x="38472" y="15806"/>
                    </a:lnTo>
                    <a:cubicBezTo>
                      <a:pt x="38472" y="13719"/>
                      <a:pt x="37577" y="11780"/>
                      <a:pt x="35639" y="10289"/>
                    </a:cubicBezTo>
                    <a:cubicBezTo>
                      <a:pt x="33700" y="8798"/>
                      <a:pt x="30718" y="8052"/>
                      <a:pt x="26841" y="8052"/>
                    </a:cubicBezTo>
                    <a:cubicBezTo>
                      <a:pt x="22218" y="8052"/>
                      <a:pt x="18192" y="9842"/>
                      <a:pt x="14912" y="13420"/>
                    </a:cubicBezTo>
                    <a:cubicBezTo>
                      <a:pt x="11631" y="16999"/>
                      <a:pt x="9991" y="22516"/>
                      <a:pt x="9991" y="30270"/>
                    </a:cubicBezTo>
                    <a:cubicBezTo>
                      <a:pt x="9991" y="38024"/>
                      <a:pt x="11631" y="43691"/>
                      <a:pt x="14762" y="47121"/>
                    </a:cubicBezTo>
                    <a:cubicBezTo>
                      <a:pt x="17894" y="50550"/>
                      <a:pt x="21920" y="52340"/>
                      <a:pt x="26841" y="52340"/>
                    </a:cubicBezTo>
                    <a:cubicBezTo>
                      <a:pt x="30867" y="52340"/>
                      <a:pt x="33700" y="51594"/>
                      <a:pt x="35788" y="50103"/>
                    </a:cubicBezTo>
                    <a:cubicBezTo>
                      <a:pt x="37726" y="48463"/>
                      <a:pt x="38621" y="46673"/>
                      <a:pt x="38621" y="44735"/>
                    </a:cubicBezTo>
                    <a:lnTo>
                      <a:pt x="38621" y="4413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t-EE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1E02C135-80C1-F036-05C2-324B4AC6CB36}"/>
                  </a:ext>
                </a:extLst>
              </p:cNvPr>
              <p:cNvSpPr/>
              <p:nvPr/>
            </p:nvSpPr>
            <p:spPr>
              <a:xfrm>
                <a:off x="11137293" y="6546005"/>
                <a:ext cx="49804" cy="60093"/>
              </a:xfrm>
              <a:custGeom>
                <a:avLst/>
                <a:gdLst>
                  <a:gd name="connsiteX0" fmla="*/ 39963 w 49804"/>
                  <a:gd name="connsiteY0" fmla="*/ 43840 h 60093"/>
                  <a:gd name="connsiteX1" fmla="*/ 49506 w 49804"/>
                  <a:gd name="connsiteY1" fmla="*/ 43840 h 60093"/>
                  <a:gd name="connsiteX2" fmla="*/ 49506 w 49804"/>
                  <a:gd name="connsiteY2" fmla="*/ 44436 h 60093"/>
                  <a:gd name="connsiteX3" fmla="*/ 46524 w 49804"/>
                  <a:gd name="connsiteY3" fmla="*/ 52041 h 60093"/>
                  <a:gd name="connsiteX4" fmla="*/ 38472 w 49804"/>
                  <a:gd name="connsiteY4" fmla="*/ 58006 h 60093"/>
                  <a:gd name="connsiteX5" fmla="*/ 27139 w 49804"/>
                  <a:gd name="connsiteY5" fmla="*/ 60094 h 60093"/>
                  <a:gd name="connsiteX6" fmla="*/ 7157 w 49804"/>
                  <a:gd name="connsiteY6" fmla="*/ 51594 h 60093"/>
                  <a:gd name="connsiteX7" fmla="*/ 0 w 49804"/>
                  <a:gd name="connsiteY7" fmla="*/ 30420 h 60093"/>
                  <a:gd name="connsiteX8" fmla="*/ 7456 w 49804"/>
                  <a:gd name="connsiteY8" fmla="*/ 8649 h 60093"/>
                  <a:gd name="connsiteX9" fmla="*/ 26692 w 49804"/>
                  <a:gd name="connsiteY9" fmla="*/ 0 h 60093"/>
                  <a:gd name="connsiteX10" fmla="*/ 38323 w 49804"/>
                  <a:gd name="connsiteY10" fmla="*/ 2833 h 60093"/>
                  <a:gd name="connsiteX11" fmla="*/ 46673 w 49804"/>
                  <a:gd name="connsiteY11" fmla="*/ 11482 h 60093"/>
                  <a:gd name="connsiteX12" fmla="*/ 49805 w 49804"/>
                  <a:gd name="connsiteY12" fmla="*/ 28034 h 60093"/>
                  <a:gd name="connsiteX13" fmla="*/ 49805 w 49804"/>
                  <a:gd name="connsiteY13" fmla="*/ 31314 h 60093"/>
                  <a:gd name="connsiteX14" fmla="*/ 9543 w 49804"/>
                  <a:gd name="connsiteY14" fmla="*/ 31314 h 60093"/>
                  <a:gd name="connsiteX15" fmla="*/ 14464 w 49804"/>
                  <a:gd name="connsiteY15" fmla="*/ 46226 h 60093"/>
                  <a:gd name="connsiteX16" fmla="*/ 28034 w 49804"/>
                  <a:gd name="connsiteY16" fmla="*/ 52190 h 60093"/>
                  <a:gd name="connsiteX17" fmla="*/ 37130 w 49804"/>
                  <a:gd name="connsiteY17" fmla="*/ 49805 h 60093"/>
                  <a:gd name="connsiteX18" fmla="*/ 39963 w 49804"/>
                  <a:gd name="connsiteY18" fmla="*/ 44436 h 60093"/>
                  <a:gd name="connsiteX19" fmla="*/ 39963 w 49804"/>
                  <a:gd name="connsiteY19" fmla="*/ 43840 h 60093"/>
                  <a:gd name="connsiteX20" fmla="*/ 9991 w 49804"/>
                  <a:gd name="connsiteY20" fmla="*/ 24008 h 60093"/>
                  <a:gd name="connsiteX21" fmla="*/ 40708 w 49804"/>
                  <a:gd name="connsiteY21" fmla="*/ 24008 h 60093"/>
                  <a:gd name="connsiteX22" fmla="*/ 40708 w 49804"/>
                  <a:gd name="connsiteY22" fmla="*/ 22964 h 60093"/>
                  <a:gd name="connsiteX23" fmla="*/ 38770 w 49804"/>
                  <a:gd name="connsiteY23" fmla="*/ 15210 h 60093"/>
                  <a:gd name="connsiteX24" fmla="*/ 33402 w 49804"/>
                  <a:gd name="connsiteY24" fmla="*/ 9693 h 60093"/>
                  <a:gd name="connsiteX25" fmla="*/ 25648 w 49804"/>
                  <a:gd name="connsiteY25" fmla="*/ 7903 h 60093"/>
                  <a:gd name="connsiteX26" fmla="*/ 15955 w 49804"/>
                  <a:gd name="connsiteY26" fmla="*/ 12078 h 60093"/>
                  <a:gd name="connsiteX27" fmla="*/ 9842 w 49804"/>
                  <a:gd name="connsiteY27" fmla="*/ 24157 h 60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49804" h="60093">
                    <a:moveTo>
                      <a:pt x="39963" y="43840"/>
                    </a:moveTo>
                    <a:lnTo>
                      <a:pt x="49506" y="43840"/>
                    </a:lnTo>
                    <a:lnTo>
                      <a:pt x="49506" y="44436"/>
                    </a:lnTo>
                    <a:cubicBezTo>
                      <a:pt x="49506" y="46971"/>
                      <a:pt x="48463" y="49506"/>
                      <a:pt x="46524" y="52041"/>
                    </a:cubicBezTo>
                    <a:cubicBezTo>
                      <a:pt x="44586" y="54576"/>
                      <a:pt x="41901" y="56515"/>
                      <a:pt x="38472" y="58006"/>
                    </a:cubicBezTo>
                    <a:cubicBezTo>
                      <a:pt x="35042" y="59348"/>
                      <a:pt x="31314" y="60094"/>
                      <a:pt x="27139" y="60094"/>
                    </a:cubicBezTo>
                    <a:cubicBezTo>
                      <a:pt x="18490" y="60094"/>
                      <a:pt x="11780" y="57260"/>
                      <a:pt x="7157" y="51594"/>
                    </a:cubicBezTo>
                    <a:cubicBezTo>
                      <a:pt x="2535" y="45928"/>
                      <a:pt x="0" y="38919"/>
                      <a:pt x="0" y="30420"/>
                    </a:cubicBezTo>
                    <a:cubicBezTo>
                      <a:pt x="0" y="21920"/>
                      <a:pt x="2535" y="14464"/>
                      <a:pt x="7456" y="8649"/>
                    </a:cubicBezTo>
                    <a:cubicBezTo>
                      <a:pt x="12377" y="2833"/>
                      <a:pt x="18938" y="0"/>
                      <a:pt x="26692" y="0"/>
                    </a:cubicBezTo>
                    <a:cubicBezTo>
                      <a:pt x="30867" y="0"/>
                      <a:pt x="34744" y="895"/>
                      <a:pt x="38323" y="2833"/>
                    </a:cubicBezTo>
                    <a:cubicBezTo>
                      <a:pt x="41901" y="4772"/>
                      <a:pt x="44735" y="7605"/>
                      <a:pt x="46673" y="11482"/>
                    </a:cubicBezTo>
                    <a:cubicBezTo>
                      <a:pt x="48761" y="15359"/>
                      <a:pt x="49805" y="20876"/>
                      <a:pt x="49805" y="28034"/>
                    </a:cubicBezTo>
                    <a:lnTo>
                      <a:pt x="49805" y="31314"/>
                    </a:lnTo>
                    <a:lnTo>
                      <a:pt x="9543" y="31314"/>
                    </a:lnTo>
                    <a:cubicBezTo>
                      <a:pt x="9543" y="37279"/>
                      <a:pt x="11184" y="42349"/>
                      <a:pt x="14464" y="46226"/>
                    </a:cubicBezTo>
                    <a:cubicBezTo>
                      <a:pt x="17745" y="50252"/>
                      <a:pt x="22218" y="52190"/>
                      <a:pt x="28034" y="52190"/>
                    </a:cubicBezTo>
                    <a:cubicBezTo>
                      <a:pt x="32209" y="52190"/>
                      <a:pt x="35340" y="51445"/>
                      <a:pt x="37130" y="49805"/>
                    </a:cubicBezTo>
                    <a:cubicBezTo>
                      <a:pt x="38919" y="48164"/>
                      <a:pt x="39963" y="46375"/>
                      <a:pt x="39963" y="44436"/>
                    </a:cubicBezTo>
                    <a:lnTo>
                      <a:pt x="39963" y="43840"/>
                    </a:lnTo>
                    <a:close/>
                    <a:moveTo>
                      <a:pt x="9991" y="24008"/>
                    </a:moveTo>
                    <a:lnTo>
                      <a:pt x="40708" y="24008"/>
                    </a:lnTo>
                    <a:lnTo>
                      <a:pt x="40708" y="22964"/>
                    </a:lnTo>
                    <a:cubicBezTo>
                      <a:pt x="40708" y="20280"/>
                      <a:pt x="40112" y="17596"/>
                      <a:pt x="38770" y="15210"/>
                    </a:cubicBezTo>
                    <a:cubicBezTo>
                      <a:pt x="37428" y="12675"/>
                      <a:pt x="35639" y="10885"/>
                      <a:pt x="33402" y="9693"/>
                    </a:cubicBezTo>
                    <a:cubicBezTo>
                      <a:pt x="31165" y="8500"/>
                      <a:pt x="28630" y="7903"/>
                      <a:pt x="25648" y="7903"/>
                    </a:cubicBezTo>
                    <a:cubicBezTo>
                      <a:pt x="22218" y="7903"/>
                      <a:pt x="18938" y="9245"/>
                      <a:pt x="15955" y="12078"/>
                    </a:cubicBezTo>
                    <a:cubicBezTo>
                      <a:pt x="12973" y="14912"/>
                      <a:pt x="10885" y="18938"/>
                      <a:pt x="9842" y="24157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t-EE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DE218DAB-1524-EBE6-6FD8-80D4D1DEB1ED}"/>
                  </a:ext>
                </a:extLst>
              </p:cNvPr>
              <p:cNvSpPr/>
              <p:nvPr/>
            </p:nvSpPr>
            <p:spPr>
              <a:xfrm>
                <a:off x="11221693" y="6545856"/>
                <a:ext cx="53681" cy="60093"/>
              </a:xfrm>
              <a:custGeom>
                <a:avLst/>
                <a:gdLst>
                  <a:gd name="connsiteX0" fmla="*/ 26990 w 53681"/>
                  <a:gd name="connsiteY0" fmla="*/ 60094 h 60093"/>
                  <a:gd name="connsiteX1" fmla="*/ 7903 w 53681"/>
                  <a:gd name="connsiteY1" fmla="*/ 52489 h 60093"/>
                  <a:gd name="connsiteX2" fmla="*/ 0 w 53681"/>
                  <a:gd name="connsiteY2" fmla="*/ 29972 h 60093"/>
                  <a:gd name="connsiteX3" fmla="*/ 7903 w 53681"/>
                  <a:gd name="connsiteY3" fmla="*/ 7605 h 60093"/>
                  <a:gd name="connsiteX4" fmla="*/ 26841 w 53681"/>
                  <a:gd name="connsiteY4" fmla="*/ 0 h 60093"/>
                  <a:gd name="connsiteX5" fmla="*/ 45928 w 53681"/>
                  <a:gd name="connsiteY5" fmla="*/ 7605 h 60093"/>
                  <a:gd name="connsiteX6" fmla="*/ 53682 w 53681"/>
                  <a:gd name="connsiteY6" fmla="*/ 29972 h 60093"/>
                  <a:gd name="connsiteX7" fmla="*/ 45778 w 53681"/>
                  <a:gd name="connsiteY7" fmla="*/ 52489 h 60093"/>
                  <a:gd name="connsiteX8" fmla="*/ 26692 w 53681"/>
                  <a:gd name="connsiteY8" fmla="*/ 60094 h 60093"/>
                  <a:gd name="connsiteX9" fmla="*/ 26990 w 53681"/>
                  <a:gd name="connsiteY9" fmla="*/ 52190 h 60093"/>
                  <a:gd name="connsiteX10" fmla="*/ 39366 w 53681"/>
                  <a:gd name="connsiteY10" fmla="*/ 46077 h 60093"/>
                  <a:gd name="connsiteX11" fmla="*/ 44138 w 53681"/>
                  <a:gd name="connsiteY11" fmla="*/ 30121 h 60093"/>
                  <a:gd name="connsiteX12" fmla="*/ 39516 w 53681"/>
                  <a:gd name="connsiteY12" fmla="*/ 14166 h 60093"/>
                  <a:gd name="connsiteX13" fmla="*/ 27139 w 53681"/>
                  <a:gd name="connsiteY13" fmla="*/ 8052 h 60093"/>
                  <a:gd name="connsiteX14" fmla="*/ 14762 w 53681"/>
                  <a:gd name="connsiteY14" fmla="*/ 14166 h 60093"/>
                  <a:gd name="connsiteX15" fmla="*/ 10140 w 53681"/>
                  <a:gd name="connsiteY15" fmla="*/ 30270 h 60093"/>
                  <a:gd name="connsiteX16" fmla="*/ 14762 w 53681"/>
                  <a:gd name="connsiteY16" fmla="*/ 46226 h 60093"/>
                  <a:gd name="connsiteX17" fmla="*/ 27139 w 53681"/>
                  <a:gd name="connsiteY17" fmla="*/ 52340 h 60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3681" h="60093">
                    <a:moveTo>
                      <a:pt x="26990" y="60094"/>
                    </a:moveTo>
                    <a:cubicBezTo>
                      <a:pt x="19534" y="60094"/>
                      <a:pt x="13122" y="57559"/>
                      <a:pt x="7903" y="52489"/>
                    </a:cubicBezTo>
                    <a:cubicBezTo>
                      <a:pt x="2684" y="47419"/>
                      <a:pt x="0" y="39963"/>
                      <a:pt x="0" y="29972"/>
                    </a:cubicBezTo>
                    <a:cubicBezTo>
                      <a:pt x="0" y="19981"/>
                      <a:pt x="2684" y="12675"/>
                      <a:pt x="7903" y="7605"/>
                    </a:cubicBezTo>
                    <a:cubicBezTo>
                      <a:pt x="13122" y="2535"/>
                      <a:pt x="19534" y="0"/>
                      <a:pt x="26841" y="0"/>
                    </a:cubicBezTo>
                    <a:cubicBezTo>
                      <a:pt x="34147" y="0"/>
                      <a:pt x="40709" y="2535"/>
                      <a:pt x="45928" y="7605"/>
                    </a:cubicBezTo>
                    <a:cubicBezTo>
                      <a:pt x="51147" y="12675"/>
                      <a:pt x="53682" y="20131"/>
                      <a:pt x="53682" y="29972"/>
                    </a:cubicBezTo>
                    <a:cubicBezTo>
                      <a:pt x="53682" y="39814"/>
                      <a:pt x="50997" y="47419"/>
                      <a:pt x="45778" y="52489"/>
                    </a:cubicBezTo>
                    <a:cubicBezTo>
                      <a:pt x="40559" y="57559"/>
                      <a:pt x="34147" y="60094"/>
                      <a:pt x="26692" y="60094"/>
                    </a:cubicBezTo>
                    <a:close/>
                    <a:moveTo>
                      <a:pt x="26990" y="52190"/>
                    </a:moveTo>
                    <a:cubicBezTo>
                      <a:pt x="32060" y="52190"/>
                      <a:pt x="36235" y="50103"/>
                      <a:pt x="39366" y="46077"/>
                    </a:cubicBezTo>
                    <a:cubicBezTo>
                      <a:pt x="42498" y="42051"/>
                      <a:pt x="44138" y="36682"/>
                      <a:pt x="44138" y="30121"/>
                    </a:cubicBezTo>
                    <a:cubicBezTo>
                      <a:pt x="44138" y="23560"/>
                      <a:pt x="42647" y="18192"/>
                      <a:pt x="39516" y="14166"/>
                    </a:cubicBezTo>
                    <a:cubicBezTo>
                      <a:pt x="36384" y="9991"/>
                      <a:pt x="32358" y="8052"/>
                      <a:pt x="27139" y="8052"/>
                    </a:cubicBezTo>
                    <a:cubicBezTo>
                      <a:pt x="21920" y="8052"/>
                      <a:pt x="17894" y="10140"/>
                      <a:pt x="14762" y="14166"/>
                    </a:cubicBezTo>
                    <a:cubicBezTo>
                      <a:pt x="11631" y="18192"/>
                      <a:pt x="10140" y="23560"/>
                      <a:pt x="10140" y="30270"/>
                    </a:cubicBezTo>
                    <a:cubicBezTo>
                      <a:pt x="10140" y="36981"/>
                      <a:pt x="11631" y="42200"/>
                      <a:pt x="14762" y="46226"/>
                    </a:cubicBezTo>
                    <a:cubicBezTo>
                      <a:pt x="17894" y="50252"/>
                      <a:pt x="21920" y="52340"/>
                      <a:pt x="27139" y="52340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t-EE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CFDB31C0-22D3-F687-02CB-E9698436A8E0}"/>
                  </a:ext>
                </a:extLst>
              </p:cNvPr>
              <p:cNvSpPr/>
              <p:nvPr/>
            </p:nvSpPr>
            <p:spPr>
              <a:xfrm>
                <a:off x="11280593" y="6522296"/>
                <a:ext cx="34893" cy="82162"/>
              </a:xfrm>
              <a:custGeom>
                <a:avLst/>
                <a:gdLst>
                  <a:gd name="connsiteX0" fmla="*/ 17745 w 34893"/>
                  <a:gd name="connsiteY0" fmla="*/ 82163 h 82162"/>
                  <a:gd name="connsiteX1" fmla="*/ 8201 w 34893"/>
                  <a:gd name="connsiteY1" fmla="*/ 82163 h 82162"/>
                  <a:gd name="connsiteX2" fmla="*/ 8201 w 34893"/>
                  <a:gd name="connsiteY2" fmla="*/ 33253 h 82162"/>
                  <a:gd name="connsiteX3" fmla="*/ 0 w 34893"/>
                  <a:gd name="connsiteY3" fmla="*/ 33253 h 82162"/>
                  <a:gd name="connsiteX4" fmla="*/ 0 w 34893"/>
                  <a:gd name="connsiteY4" fmla="*/ 25350 h 82162"/>
                  <a:gd name="connsiteX5" fmla="*/ 8201 w 34893"/>
                  <a:gd name="connsiteY5" fmla="*/ 25350 h 82162"/>
                  <a:gd name="connsiteX6" fmla="*/ 8201 w 34893"/>
                  <a:gd name="connsiteY6" fmla="*/ 22666 h 82162"/>
                  <a:gd name="connsiteX7" fmla="*/ 13420 w 34893"/>
                  <a:gd name="connsiteY7" fmla="*/ 5219 h 82162"/>
                  <a:gd name="connsiteX8" fmla="*/ 26990 w 34893"/>
                  <a:gd name="connsiteY8" fmla="*/ 0 h 82162"/>
                  <a:gd name="connsiteX9" fmla="*/ 30420 w 34893"/>
                  <a:gd name="connsiteY9" fmla="*/ 0 h 82162"/>
                  <a:gd name="connsiteX10" fmla="*/ 34893 w 34893"/>
                  <a:gd name="connsiteY10" fmla="*/ 596 h 82162"/>
                  <a:gd name="connsiteX11" fmla="*/ 34893 w 34893"/>
                  <a:gd name="connsiteY11" fmla="*/ 8350 h 82162"/>
                  <a:gd name="connsiteX12" fmla="*/ 28481 w 34893"/>
                  <a:gd name="connsiteY12" fmla="*/ 7903 h 82162"/>
                  <a:gd name="connsiteX13" fmla="*/ 20727 w 34893"/>
                  <a:gd name="connsiteY13" fmla="*/ 10140 h 82162"/>
                  <a:gd name="connsiteX14" fmla="*/ 17447 w 34893"/>
                  <a:gd name="connsiteY14" fmla="*/ 20727 h 82162"/>
                  <a:gd name="connsiteX15" fmla="*/ 17447 w 34893"/>
                  <a:gd name="connsiteY15" fmla="*/ 25201 h 82162"/>
                  <a:gd name="connsiteX16" fmla="*/ 33998 w 34893"/>
                  <a:gd name="connsiteY16" fmla="*/ 25201 h 82162"/>
                  <a:gd name="connsiteX17" fmla="*/ 33998 w 34893"/>
                  <a:gd name="connsiteY17" fmla="*/ 33104 h 82162"/>
                  <a:gd name="connsiteX18" fmla="*/ 17447 w 34893"/>
                  <a:gd name="connsiteY18" fmla="*/ 33104 h 82162"/>
                  <a:gd name="connsiteX19" fmla="*/ 17447 w 34893"/>
                  <a:gd name="connsiteY19" fmla="*/ 82014 h 82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4893" h="82162">
                    <a:moveTo>
                      <a:pt x="17745" y="82163"/>
                    </a:moveTo>
                    <a:lnTo>
                      <a:pt x="8201" y="82163"/>
                    </a:lnTo>
                    <a:lnTo>
                      <a:pt x="8201" y="33253"/>
                    </a:lnTo>
                    <a:lnTo>
                      <a:pt x="0" y="33253"/>
                    </a:lnTo>
                    <a:lnTo>
                      <a:pt x="0" y="25350"/>
                    </a:lnTo>
                    <a:lnTo>
                      <a:pt x="8201" y="25350"/>
                    </a:lnTo>
                    <a:lnTo>
                      <a:pt x="8201" y="22666"/>
                    </a:lnTo>
                    <a:cubicBezTo>
                      <a:pt x="8201" y="14464"/>
                      <a:pt x="9991" y="8649"/>
                      <a:pt x="13420" y="5219"/>
                    </a:cubicBezTo>
                    <a:cubicBezTo>
                      <a:pt x="16999" y="1789"/>
                      <a:pt x="21473" y="0"/>
                      <a:pt x="26990" y="0"/>
                    </a:cubicBezTo>
                    <a:cubicBezTo>
                      <a:pt x="28332" y="0"/>
                      <a:pt x="29525" y="0"/>
                      <a:pt x="30420" y="0"/>
                    </a:cubicBezTo>
                    <a:cubicBezTo>
                      <a:pt x="31314" y="0"/>
                      <a:pt x="32805" y="298"/>
                      <a:pt x="34893" y="596"/>
                    </a:cubicBezTo>
                    <a:lnTo>
                      <a:pt x="34893" y="8350"/>
                    </a:lnTo>
                    <a:lnTo>
                      <a:pt x="28481" y="7903"/>
                    </a:lnTo>
                    <a:cubicBezTo>
                      <a:pt x="25350" y="7903"/>
                      <a:pt x="22815" y="8649"/>
                      <a:pt x="20727" y="10140"/>
                    </a:cubicBezTo>
                    <a:cubicBezTo>
                      <a:pt x="18490" y="11631"/>
                      <a:pt x="17447" y="15210"/>
                      <a:pt x="17447" y="20727"/>
                    </a:cubicBezTo>
                    <a:lnTo>
                      <a:pt x="17447" y="25201"/>
                    </a:lnTo>
                    <a:lnTo>
                      <a:pt x="33998" y="25201"/>
                    </a:lnTo>
                    <a:lnTo>
                      <a:pt x="33998" y="33104"/>
                    </a:lnTo>
                    <a:lnTo>
                      <a:pt x="17447" y="33104"/>
                    </a:lnTo>
                    <a:lnTo>
                      <a:pt x="17447" y="82014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t-EE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22E10C08-10E8-680C-6874-A22AA72E6554}"/>
                  </a:ext>
                </a:extLst>
              </p:cNvPr>
              <p:cNvSpPr/>
              <p:nvPr/>
            </p:nvSpPr>
            <p:spPr>
              <a:xfrm>
                <a:off x="11348739" y="6525278"/>
                <a:ext cx="47418" cy="79180"/>
              </a:xfrm>
              <a:custGeom>
                <a:avLst/>
                <a:gdLst>
                  <a:gd name="connsiteX0" fmla="*/ 0 w 47418"/>
                  <a:gd name="connsiteY0" fmla="*/ 79180 h 79180"/>
                  <a:gd name="connsiteX1" fmla="*/ 0 w 47418"/>
                  <a:gd name="connsiteY1" fmla="*/ 0 h 79180"/>
                  <a:gd name="connsiteX2" fmla="*/ 44735 w 47418"/>
                  <a:gd name="connsiteY2" fmla="*/ 0 h 79180"/>
                  <a:gd name="connsiteX3" fmla="*/ 44735 w 47418"/>
                  <a:gd name="connsiteY3" fmla="*/ 8798 h 79180"/>
                  <a:gd name="connsiteX4" fmla="*/ 10289 w 47418"/>
                  <a:gd name="connsiteY4" fmla="*/ 8798 h 79180"/>
                  <a:gd name="connsiteX5" fmla="*/ 10289 w 47418"/>
                  <a:gd name="connsiteY5" fmla="*/ 33700 h 79180"/>
                  <a:gd name="connsiteX6" fmla="*/ 40410 w 47418"/>
                  <a:gd name="connsiteY6" fmla="*/ 33700 h 79180"/>
                  <a:gd name="connsiteX7" fmla="*/ 40410 w 47418"/>
                  <a:gd name="connsiteY7" fmla="*/ 41603 h 79180"/>
                  <a:gd name="connsiteX8" fmla="*/ 10289 w 47418"/>
                  <a:gd name="connsiteY8" fmla="*/ 41603 h 79180"/>
                  <a:gd name="connsiteX9" fmla="*/ 10289 w 47418"/>
                  <a:gd name="connsiteY9" fmla="*/ 70532 h 79180"/>
                  <a:gd name="connsiteX10" fmla="*/ 47419 w 47418"/>
                  <a:gd name="connsiteY10" fmla="*/ 70532 h 79180"/>
                  <a:gd name="connsiteX11" fmla="*/ 47419 w 47418"/>
                  <a:gd name="connsiteY11" fmla="*/ 79180 h 79180"/>
                  <a:gd name="connsiteX12" fmla="*/ 0 w 47418"/>
                  <a:gd name="connsiteY12" fmla="*/ 79180 h 79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7418" h="79180">
                    <a:moveTo>
                      <a:pt x="0" y="79180"/>
                    </a:moveTo>
                    <a:lnTo>
                      <a:pt x="0" y="0"/>
                    </a:lnTo>
                    <a:lnTo>
                      <a:pt x="44735" y="0"/>
                    </a:lnTo>
                    <a:lnTo>
                      <a:pt x="44735" y="8798"/>
                    </a:lnTo>
                    <a:lnTo>
                      <a:pt x="10289" y="8798"/>
                    </a:lnTo>
                    <a:lnTo>
                      <a:pt x="10289" y="33700"/>
                    </a:lnTo>
                    <a:lnTo>
                      <a:pt x="40410" y="33700"/>
                    </a:lnTo>
                    <a:lnTo>
                      <a:pt x="40410" y="41603"/>
                    </a:lnTo>
                    <a:lnTo>
                      <a:pt x="10289" y="41603"/>
                    </a:lnTo>
                    <a:lnTo>
                      <a:pt x="10289" y="70532"/>
                    </a:lnTo>
                    <a:lnTo>
                      <a:pt x="47419" y="70532"/>
                    </a:lnTo>
                    <a:lnTo>
                      <a:pt x="47419" y="79180"/>
                    </a:lnTo>
                    <a:lnTo>
                      <a:pt x="0" y="7918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t-EE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5354A53B-CCE8-8CD2-6ED2-C8CB24D2D41D}"/>
                  </a:ext>
                </a:extLst>
              </p:cNvPr>
              <p:cNvSpPr/>
              <p:nvPr/>
            </p:nvSpPr>
            <p:spPr>
              <a:xfrm>
                <a:off x="11400631" y="6545856"/>
                <a:ext cx="44436" cy="60093"/>
              </a:xfrm>
              <a:custGeom>
                <a:avLst/>
                <a:gdLst>
                  <a:gd name="connsiteX0" fmla="*/ 9991 w 44436"/>
                  <a:gd name="connsiteY0" fmla="*/ 43542 h 60093"/>
                  <a:gd name="connsiteX1" fmla="*/ 12675 w 44436"/>
                  <a:gd name="connsiteY1" fmla="*/ 49805 h 60093"/>
                  <a:gd name="connsiteX2" fmla="*/ 22218 w 44436"/>
                  <a:gd name="connsiteY2" fmla="*/ 52190 h 60093"/>
                  <a:gd name="connsiteX3" fmla="*/ 31613 w 44436"/>
                  <a:gd name="connsiteY3" fmla="*/ 49357 h 60093"/>
                  <a:gd name="connsiteX4" fmla="*/ 35340 w 44436"/>
                  <a:gd name="connsiteY4" fmla="*/ 42647 h 60093"/>
                  <a:gd name="connsiteX5" fmla="*/ 28183 w 44436"/>
                  <a:gd name="connsiteY5" fmla="*/ 35191 h 60093"/>
                  <a:gd name="connsiteX6" fmla="*/ 23411 w 44436"/>
                  <a:gd name="connsiteY6" fmla="*/ 33700 h 60093"/>
                  <a:gd name="connsiteX7" fmla="*/ 20131 w 44436"/>
                  <a:gd name="connsiteY7" fmla="*/ 32656 h 60093"/>
                  <a:gd name="connsiteX8" fmla="*/ 13570 w 44436"/>
                  <a:gd name="connsiteY8" fmla="*/ 30718 h 60093"/>
                  <a:gd name="connsiteX9" fmla="*/ 2237 w 44436"/>
                  <a:gd name="connsiteY9" fmla="*/ 16999 h 60093"/>
                  <a:gd name="connsiteX10" fmla="*/ 7754 w 44436"/>
                  <a:gd name="connsiteY10" fmla="*/ 5070 h 60093"/>
                  <a:gd name="connsiteX11" fmla="*/ 23858 w 44436"/>
                  <a:gd name="connsiteY11" fmla="*/ 0 h 60093"/>
                  <a:gd name="connsiteX12" fmla="*/ 38770 w 44436"/>
                  <a:gd name="connsiteY12" fmla="*/ 4324 h 60093"/>
                  <a:gd name="connsiteX13" fmla="*/ 43244 w 44436"/>
                  <a:gd name="connsiteY13" fmla="*/ 14017 h 60093"/>
                  <a:gd name="connsiteX14" fmla="*/ 33700 w 44436"/>
                  <a:gd name="connsiteY14" fmla="*/ 14017 h 60093"/>
                  <a:gd name="connsiteX15" fmla="*/ 30718 w 44436"/>
                  <a:gd name="connsiteY15" fmla="*/ 9543 h 60093"/>
                  <a:gd name="connsiteX16" fmla="*/ 27437 w 44436"/>
                  <a:gd name="connsiteY16" fmla="*/ 8350 h 60093"/>
                  <a:gd name="connsiteX17" fmla="*/ 23113 w 44436"/>
                  <a:gd name="connsiteY17" fmla="*/ 7903 h 60093"/>
                  <a:gd name="connsiteX18" fmla="*/ 14315 w 44436"/>
                  <a:gd name="connsiteY18" fmla="*/ 10289 h 60093"/>
                  <a:gd name="connsiteX19" fmla="*/ 11333 w 44436"/>
                  <a:gd name="connsiteY19" fmla="*/ 16104 h 60093"/>
                  <a:gd name="connsiteX20" fmla="*/ 13122 w 44436"/>
                  <a:gd name="connsiteY20" fmla="*/ 20280 h 60093"/>
                  <a:gd name="connsiteX21" fmla="*/ 19832 w 44436"/>
                  <a:gd name="connsiteY21" fmla="*/ 23411 h 60093"/>
                  <a:gd name="connsiteX22" fmla="*/ 24455 w 44436"/>
                  <a:gd name="connsiteY22" fmla="*/ 24604 h 60093"/>
                  <a:gd name="connsiteX23" fmla="*/ 27735 w 44436"/>
                  <a:gd name="connsiteY23" fmla="*/ 25499 h 60093"/>
                  <a:gd name="connsiteX24" fmla="*/ 36235 w 44436"/>
                  <a:gd name="connsiteY24" fmla="*/ 28332 h 60093"/>
                  <a:gd name="connsiteX25" fmla="*/ 38025 w 44436"/>
                  <a:gd name="connsiteY25" fmla="*/ 29227 h 60093"/>
                  <a:gd name="connsiteX26" fmla="*/ 39665 w 44436"/>
                  <a:gd name="connsiteY26" fmla="*/ 30420 h 60093"/>
                  <a:gd name="connsiteX27" fmla="*/ 43244 w 44436"/>
                  <a:gd name="connsiteY27" fmla="*/ 34893 h 60093"/>
                  <a:gd name="connsiteX28" fmla="*/ 44436 w 44436"/>
                  <a:gd name="connsiteY28" fmla="*/ 41007 h 60093"/>
                  <a:gd name="connsiteX29" fmla="*/ 38770 w 44436"/>
                  <a:gd name="connsiteY29" fmla="*/ 54576 h 60093"/>
                  <a:gd name="connsiteX30" fmla="*/ 21771 w 44436"/>
                  <a:gd name="connsiteY30" fmla="*/ 60094 h 60093"/>
                  <a:gd name="connsiteX31" fmla="*/ 15359 w 44436"/>
                  <a:gd name="connsiteY31" fmla="*/ 59646 h 60093"/>
                  <a:gd name="connsiteX32" fmla="*/ 10140 w 44436"/>
                  <a:gd name="connsiteY32" fmla="*/ 58006 h 60093"/>
                  <a:gd name="connsiteX33" fmla="*/ 2833 w 44436"/>
                  <a:gd name="connsiteY33" fmla="*/ 52340 h 60093"/>
                  <a:gd name="connsiteX34" fmla="*/ 0 w 44436"/>
                  <a:gd name="connsiteY34" fmla="*/ 43691 h 60093"/>
                  <a:gd name="connsiteX35" fmla="*/ 9543 w 44436"/>
                  <a:gd name="connsiteY35" fmla="*/ 43691 h 60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44436" h="60093">
                    <a:moveTo>
                      <a:pt x="9991" y="43542"/>
                    </a:moveTo>
                    <a:cubicBezTo>
                      <a:pt x="9991" y="46077"/>
                      <a:pt x="10885" y="48164"/>
                      <a:pt x="12675" y="49805"/>
                    </a:cubicBezTo>
                    <a:cubicBezTo>
                      <a:pt x="14464" y="51445"/>
                      <a:pt x="17745" y="52190"/>
                      <a:pt x="22218" y="52190"/>
                    </a:cubicBezTo>
                    <a:cubicBezTo>
                      <a:pt x="26244" y="52190"/>
                      <a:pt x="29376" y="51296"/>
                      <a:pt x="31613" y="49357"/>
                    </a:cubicBezTo>
                    <a:cubicBezTo>
                      <a:pt x="34147" y="47419"/>
                      <a:pt x="35340" y="45331"/>
                      <a:pt x="35340" y="42647"/>
                    </a:cubicBezTo>
                    <a:cubicBezTo>
                      <a:pt x="35340" y="39217"/>
                      <a:pt x="32955" y="36682"/>
                      <a:pt x="28183" y="35191"/>
                    </a:cubicBezTo>
                    <a:lnTo>
                      <a:pt x="23411" y="33700"/>
                    </a:lnTo>
                    <a:lnTo>
                      <a:pt x="20131" y="32656"/>
                    </a:lnTo>
                    <a:lnTo>
                      <a:pt x="13570" y="30718"/>
                    </a:lnTo>
                    <a:cubicBezTo>
                      <a:pt x="6114" y="28034"/>
                      <a:pt x="2237" y="23411"/>
                      <a:pt x="2237" y="16999"/>
                    </a:cubicBezTo>
                    <a:cubicBezTo>
                      <a:pt x="2237" y="12526"/>
                      <a:pt x="4026" y="8500"/>
                      <a:pt x="7754" y="5070"/>
                    </a:cubicBezTo>
                    <a:cubicBezTo>
                      <a:pt x="11482" y="1640"/>
                      <a:pt x="16850" y="0"/>
                      <a:pt x="23858" y="0"/>
                    </a:cubicBezTo>
                    <a:cubicBezTo>
                      <a:pt x="30867" y="0"/>
                      <a:pt x="35788" y="1491"/>
                      <a:pt x="38770" y="4324"/>
                    </a:cubicBezTo>
                    <a:cubicBezTo>
                      <a:pt x="41752" y="7307"/>
                      <a:pt x="43244" y="10438"/>
                      <a:pt x="43244" y="14017"/>
                    </a:cubicBezTo>
                    <a:lnTo>
                      <a:pt x="33700" y="14017"/>
                    </a:lnTo>
                    <a:cubicBezTo>
                      <a:pt x="33700" y="12227"/>
                      <a:pt x="32805" y="10587"/>
                      <a:pt x="30718" y="9543"/>
                    </a:cubicBezTo>
                    <a:cubicBezTo>
                      <a:pt x="29674" y="8947"/>
                      <a:pt x="28630" y="8649"/>
                      <a:pt x="27437" y="8350"/>
                    </a:cubicBezTo>
                    <a:cubicBezTo>
                      <a:pt x="26244" y="8052"/>
                      <a:pt x="24902" y="7903"/>
                      <a:pt x="23113" y="7903"/>
                    </a:cubicBezTo>
                    <a:cubicBezTo>
                      <a:pt x="19236" y="7903"/>
                      <a:pt x="16403" y="8649"/>
                      <a:pt x="14315" y="10289"/>
                    </a:cubicBezTo>
                    <a:cubicBezTo>
                      <a:pt x="12227" y="11929"/>
                      <a:pt x="11333" y="13868"/>
                      <a:pt x="11333" y="16104"/>
                    </a:cubicBezTo>
                    <a:cubicBezTo>
                      <a:pt x="11333" y="17894"/>
                      <a:pt x="11929" y="19236"/>
                      <a:pt x="13122" y="20280"/>
                    </a:cubicBezTo>
                    <a:cubicBezTo>
                      <a:pt x="14315" y="21324"/>
                      <a:pt x="16552" y="22367"/>
                      <a:pt x="19832" y="23411"/>
                    </a:cubicBezTo>
                    <a:lnTo>
                      <a:pt x="24455" y="24604"/>
                    </a:lnTo>
                    <a:lnTo>
                      <a:pt x="27735" y="25499"/>
                    </a:lnTo>
                    <a:cubicBezTo>
                      <a:pt x="32209" y="26841"/>
                      <a:pt x="35042" y="27736"/>
                      <a:pt x="36235" y="28332"/>
                    </a:cubicBezTo>
                    <a:cubicBezTo>
                      <a:pt x="36981" y="28630"/>
                      <a:pt x="37577" y="28928"/>
                      <a:pt x="38025" y="29227"/>
                    </a:cubicBezTo>
                    <a:cubicBezTo>
                      <a:pt x="38472" y="29525"/>
                      <a:pt x="39068" y="29823"/>
                      <a:pt x="39665" y="30420"/>
                    </a:cubicBezTo>
                    <a:cubicBezTo>
                      <a:pt x="41305" y="31612"/>
                      <a:pt x="42498" y="33104"/>
                      <a:pt x="43244" y="34893"/>
                    </a:cubicBezTo>
                    <a:cubicBezTo>
                      <a:pt x="43989" y="36682"/>
                      <a:pt x="44436" y="38770"/>
                      <a:pt x="44436" y="41007"/>
                    </a:cubicBezTo>
                    <a:cubicBezTo>
                      <a:pt x="44436" y="46375"/>
                      <a:pt x="42498" y="50848"/>
                      <a:pt x="38770" y="54576"/>
                    </a:cubicBezTo>
                    <a:cubicBezTo>
                      <a:pt x="35042" y="58304"/>
                      <a:pt x="29376" y="60094"/>
                      <a:pt x="21771" y="60094"/>
                    </a:cubicBezTo>
                    <a:cubicBezTo>
                      <a:pt x="19236" y="60094"/>
                      <a:pt x="16999" y="60094"/>
                      <a:pt x="15359" y="59646"/>
                    </a:cubicBezTo>
                    <a:cubicBezTo>
                      <a:pt x="13570" y="59348"/>
                      <a:pt x="11929" y="58752"/>
                      <a:pt x="10140" y="58006"/>
                    </a:cubicBezTo>
                    <a:cubicBezTo>
                      <a:pt x="7158" y="56664"/>
                      <a:pt x="4772" y="54725"/>
                      <a:pt x="2833" y="52340"/>
                    </a:cubicBezTo>
                    <a:cubicBezTo>
                      <a:pt x="895" y="49954"/>
                      <a:pt x="0" y="46971"/>
                      <a:pt x="0" y="43691"/>
                    </a:cubicBezTo>
                    <a:lnTo>
                      <a:pt x="9543" y="4369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t-EE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B7100883-9650-1930-4FEF-3986354CCF98}"/>
                  </a:ext>
                </a:extLst>
              </p:cNvPr>
              <p:cNvSpPr/>
              <p:nvPr/>
            </p:nvSpPr>
            <p:spPr>
              <a:xfrm>
                <a:off x="11447454" y="6533927"/>
                <a:ext cx="38770" cy="71873"/>
              </a:xfrm>
              <a:custGeom>
                <a:avLst/>
                <a:gdLst>
                  <a:gd name="connsiteX0" fmla="*/ 38770 w 38770"/>
                  <a:gd name="connsiteY0" fmla="*/ 62479 h 71873"/>
                  <a:gd name="connsiteX1" fmla="*/ 38770 w 38770"/>
                  <a:gd name="connsiteY1" fmla="*/ 70383 h 71873"/>
                  <a:gd name="connsiteX2" fmla="*/ 28183 w 38770"/>
                  <a:gd name="connsiteY2" fmla="*/ 71874 h 71873"/>
                  <a:gd name="connsiteX3" fmla="*/ 18789 w 38770"/>
                  <a:gd name="connsiteY3" fmla="*/ 69786 h 71873"/>
                  <a:gd name="connsiteX4" fmla="*/ 12227 w 38770"/>
                  <a:gd name="connsiteY4" fmla="*/ 63523 h 71873"/>
                  <a:gd name="connsiteX5" fmla="*/ 9991 w 38770"/>
                  <a:gd name="connsiteY5" fmla="*/ 50550 h 71873"/>
                  <a:gd name="connsiteX6" fmla="*/ 9991 w 38770"/>
                  <a:gd name="connsiteY6" fmla="*/ 21324 h 71873"/>
                  <a:gd name="connsiteX7" fmla="*/ 0 w 38770"/>
                  <a:gd name="connsiteY7" fmla="*/ 21324 h 71873"/>
                  <a:gd name="connsiteX8" fmla="*/ 0 w 38770"/>
                  <a:gd name="connsiteY8" fmla="*/ 13420 h 71873"/>
                  <a:gd name="connsiteX9" fmla="*/ 9991 w 38770"/>
                  <a:gd name="connsiteY9" fmla="*/ 13420 h 71873"/>
                  <a:gd name="connsiteX10" fmla="*/ 9991 w 38770"/>
                  <a:gd name="connsiteY10" fmla="*/ 0 h 71873"/>
                  <a:gd name="connsiteX11" fmla="*/ 19534 w 38770"/>
                  <a:gd name="connsiteY11" fmla="*/ 0 h 71873"/>
                  <a:gd name="connsiteX12" fmla="*/ 19534 w 38770"/>
                  <a:gd name="connsiteY12" fmla="*/ 13420 h 71873"/>
                  <a:gd name="connsiteX13" fmla="*/ 36086 w 38770"/>
                  <a:gd name="connsiteY13" fmla="*/ 13420 h 71873"/>
                  <a:gd name="connsiteX14" fmla="*/ 36086 w 38770"/>
                  <a:gd name="connsiteY14" fmla="*/ 21324 h 71873"/>
                  <a:gd name="connsiteX15" fmla="*/ 19534 w 38770"/>
                  <a:gd name="connsiteY15" fmla="*/ 21324 h 71873"/>
                  <a:gd name="connsiteX16" fmla="*/ 19534 w 38770"/>
                  <a:gd name="connsiteY16" fmla="*/ 47866 h 71873"/>
                  <a:gd name="connsiteX17" fmla="*/ 20578 w 38770"/>
                  <a:gd name="connsiteY17" fmla="*/ 58304 h 71873"/>
                  <a:gd name="connsiteX18" fmla="*/ 24157 w 38770"/>
                  <a:gd name="connsiteY18" fmla="*/ 62479 h 71873"/>
                  <a:gd name="connsiteX19" fmla="*/ 30270 w 38770"/>
                  <a:gd name="connsiteY19" fmla="*/ 63821 h 71873"/>
                  <a:gd name="connsiteX20" fmla="*/ 38770 w 38770"/>
                  <a:gd name="connsiteY20" fmla="*/ 62181 h 71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8770" h="71873">
                    <a:moveTo>
                      <a:pt x="38770" y="62479"/>
                    </a:moveTo>
                    <a:lnTo>
                      <a:pt x="38770" y="70383"/>
                    </a:lnTo>
                    <a:cubicBezTo>
                      <a:pt x="34297" y="71426"/>
                      <a:pt x="30867" y="71874"/>
                      <a:pt x="28183" y="71874"/>
                    </a:cubicBezTo>
                    <a:cubicBezTo>
                      <a:pt x="24753" y="71874"/>
                      <a:pt x="21622" y="71128"/>
                      <a:pt x="18789" y="69786"/>
                    </a:cubicBezTo>
                    <a:cubicBezTo>
                      <a:pt x="15955" y="68444"/>
                      <a:pt x="13719" y="66356"/>
                      <a:pt x="12227" y="63523"/>
                    </a:cubicBezTo>
                    <a:cubicBezTo>
                      <a:pt x="10736" y="60839"/>
                      <a:pt x="9991" y="56515"/>
                      <a:pt x="9991" y="50550"/>
                    </a:cubicBezTo>
                    <a:lnTo>
                      <a:pt x="9991" y="21324"/>
                    </a:lnTo>
                    <a:lnTo>
                      <a:pt x="0" y="21324"/>
                    </a:lnTo>
                    <a:lnTo>
                      <a:pt x="0" y="13420"/>
                    </a:lnTo>
                    <a:lnTo>
                      <a:pt x="9991" y="13420"/>
                    </a:lnTo>
                    <a:lnTo>
                      <a:pt x="9991" y="0"/>
                    </a:lnTo>
                    <a:lnTo>
                      <a:pt x="19534" y="0"/>
                    </a:lnTo>
                    <a:lnTo>
                      <a:pt x="19534" y="13420"/>
                    </a:lnTo>
                    <a:lnTo>
                      <a:pt x="36086" y="13420"/>
                    </a:lnTo>
                    <a:lnTo>
                      <a:pt x="36086" y="21324"/>
                    </a:lnTo>
                    <a:lnTo>
                      <a:pt x="19534" y="21324"/>
                    </a:lnTo>
                    <a:lnTo>
                      <a:pt x="19534" y="47866"/>
                    </a:lnTo>
                    <a:cubicBezTo>
                      <a:pt x="19534" y="52936"/>
                      <a:pt x="19832" y="56515"/>
                      <a:pt x="20578" y="58304"/>
                    </a:cubicBezTo>
                    <a:cubicBezTo>
                      <a:pt x="21324" y="60094"/>
                      <a:pt x="22516" y="61585"/>
                      <a:pt x="24157" y="62479"/>
                    </a:cubicBezTo>
                    <a:cubicBezTo>
                      <a:pt x="25797" y="63374"/>
                      <a:pt x="27885" y="63821"/>
                      <a:pt x="30270" y="63821"/>
                    </a:cubicBezTo>
                    <a:cubicBezTo>
                      <a:pt x="32358" y="63821"/>
                      <a:pt x="35042" y="63225"/>
                      <a:pt x="38770" y="62181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t-EE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ABB37EE0-62FF-C49A-82CC-9F2DE7B3A77F}"/>
                  </a:ext>
                </a:extLst>
              </p:cNvPr>
              <p:cNvSpPr/>
              <p:nvPr/>
            </p:nvSpPr>
            <p:spPr>
              <a:xfrm>
                <a:off x="11490697" y="6545856"/>
                <a:ext cx="53681" cy="60093"/>
              </a:xfrm>
              <a:custGeom>
                <a:avLst/>
                <a:gdLst>
                  <a:gd name="connsiteX0" fmla="*/ 26990 w 53681"/>
                  <a:gd name="connsiteY0" fmla="*/ 60094 h 60093"/>
                  <a:gd name="connsiteX1" fmla="*/ 7903 w 53681"/>
                  <a:gd name="connsiteY1" fmla="*/ 52489 h 60093"/>
                  <a:gd name="connsiteX2" fmla="*/ 0 w 53681"/>
                  <a:gd name="connsiteY2" fmla="*/ 29972 h 60093"/>
                  <a:gd name="connsiteX3" fmla="*/ 7903 w 53681"/>
                  <a:gd name="connsiteY3" fmla="*/ 7605 h 60093"/>
                  <a:gd name="connsiteX4" fmla="*/ 26841 w 53681"/>
                  <a:gd name="connsiteY4" fmla="*/ 0 h 60093"/>
                  <a:gd name="connsiteX5" fmla="*/ 45928 w 53681"/>
                  <a:gd name="connsiteY5" fmla="*/ 7605 h 60093"/>
                  <a:gd name="connsiteX6" fmla="*/ 53682 w 53681"/>
                  <a:gd name="connsiteY6" fmla="*/ 29972 h 60093"/>
                  <a:gd name="connsiteX7" fmla="*/ 45778 w 53681"/>
                  <a:gd name="connsiteY7" fmla="*/ 52489 h 60093"/>
                  <a:gd name="connsiteX8" fmla="*/ 26692 w 53681"/>
                  <a:gd name="connsiteY8" fmla="*/ 60094 h 60093"/>
                  <a:gd name="connsiteX9" fmla="*/ 26990 w 53681"/>
                  <a:gd name="connsiteY9" fmla="*/ 52190 h 60093"/>
                  <a:gd name="connsiteX10" fmla="*/ 39366 w 53681"/>
                  <a:gd name="connsiteY10" fmla="*/ 46077 h 60093"/>
                  <a:gd name="connsiteX11" fmla="*/ 44138 w 53681"/>
                  <a:gd name="connsiteY11" fmla="*/ 30121 h 60093"/>
                  <a:gd name="connsiteX12" fmla="*/ 39516 w 53681"/>
                  <a:gd name="connsiteY12" fmla="*/ 14166 h 60093"/>
                  <a:gd name="connsiteX13" fmla="*/ 27139 w 53681"/>
                  <a:gd name="connsiteY13" fmla="*/ 8052 h 60093"/>
                  <a:gd name="connsiteX14" fmla="*/ 14762 w 53681"/>
                  <a:gd name="connsiteY14" fmla="*/ 14166 h 60093"/>
                  <a:gd name="connsiteX15" fmla="*/ 10140 w 53681"/>
                  <a:gd name="connsiteY15" fmla="*/ 30270 h 60093"/>
                  <a:gd name="connsiteX16" fmla="*/ 14762 w 53681"/>
                  <a:gd name="connsiteY16" fmla="*/ 46226 h 60093"/>
                  <a:gd name="connsiteX17" fmla="*/ 27139 w 53681"/>
                  <a:gd name="connsiteY17" fmla="*/ 52340 h 60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3681" h="60093">
                    <a:moveTo>
                      <a:pt x="26990" y="60094"/>
                    </a:moveTo>
                    <a:cubicBezTo>
                      <a:pt x="19534" y="60094"/>
                      <a:pt x="13122" y="57559"/>
                      <a:pt x="7903" y="52489"/>
                    </a:cubicBezTo>
                    <a:cubicBezTo>
                      <a:pt x="2684" y="47419"/>
                      <a:pt x="0" y="39963"/>
                      <a:pt x="0" y="29972"/>
                    </a:cubicBezTo>
                    <a:cubicBezTo>
                      <a:pt x="0" y="19981"/>
                      <a:pt x="2684" y="12675"/>
                      <a:pt x="7903" y="7605"/>
                    </a:cubicBezTo>
                    <a:cubicBezTo>
                      <a:pt x="13122" y="2535"/>
                      <a:pt x="19534" y="0"/>
                      <a:pt x="26841" y="0"/>
                    </a:cubicBezTo>
                    <a:cubicBezTo>
                      <a:pt x="34147" y="0"/>
                      <a:pt x="40708" y="2535"/>
                      <a:pt x="45928" y="7605"/>
                    </a:cubicBezTo>
                    <a:cubicBezTo>
                      <a:pt x="51147" y="12675"/>
                      <a:pt x="53682" y="20131"/>
                      <a:pt x="53682" y="29972"/>
                    </a:cubicBezTo>
                    <a:cubicBezTo>
                      <a:pt x="53682" y="39814"/>
                      <a:pt x="50997" y="47419"/>
                      <a:pt x="45778" y="52489"/>
                    </a:cubicBezTo>
                    <a:cubicBezTo>
                      <a:pt x="40559" y="57559"/>
                      <a:pt x="34147" y="60094"/>
                      <a:pt x="26692" y="60094"/>
                    </a:cubicBezTo>
                    <a:close/>
                    <a:moveTo>
                      <a:pt x="26990" y="52190"/>
                    </a:moveTo>
                    <a:cubicBezTo>
                      <a:pt x="32060" y="52190"/>
                      <a:pt x="36235" y="50103"/>
                      <a:pt x="39366" y="46077"/>
                    </a:cubicBezTo>
                    <a:cubicBezTo>
                      <a:pt x="42498" y="42051"/>
                      <a:pt x="44138" y="36682"/>
                      <a:pt x="44138" y="30121"/>
                    </a:cubicBezTo>
                    <a:cubicBezTo>
                      <a:pt x="44138" y="23560"/>
                      <a:pt x="42647" y="18192"/>
                      <a:pt x="39516" y="14166"/>
                    </a:cubicBezTo>
                    <a:cubicBezTo>
                      <a:pt x="36384" y="9991"/>
                      <a:pt x="32358" y="8052"/>
                      <a:pt x="27139" y="8052"/>
                    </a:cubicBezTo>
                    <a:cubicBezTo>
                      <a:pt x="21920" y="8052"/>
                      <a:pt x="17894" y="10140"/>
                      <a:pt x="14762" y="14166"/>
                    </a:cubicBezTo>
                    <a:cubicBezTo>
                      <a:pt x="11631" y="18192"/>
                      <a:pt x="10140" y="23560"/>
                      <a:pt x="10140" y="30270"/>
                    </a:cubicBezTo>
                    <a:cubicBezTo>
                      <a:pt x="10140" y="36981"/>
                      <a:pt x="11631" y="42200"/>
                      <a:pt x="14762" y="46226"/>
                    </a:cubicBezTo>
                    <a:cubicBezTo>
                      <a:pt x="17894" y="50252"/>
                      <a:pt x="21920" y="52340"/>
                      <a:pt x="27139" y="52340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t-EE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C7BDD806-17B3-C480-C747-E1DF00781E51}"/>
                  </a:ext>
                </a:extLst>
              </p:cNvPr>
              <p:cNvSpPr/>
              <p:nvPr/>
            </p:nvSpPr>
            <p:spPr>
              <a:xfrm>
                <a:off x="11550493" y="6546154"/>
                <a:ext cx="46673" cy="58602"/>
              </a:xfrm>
              <a:custGeom>
                <a:avLst/>
                <a:gdLst>
                  <a:gd name="connsiteX0" fmla="*/ 9543 w 46673"/>
                  <a:gd name="connsiteY0" fmla="*/ 58304 h 58602"/>
                  <a:gd name="connsiteX1" fmla="*/ 0 w 46673"/>
                  <a:gd name="connsiteY1" fmla="*/ 58304 h 58602"/>
                  <a:gd name="connsiteX2" fmla="*/ 0 w 46673"/>
                  <a:gd name="connsiteY2" fmla="*/ 1491 h 58602"/>
                  <a:gd name="connsiteX3" fmla="*/ 9543 w 46673"/>
                  <a:gd name="connsiteY3" fmla="*/ 1491 h 58602"/>
                  <a:gd name="connsiteX4" fmla="*/ 9543 w 46673"/>
                  <a:gd name="connsiteY4" fmla="*/ 11333 h 58602"/>
                  <a:gd name="connsiteX5" fmla="*/ 15359 w 46673"/>
                  <a:gd name="connsiteY5" fmla="*/ 4473 h 58602"/>
                  <a:gd name="connsiteX6" fmla="*/ 21174 w 46673"/>
                  <a:gd name="connsiteY6" fmla="*/ 1193 h 58602"/>
                  <a:gd name="connsiteX7" fmla="*/ 28034 w 46673"/>
                  <a:gd name="connsiteY7" fmla="*/ 0 h 58602"/>
                  <a:gd name="connsiteX8" fmla="*/ 37577 w 46673"/>
                  <a:gd name="connsiteY8" fmla="*/ 2237 h 58602"/>
                  <a:gd name="connsiteX9" fmla="*/ 44287 w 46673"/>
                  <a:gd name="connsiteY9" fmla="*/ 8649 h 58602"/>
                  <a:gd name="connsiteX10" fmla="*/ 46673 w 46673"/>
                  <a:gd name="connsiteY10" fmla="*/ 22367 h 58602"/>
                  <a:gd name="connsiteX11" fmla="*/ 46673 w 46673"/>
                  <a:gd name="connsiteY11" fmla="*/ 58602 h 58602"/>
                  <a:gd name="connsiteX12" fmla="*/ 37130 w 46673"/>
                  <a:gd name="connsiteY12" fmla="*/ 58602 h 58602"/>
                  <a:gd name="connsiteX13" fmla="*/ 37130 w 46673"/>
                  <a:gd name="connsiteY13" fmla="*/ 26393 h 58602"/>
                  <a:gd name="connsiteX14" fmla="*/ 36086 w 46673"/>
                  <a:gd name="connsiteY14" fmla="*/ 15508 h 58602"/>
                  <a:gd name="connsiteX15" fmla="*/ 32060 w 46673"/>
                  <a:gd name="connsiteY15" fmla="*/ 10587 h 58602"/>
                  <a:gd name="connsiteX16" fmla="*/ 25648 w 46673"/>
                  <a:gd name="connsiteY16" fmla="*/ 8798 h 58602"/>
                  <a:gd name="connsiteX17" fmla="*/ 17745 w 46673"/>
                  <a:gd name="connsiteY17" fmla="*/ 11184 h 58602"/>
                  <a:gd name="connsiteX18" fmla="*/ 11780 w 46673"/>
                  <a:gd name="connsiteY18" fmla="*/ 18043 h 58602"/>
                  <a:gd name="connsiteX19" fmla="*/ 9543 w 46673"/>
                  <a:gd name="connsiteY19" fmla="*/ 30569 h 58602"/>
                  <a:gd name="connsiteX20" fmla="*/ 9543 w 46673"/>
                  <a:gd name="connsiteY20" fmla="*/ 58602 h 58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46673" h="58602">
                    <a:moveTo>
                      <a:pt x="9543" y="58304"/>
                    </a:moveTo>
                    <a:lnTo>
                      <a:pt x="0" y="58304"/>
                    </a:lnTo>
                    <a:lnTo>
                      <a:pt x="0" y="1491"/>
                    </a:lnTo>
                    <a:lnTo>
                      <a:pt x="9543" y="1491"/>
                    </a:lnTo>
                    <a:lnTo>
                      <a:pt x="9543" y="11333"/>
                    </a:lnTo>
                    <a:cubicBezTo>
                      <a:pt x="11631" y="8201"/>
                      <a:pt x="13569" y="5965"/>
                      <a:pt x="15359" y="4473"/>
                    </a:cubicBezTo>
                    <a:cubicBezTo>
                      <a:pt x="17297" y="2982"/>
                      <a:pt x="19236" y="1789"/>
                      <a:pt x="21174" y="1193"/>
                    </a:cubicBezTo>
                    <a:cubicBezTo>
                      <a:pt x="23262" y="298"/>
                      <a:pt x="25499" y="0"/>
                      <a:pt x="28034" y="0"/>
                    </a:cubicBezTo>
                    <a:cubicBezTo>
                      <a:pt x="31463" y="0"/>
                      <a:pt x="34744" y="746"/>
                      <a:pt x="37577" y="2237"/>
                    </a:cubicBezTo>
                    <a:cubicBezTo>
                      <a:pt x="40410" y="3728"/>
                      <a:pt x="42647" y="5815"/>
                      <a:pt x="44287" y="8649"/>
                    </a:cubicBezTo>
                    <a:cubicBezTo>
                      <a:pt x="45927" y="11482"/>
                      <a:pt x="46673" y="16104"/>
                      <a:pt x="46673" y="22367"/>
                    </a:cubicBezTo>
                    <a:lnTo>
                      <a:pt x="46673" y="58602"/>
                    </a:lnTo>
                    <a:lnTo>
                      <a:pt x="37130" y="58602"/>
                    </a:lnTo>
                    <a:lnTo>
                      <a:pt x="37130" y="26393"/>
                    </a:lnTo>
                    <a:cubicBezTo>
                      <a:pt x="37130" y="21174"/>
                      <a:pt x="36831" y="17596"/>
                      <a:pt x="36086" y="15508"/>
                    </a:cubicBezTo>
                    <a:cubicBezTo>
                      <a:pt x="35489" y="13420"/>
                      <a:pt x="34147" y="11780"/>
                      <a:pt x="32060" y="10587"/>
                    </a:cubicBezTo>
                    <a:cubicBezTo>
                      <a:pt x="29972" y="9394"/>
                      <a:pt x="27885" y="8798"/>
                      <a:pt x="25648" y="8798"/>
                    </a:cubicBezTo>
                    <a:cubicBezTo>
                      <a:pt x="22964" y="8798"/>
                      <a:pt x="20429" y="9543"/>
                      <a:pt x="17745" y="11184"/>
                    </a:cubicBezTo>
                    <a:cubicBezTo>
                      <a:pt x="15210" y="12824"/>
                      <a:pt x="13271" y="15210"/>
                      <a:pt x="11780" y="18043"/>
                    </a:cubicBezTo>
                    <a:cubicBezTo>
                      <a:pt x="10289" y="21025"/>
                      <a:pt x="9543" y="25201"/>
                      <a:pt x="9543" y="30569"/>
                    </a:cubicBezTo>
                    <a:lnTo>
                      <a:pt x="9543" y="5860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t-EE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64F5B14E-F8DA-6610-50A7-DAE3B2077B9A}"/>
                  </a:ext>
                </a:extLst>
              </p:cNvPr>
              <p:cNvSpPr/>
              <p:nvPr/>
            </p:nvSpPr>
            <p:spPr>
              <a:xfrm>
                <a:off x="11607305" y="6525278"/>
                <a:ext cx="9543" cy="79031"/>
              </a:xfrm>
              <a:custGeom>
                <a:avLst/>
                <a:gdLst>
                  <a:gd name="connsiteX0" fmla="*/ 0 w 9543"/>
                  <a:gd name="connsiteY0" fmla="*/ 9543 h 79031"/>
                  <a:gd name="connsiteX1" fmla="*/ 0 w 9543"/>
                  <a:gd name="connsiteY1" fmla="*/ 0 h 79031"/>
                  <a:gd name="connsiteX2" fmla="*/ 9543 w 9543"/>
                  <a:gd name="connsiteY2" fmla="*/ 0 h 79031"/>
                  <a:gd name="connsiteX3" fmla="*/ 9543 w 9543"/>
                  <a:gd name="connsiteY3" fmla="*/ 9543 h 79031"/>
                  <a:gd name="connsiteX4" fmla="*/ 0 w 9543"/>
                  <a:gd name="connsiteY4" fmla="*/ 9543 h 79031"/>
                  <a:gd name="connsiteX5" fmla="*/ 0 w 9543"/>
                  <a:gd name="connsiteY5" fmla="*/ 22218 h 79031"/>
                  <a:gd name="connsiteX6" fmla="*/ 9543 w 9543"/>
                  <a:gd name="connsiteY6" fmla="*/ 22218 h 79031"/>
                  <a:gd name="connsiteX7" fmla="*/ 9543 w 9543"/>
                  <a:gd name="connsiteY7" fmla="*/ 79031 h 79031"/>
                  <a:gd name="connsiteX8" fmla="*/ 0 w 9543"/>
                  <a:gd name="connsiteY8" fmla="*/ 79031 h 79031"/>
                  <a:gd name="connsiteX9" fmla="*/ 0 w 9543"/>
                  <a:gd name="connsiteY9" fmla="*/ 22218 h 790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543" h="79031">
                    <a:moveTo>
                      <a:pt x="0" y="9543"/>
                    </a:moveTo>
                    <a:lnTo>
                      <a:pt x="0" y="0"/>
                    </a:lnTo>
                    <a:lnTo>
                      <a:pt x="9543" y="0"/>
                    </a:lnTo>
                    <a:lnTo>
                      <a:pt x="9543" y="9543"/>
                    </a:lnTo>
                    <a:lnTo>
                      <a:pt x="0" y="9543"/>
                    </a:lnTo>
                    <a:close/>
                    <a:moveTo>
                      <a:pt x="0" y="22218"/>
                    </a:moveTo>
                    <a:lnTo>
                      <a:pt x="9543" y="22218"/>
                    </a:lnTo>
                    <a:lnTo>
                      <a:pt x="9543" y="79031"/>
                    </a:lnTo>
                    <a:lnTo>
                      <a:pt x="0" y="79031"/>
                    </a:lnTo>
                    <a:lnTo>
                      <a:pt x="0" y="2221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t-EE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A80385E7-7A56-2087-1F16-AF9599FC3D90}"/>
                  </a:ext>
                </a:extLst>
              </p:cNvPr>
              <p:cNvSpPr/>
              <p:nvPr/>
            </p:nvSpPr>
            <p:spPr>
              <a:xfrm>
                <a:off x="11625498" y="6546005"/>
                <a:ext cx="46971" cy="59944"/>
              </a:xfrm>
              <a:custGeom>
                <a:avLst/>
                <a:gdLst>
                  <a:gd name="connsiteX0" fmla="*/ 37130 w 46971"/>
                  <a:gd name="connsiteY0" fmla="*/ 58453 h 59944"/>
                  <a:gd name="connsiteX1" fmla="*/ 35638 w 46971"/>
                  <a:gd name="connsiteY1" fmla="*/ 50550 h 59944"/>
                  <a:gd name="connsiteX2" fmla="*/ 25051 w 46971"/>
                  <a:gd name="connsiteY2" fmla="*/ 58453 h 59944"/>
                  <a:gd name="connsiteX3" fmla="*/ 16552 w 46971"/>
                  <a:gd name="connsiteY3" fmla="*/ 59944 h 59944"/>
                  <a:gd name="connsiteX4" fmla="*/ 4921 w 46971"/>
                  <a:gd name="connsiteY4" fmla="*/ 55769 h 59944"/>
                  <a:gd name="connsiteX5" fmla="*/ 0 w 46971"/>
                  <a:gd name="connsiteY5" fmla="*/ 44436 h 59944"/>
                  <a:gd name="connsiteX6" fmla="*/ 6710 w 46971"/>
                  <a:gd name="connsiteY6" fmla="*/ 31762 h 59944"/>
                  <a:gd name="connsiteX7" fmla="*/ 30420 w 46971"/>
                  <a:gd name="connsiteY7" fmla="*/ 23859 h 59944"/>
                  <a:gd name="connsiteX8" fmla="*/ 35489 w 46971"/>
                  <a:gd name="connsiteY8" fmla="*/ 22964 h 59944"/>
                  <a:gd name="connsiteX9" fmla="*/ 35489 w 46971"/>
                  <a:gd name="connsiteY9" fmla="*/ 16552 h 59944"/>
                  <a:gd name="connsiteX10" fmla="*/ 31911 w 46971"/>
                  <a:gd name="connsiteY10" fmla="*/ 9245 h 59944"/>
                  <a:gd name="connsiteX11" fmla="*/ 23411 w 46971"/>
                  <a:gd name="connsiteY11" fmla="*/ 7158 h 59944"/>
                  <a:gd name="connsiteX12" fmla="*/ 14166 w 46971"/>
                  <a:gd name="connsiteY12" fmla="*/ 9693 h 59944"/>
                  <a:gd name="connsiteX13" fmla="*/ 10885 w 46971"/>
                  <a:gd name="connsiteY13" fmla="*/ 15806 h 59944"/>
                  <a:gd name="connsiteX14" fmla="*/ 10885 w 46971"/>
                  <a:gd name="connsiteY14" fmla="*/ 16701 h 59944"/>
                  <a:gd name="connsiteX15" fmla="*/ 596 w 46971"/>
                  <a:gd name="connsiteY15" fmla="*/ 16701 h 59944"/>
                  <a:gd name="connsiteX16" fmla="*/ 596 w 46971"/>
                  <a:gd name="connsiteY16" fmla="*/ 15806 h 59944"/>
                  <a:gd name="connsiteX17" fmla="*/ 3728 w 46971"/>
                  <a:gd name="connsiteY17" fmla="*/ 8052 h 59944"/>
                  <a:gd name="connsiteX18" fmla="*/ 12227 w 46971"/>
                  <a:gd name="connsiteY18" fmla="*/ 1938 h 59944"/>
                  <a:gd name="connsiteX19" fmla="*/ 23858 w 46971"/>
                  <a:gd name="connsiteY19" fmla="*/ 0 h 59944"/>
                  <a:gd name="connsiteX20" fmla="*/ 35191 w 46971"/>
                  <a:gd name="connsiteY20" fmla="*/ 1938 h 59944"/>
                  <a:gd name="connsiteX21" fmla="*/ 39516 w 46971"/>
                  <a:gd name="connsiteY21" fmla="*/ 4175 h 59944"/>
                  <a:gd name="connsiteX22" fmla="*/ 42498 w 46971"/>
                  <a:gd name="connsiteY22" fmla="*/ 7158 h 59944"/>
                  <a:gd name="connsiteX23" fmla="*/ 44287 w 46971"/>
                  <a:gd name="connsiteY23" fmla="*/ 11780 h 59944"/>
                  <a:gd name="connsiteX24" fmla="*/ 44884 w 46971"/>
                  <a:gd name="connsiteY24" fmla="*/ 19534 h 59944"/>
                  <a:gd name="connsiteX25" fmla="*/ 44884 w 46971"/>
                  <a:gd name="connsiteY25" fmla="*/ 49357 h 59944"/>
                  <a:gd name="connsiteX26" fmla="*/ 45480 w 46971"/>
                  <a:gd name="connsiteY26" fmla="*/ 53682 h 59944"/>
                  <a:gd name="connsiteX27" fmla="*/ 46971 w 46971"/>
                  <a:gd name="connsiteY27" fmla="*/ 58602 h 59944"/>
                  <a:gd name="connsiteX28" fmla="*/ 36981 w 46971"/>
                  <a:gd name="connsiteY28" fmla="*/ 58602 h 59944"/>
                  <a:gd name="connsiteX29" fmla="*/ 35638 w 46971"/>
                  <a:gd name="connsiteY29" fmla="*/ 29823 h 59944"/>
                  <a:gd name="connsiteX30" fmla="*/ 32805 w 46971"/>
                  <a:gd name="connsiteY30" fmla="*/ 30420 h 59944"/>
                  <a:gd name="connsiteX31" fmla="*/ 14315 w 46971"/>
                  <a:gd name="connsiteY31" fmla="*/ 37130 h 59944"/>
                  <a:gd name="connsiteX32" fmla="*/ 10289 w 46971"/>
                  <a:gd name="connsiteY32" fmla="*/ 44586 h 59944"/>
                  <a:gd name="connsiteX33" fmla="*/ 11482 w 46971"/>
                  <a:gd name="connsiteY33" fmla="*/ 48761 h 59944"/>
                  <a:gd name="connsiteX34" fmla="*/ 15061 w 46971"/>
                  <a:gd name="connsiteY34" fmla="*/ 51743 h 59944"/>
                  <a:gd name="connsiteX35" fmla="*/ 19683 w 46971"/>
                  <a:gd name="connsiteY35" fmla="*/ 52787 h 59944"/>
                  <a:gd name="connsiteX36" fmla="*/ 27437 w 46971"/>
                  <a:gd name="connsiteY36" fmla="*/ 50401 h 59944"/>
                  <a:gd name="connsiteX37" fmla="*/ 33551 w 46971"/>
                  <a:gd name="connsiteY37" fmla="*/ 44138 h 59944"/>
                  <a:gd name="connsiteX38" fmla="*/ 35638 w 46971"/>
                  <a:gd name="connsiteY38" fmla="*/ 35191 h 59944"/>
                  <a:gd name="connsiteX39" fmla="*/ 35638 w 46971"/>
                  <a:gd name="connsiteY39" fmla="*/ 29525 h 599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46971" h="59944">
                    <a:moveTo>
                      <a:pt x="37130" y="58453"/>
                    </a:moveTo>
                    <a:cubicBezTo>
                      <a:pt x="36086" y="55322"/>
                      <a:pt x="35638" y="52638"/>
                      <a:pt x="35638" y="50550"/>
                    </a:cubicBezTo>
                    <a:cubicBezTo>
                      <a:pt x="31463" y="54725"/>
                      <a:pt x="27885" y="57260"/>
                      <a:pt x="25051" y="58453"/>
                    </a:cubicBezTo>
                    <a:cubicBezTo>
                      <a:pt x="22069" y="59497"/>
                      <a:pt x="19385" y="59944"/>
                      <a:pt x="16552" y="59944"/>
                    </a:cubicBezTo>
                    <a:cubicBezTo>
                      <a:pt x="12078" y="59944"/>
                      <a:pt x="8201" y="58602"/>
                      <a:pt x="4921" y="55769"/>
                    </a:cubicBezTo>
                    <a:cubicBezTo>
                      <a:pt x="1640" y="52936"/>
                      <a:pt x="0" y="49208"/>
                      <a:pt x="0" y="44436"/>
                    </a:cubicBezTo>
                    <a:cubicBezTo>
                      <a:pt x="0" y="38919"/>
                      <a:pt x="2237" y="34595"/>
                      <a:pt x="6710" y="31762"/>
                    </a:cubicBezTo>
                    <a:cubicBezTo>
                      <a:pt x="11184" y="28928"/>
                      <a:pt x="19087" y="26244"/>
                      <a:pt x="30420" y="23859"/>
                    </a:cubicBezTo>
                    <a:lnTo>
                      <a:pt x="35489" y="22964"/>
                    </a:lnTo>
                    <a:lnTo>
                      <a:pt x="35489" y="16552"/>
                    </a:lnTo>
                    <a:cubicBezTo>
                      <a:pt x="35489" y="13122"/>
                      <a:pt x="34296" y="10587"/>
                      <a:pt x="31911" y="9245"/>
                    </a:cubicBezTo>
                    <a:cubicBezTo>
                      <a:pt x="29525" y="7903"/>
                      <a:pt x="26692" y="7158"/>
                      <a:pt x="23411" y="7158"/>
                    </a:cubicBezTo>
                    <a:cubicBezTo>
                      <a:pt x="19385" y="7158"/>
                      <a:pt x="16403" y="8052"/>
                      <a:pt x="14166" y="9693"/>
                    </a:cubicBezTo>
                    <a:cubicBezTo>
                      <a:pt x="11929" y="11333"/>
                      <a:pt x="10885" y="13420"/>
                      <a:pt x="10885" y="15806"/>
                    </a:cubicBezTo>
                    <a:lnTo>
                      <a:pt x="10885" y="16701"/>
                    </a:lnTo>
                    <a:lnTo>
                      <a:pt x="596" y="16701"/>
                    </a:lnTo>
                    <a:lnTo>
                      <a:pt x="596" y="15806"/>
                    </a:lnTo>
                    <a:cubicBezTo>
                      <a:pt x="596" y="13122"/>
                      <a:pt x="1640" y="10587"/>
                      <a:pt x="3728" y="8052"/>
                    </a:cubicBezTo>
                    <a:cubicBezTo>
                      <a:pt x="5815" y="5368"/>
                      <a:pt x="8500" y="3430"/>
                      <a:pt x="12227" y="1938"/>
                    </a:cubicBezTo>
                    <a:cubicBezTo>
                      <a:pt x="15955" y="596"/>
                      <a:pt x="19832" y="0"/>
                      <a:pt x="23858" y="0"/>
                    </a:cubicBezTo>
                    <a:cubicBezTo>
                      <a:pt x="28034" y="0"/>
                      <a:pt x="31762" y="596"/>
                      <a:pt x="35191" y="1938"/>
                    </a:cubicBezTo>
                    <a:cubicBezTo>
                      <a:pt x="36981" y="2535"/>
                      <a:pt x="38323" y="3281"/>
                      <a:pt x="39516" y="4175"/>
                    </a:cubicBezTo>
                    <a:cubicBezTo>
                      <a:pt x="40709" y="5070"/>
                      <a:pt x="41752" y="5965"/>
                      <a:pt x="42498" y="7158"/>
                    </a:cubicBezTo>
                    <a:cubicBezTo>
                      <a:pt x="43244" y="8201"/>
                      <a:pt x="43840" y="9842"/>
                      <a:pt x="44287" y="11780"/>
                    </a:cubicBezTo>
                    <a:cubicBezTo>
                      <a:pt x="44735" y="13868"/>
                      <a:pt x="44884" y="16403"/>
                      <a:pt x="44884" y="19534"/>
                    </a:cubicBezTo>
                    <a:lnTo>
                      <a:pt x="44884" y="49357"/>
                    </a:lnTo>
                    <a:cubicBezTo>
                      <a:pt x="44884" y="50550"/>
                      <a:pt x="45033" y="52041"/>
                      <a:pt x="45480" y="53682"/>
                    </a:cubicBezTo>
                    <a:cubicBezTo>
                      <a:pt x="45778" y="55322"/>
                      <a:pt x="46375" y="56962"/>
                      <a:pt x="46971" y="58602"/>
                    </a:cubicBezTo>
                    <a:lnTo>
                      <a:pt x="36981" y="58602"/>
                    </a:lnTo>
                    <a:close/>
                    <a:moveTo>
                      <a:pt x="35638" y="29823"/>
                    </a:moveTo>
                    <a:lnTo>
                      <a:pt x="32805" y="30420"/>
                    </a:lnTo>
                    <a:cubicBezTo>
                      <a:pt x="23113" y="32805"/>
                      <a:pt x="16999" y="35042"/>
                      <a:pt x="14315" y="37130"/>
                    </a:cubicBezTo>
                    <a:cubicBezTo>
                      <a:pt x="11631" y="39217"/>
                      <a:pt x="10289" y="41752"/>
                      <a:pt x="10289" y="44586"/>
                    </a:cubicBezTo>
                    <a:cubicBezTo>
                      <a:pt x="10289" y="45928"/>
                      <a:pt x="10736" y="47419"/>
                      <a:pt x="11482" y="48761"/>
                    </a:cubicBezTo>
                    <a:cubicBezTo>
                      <a:pt x="12078" y="49805"/>
                      <a:pt x="13271" y="50848"/>
                      <a:pt x="15061" y="51743"/>
                    </a:cubicBezTo>
                    <a:cubicBezTo>
                      <a:pt x="16701" y="52489"/>
                      <a:pt x="18192" y="52787"/>
                      <a:pt x="19683" y="52787"/>
                    </a:cubicBezTo>
                    <a:cubicBezTo>
                      <a:pt x="22218" y="52787"/>
                      <a:pt x="24902" y="52041"/>
                      <a:pt x="27437" y="50401"/>
                    </a:cubicBezTo>
                    <a:cubicBezTo>
                      <a:pt x="29972" y="48761"/>
                      <a:pt x="32060" y="46822"/>
                      <a:pt x="33551" y="44138"/>
                    </a:cubicBezTo>
                    <a:cubicBezTo>
                      <a:pt x="35042" y="41603"/>
                      <a:pt x="35638" y="38621"/>
                      <a:pt x="35638" y="35191"/>
                    </a:cubicBezTo>
                    <a:lnTo>
                      <a:pt x="35638" y="2952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t-EE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03988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  <p:sldLayoutId id="2147483655" r:id="rId5"/>
    <p:sldLayoutId id="2147483656" r:id="rId6"/>
    <p:sldLayoutId id="2147483657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rgbClr val="0818A8"/>
          </a:solidFill>
          <a:latin typeface="Atkinson Hyperlegible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818A8"/>
          </a:solidFill>
          <a:latin typeface="Atkinson Hyperlegible" pitchFamily="50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818A8"/>
          </a:solidFill>
          <a:latin typeface="Atkinson Hyperlegible" pitchFamily="50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tkinson Hyperlegible" pitchFamily="50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tkinson Hyperlegible" pitchFamily="50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tkinson Hyperlegible" pitchFamily="50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6">
            <a:extLst>
              <a:ext uri="{FF2B5EF4-FFF2-40B4-BE49-F238E27FC236}">
                <a16:creationId xmlns:a16="http://schemas.microsoft.com/office/drawing/2014/main" id="{F5E27C6A-EB2E-A60D-164C-575C786810E1}"/>
              </a:ext>
            </a:extLst>
          </p:cNvPr>
          <p:cNvSpPr txBox="1">
            <a:spLocks/>
          </p:cNvSpPr>
          <p:nvPr/>
        </p:nvSpPr>
        <p:spPr>
          <a:xfrm>
            <a:off x="914400" y="1943100"/>
            <a:ext cx="10363200" cy="24917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rgbClr val="0000E0"/>
                </a:solidFill>
                <a:latin typeface="Atkinson Hyperlegible" pitchFamily="50" charset="0"/>
                <a:ea typeface="+mj-ea"/>
                <a:cs typeface="+mj-cs"/>
              </a:defRPr>
            </a:lvl1pPr>
          </a:lstStyle>
          <a:p>
            <a:r>
              <a:rPr lang="et-EE" b="1" dirty="0">
                <a:solidFill>
                  <a:srgbClr val="0818A8"/>
                </a:solidFill>
              </a:rPr>
              <a:t>Riigikontrolli auditi „Riigi 2025. aasta raamatupidamise aastaaruande õigsus ja tehingute seaduslikkus“ tutvustus</a:t>
            </a:r>
          </a:p>
          <a:p>
            <a:endParaRPr lang="et-EE" b="1" dirty="0">
              <a:solidFill>
                <a:srgbClr val="0818A8"/>
              </a:solidFill>
            </a:endParaRPr>
          </a:p>
          <a:p>
            <a:r>
              <a:rPr lang="et-EE" sz="2400" b="1" dirty="0">
                <a:solidFill>
                  <a:srgbClr val="0818A8"/>
                </a:solidFill>
              </a:rPr>
              <a:t>Ines Metsalu-Nurminen</a:t>
            </a:r>
          </a:p>
          <a:p>
            <a:r>
              <a:rPr lang="et-EE" sz="2400" b="1" dirty="0">
                <a:solidFill>
                  <a:srgbClr val="0818A8"/>
                </a:solidFill>
              </a:rPr>
              <a:t>Riigikontrolli peakontrolör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9A167F2-6FA4-ED4B-B158-2D2C267FAFA0}"/>
              </a:ext>
            </a:extLst>
          </p:cNvPr>
          <p:cNvSpPr txBox="1"/>
          <p:nvPr/>
        </p:nvSpPr>
        <p:spPr>
          <a:xfrm>
            <a:off x="3048000" y="612153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t-EE" kern="0" dirty="0">
                <a:latin typeface="Atkinson Hyperlegible" pitchFamily="50" charset="0"/>
                <a:ea typeface="+mj-ea"/>
                <a:cs typeface="Times New Roman"/>
              </a:rPr>
              <a:t>22.09.2026</a:t>
            </a:r>
            <a:endParaRPr lang="et-EE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AE7C7B57-6CE3-9D35-2BD7-B00906E1FA2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20929" y="192733"/>
            <a:ext cx="4073995" cy="5392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74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27091-F6A5-BFEE-8E00-EDF830422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t-EE" dirty="0"/>
              <a:t>Kaitseotstarbeliste varude arvestus on jätkuvalt puudulik</a:t>
            </a:r>
          </a:p>
        </p:txBody>
      </p:sp>
      <p:pic>
        <p:nvPicPr>
          <p:cNvPr id="6" name="Picture Placeholder 7">
            <a:extLst>
              <a:ext uri="{FF2B5EF4-FFF2-40B4-BE49-F238E27FC236}">
                <a16:creationId xmlns:a16="http://schemas.microsoft.com/office/drawing/2014/main" id="{14A48374-FFCA-5851-D190-CBCF9296918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799" r="7799"/>
          <a:stretch/>
        </p:blipFill>
        <p:spPr>
          <a:xfrm>
            <a:off x="838200" y="1952339"/>
            <a:ext cx="5181600" cy="4097910"/>
          </a:xfrm>
          <a:prstGeom prst="rect">
            <a:avLst/>
          </a:prstGeom>
          <a:noFill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39908D-8BA3-D036-A7B4-617D15F7D9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>
            <a:normAutofit/>
          </a:bodyPr>
          <a:lstStyle/>
          <a:p>
            <a:r>
              <a:rPr lang="et-EE" noProof="0" dirty="0"/>
              <a:t>Kaitseväe varude arvestus on jätkuvalt puudulik, mistõttu </a:t>
            </a:r>
            <a:r>
              <a:rPr lang="et-EE" dirty="0"/>
              <a:t>on varud ka raamatupidamises valesti kajastatud. </a:t>
            </a:r>
          </a:p>
          <a:p>
            <a:r>
              <a:rPr lang="et-EE" noProof="0" dirty="0"/>
              <a:t>Riigikontroll teeb </a:t>
            </a:r>
            <a:r>
              <a:rPr lang="et-EE" b="1" noProof="0" dirty="0"/>
              <a:t>märkuse varude saldo õigsuse kohta summas 1,2 miljardit eurot</a:t>
            </a:r>
            <a:r>
              <a:rPr lang="et-EE" b="1" dirty="0"/>
              <a:t>. </a:t>
            </a:r>
          </a:p>
          <a:p>
            <a:endParaRPr lang="et-EE" sz="1000" noProof="0" dirty="0"/>
          </a:p>
          <a:p>
            <a:endParaRPr lang="et-EE" sz="1000" dirty="0"/>
          </a:p>
          <a:p>
            <a:endParaRPr lang="et-EE" sz="1000" noProof="0" dirty="0"/>
          </a:p>
          <a:p>
            <a:endParaRPr lang="et-EE" sz="1000" dirty="0"/>
          </a:p>
          <a:p>
            <a:r>
              <a:rPr lang="et-EE" sz="1000" noProof="0" dirty="0"/>
              <a:t>Foto: Mihkel Maripuu, Postimees, </a:t>
            </a:r>
            <a:r>
              <a:rPr lang="et-EE" sz="1000" noProof="0" dirty="0" err="1"/>
              <a:t>Scanpix</a:t>
            </a:r>
            <a:endParaRPr lang="et-EE" sz="1000" noProof="0" dirty="0"/>
          </a:p>
        </p:txBody>
      </p:sp>
    </p:spTree>
    <p:extLst>
      <p:ext uri="{BB962C8B-B14F-4D97-AF65-F5344CB8AC3E}">
        <p14:creationId xmlns:p14="http://schemas.microsoft.com/office/powerpoint/2010/main" val="9734158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F9B7F-7FD5-DE13-D2E3-51EF42EE4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t-EE" sz="2800" b="1" dirty="0"/>
              <a:t>Puudub selgus, millised varud, millises mahus ja millises maksumuses on bilansis kajastatud:</a:t>
            </a:r>
            <a:br>
              <a:rPr lang="et-EE" sz="2800" b="1" dirty="0"/>
            </a:br>
            <a:endParaRPr lang="et-EE" sz="2800" b="1" dirty="0"/>
          </a:p>
        </p:txBody>
      </p:sp>
      <p:graphicFrame>
        <p:nvGraphicFramePr>
          <p:cNvPr id="12" name="Text Placeholder 3">
            <a:extLst>
              <a:ext uri="{FF2B5EF4-FFF2-40B4-BE49-F238E27FC236}">
                <a16:creationId xmlns:a16="http://schemas.microsoft.com/office/drawing/2014/main" id="{ADDDED21-397E-6E46-03CC-14150772EAE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7794740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929870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61ECC8-2B80-2717-7C38-BA69988435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9161A0-C9BB-33FF-5F8F-4D05B4D23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760242" cy="1325563"/>
          </a:xfrm>
        </p:spPr>
        <p:txBody>
          <a:bodyPr>
            <a:normAutofit/>
          </a:bodyPr>
          <a:lstStyle/>
          <a:p>
            <a:r>
              <a:rPr lang="et-EE" noProof="0" dirty="0">
                <a:solidFill>
                  <a:srgbClr val="0818A8"/>
                </a:solidFill>
              </a:rPr>
              <a:t>RKIK-</a:t>
            </a:r>
            <a:r>
              <a:rPr lang="et-EE" noProof="0" dirty="0" err="1">
                <a:solidFill>
                  <a:srgbClr val="0818A8"/>
                </a:solidFill>
              </a:rPr>
              <a:t>il</a:t>
            </a:r>
            <a:r>
              <a:rPr lang="et-EE" noProof="0" dirty="0">
                <a:solidFill>
                  <a:srgbClr val="0818A8"/>
                </a:solidFill>
              </a:rPr>
              <a:t> ja Kaitseväel on jätkuvalt tõsiseid probleeme finantsjuhtimises, mis on seotud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6066D3-8ED5-FB8E-15EA-C22F0D4273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90688"/>
            <a:ext cx="10760242" cy="4486275"/>
          </a:xfrm>
        </p:spPr>
        <p:txBody>
          <a:bodyPr>
            <a:normAutofit fontScale="85000" lnSpcReduction="20000"/>
          </a:bodyPr>
          <a:lstStyle/>
          <a:p>
            <a:endParaRPr lang="et-EE" noProof="0" dirty="0"/>
          </a:p>
          <a:p>
            <a:r>
              <a:rPr lang="et-EE" b="1" noProof="0" dirty="0"/>
              <a:t>varade, kulude ja nõuete arvestusega</a:t>
            </a:r>
            <a:r>
              <a:rPr lang="et-EE" noProof="0" dirty="0"/>
              <a:t> – </a:t>
            </a:r>
            <a:r>
              <a:rPr lang="et-EE" sz="2200" dirty="0"/>
              <a:t>ettemaksed on jäetud pärast kauba saamist tasaarveldamata või on valesti liigitatud; </a:t>
            </a:r>
            <a:r>
              <a:rPr lang="et-EE" sz="2200" noProof="0" dirty="0"/>
              <a:t>tehingud on kajastatud vales perioodis või valesti liigitatud, näiteks varu või põhivara kajastatud kuluna; varade inventuuride korraldamisel ja tulemuste vormistamisel esines probleeme;</a:t>
            </a:r>
            <a:endParaRPr lang="et-EE" noProof="0" dirty="0"/>
          </a:p>
          <a:p>
            <a:r>
              <a:rPr lang="et-EE" b="1" noProof="0" dirty="0"/>
              <a:t>sõlmitud lepingute haldamisega</a:t>
            </a:r>
            <a:r>
              <a:rPr lang="et-EE" noProof="0" dirty="0"/>
              <a:t> – </a:t>
            </a:r>
            <a:r>
              <a:rPr lang="et-EE" sz="2200" noProof="0" dirty="0"/>
              <a:t>tehingute tegemisel ei lähtuta alati lepingutingimustest ning lepingud ja ostudokumendid on puudulikult vormistatud, näiteks oli ostutellimuses kokku lepitud suurem ettemakse kui raamleping lubas ning esines allkirjastamata või puuduliku dokumentatsiooniga tehinguid;</a:t>
            </a:r>
            <a:r>
              <a:rPr lang="et-EE" sz="2200" dirty="0"/>
              <a:t> puudub terviklik arvestus toetuse vahendamise lepingutega saadud raha broneerimise kohta;</a:t>
            </a:r>
            <a:endParaRPr lang="et-EE" noProof="0" dirty="0"/>
          </a:p>
          <a:p>
            <a:r>
              <a:rPr lang="et-EE" b="1" noProof="0" dirty="0"/>
              <a:t>ettemaksete </a:t>
            </a:r>
            <a:r>
              <a:rPr lang="et-EE" b="1" noProof="0"/>
              <a:t>üle arvepidamisega</a:t>
            </a:r>
            <a:r>
              <a:rPr lang="et-EE" noProof="0"/>
              <a:t> </a:t>
            </a:r>
            <a:r>
              <a:rPr lang="et-EE" noProof="0" dirty="0"/>
              <a:t>- </a:t>
            </a:r>
            <a:r>
              <a:rPr lang="et-EE" sz="2200" dirty="0"/>
              <a:t>ettemaksete saldode õigsuses ei veenduta piisavalt, inventuurid lõpetatakse enne kontrollitoimingute lõppu ning ettemakseid ei seostata õigel ajal tarnitud kaubaga</a:t>
            </a:r>
            <a:r>
              <a:rPr lang="et-EE" noProof="0" dirty="0"/>
              <a:t>;</a:t>
            </a:r>
          </a:p>
          <a:p>
            <a:r>
              <a:rPr lang="et-EE" b="1" noProof="0" dirty="0"/>
              <a:t>tarnitava kauba kohalejõudmise jälgimisega ja varade õigel ajal arvele võtmisega</a:t>
            </a:r>
            <a:r>
              <a:rPr lang="et-EE" noProof="0" dirty="0"/>
              <a:t> - </a:t>
            </a:r>
            <a:r>
              <a:rPr lang="et-EE" sz="2200" noProof="0" dirty="0"/>
              <a:t>info kauba saabumise kohta ei jõua õigel ajal raamatupidamisse ning vara võetakse arvele kuude või isegi üle aasta pikkuse viivitusega.</a:t>
            </a:r>
            <a:endParaRPr lang="et-EE" noProof="0" dirty="0"/>
          </a:p>
        </p:txBody>
      </p:sp>
    </p:spTree>
    <p:extLst>
      <p:ext uri="{BB962C8B-B14F-4D97-AF65-F5344CB8AC3E}">
        <p14:creationId xmlns:p14="http://schemas.microsoft.com/office/powerpoint/2010/main" val="28808634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32A57B-0CA2-D4E8-5268-DD51346825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4ACC8-1391-305A-2C6D-DD1AEA2F9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846870" cy="1325563"/>
          </a:xfrm>
        </p:spPr>
        <p:txBody>
          <a:bodyPr/>
          <a:lstStyle/>
          <a:p>
            <a:r>
              <a:rPr lang="et-EE" noProof="0" dirty="0">
                <a:solidFill>
                  <a:srgbClr val="0818A8"/>
                </a:solidFill>
              </a:rPr>
              <a:t>RKIK on võtnud riigieelarvele kohustusi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CCDBF3-11AE-2A0A-F489-42B207BB4A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6931" y="1690688"/>
            <a:ext cx="11592025" cy="4486275"/>
          </a:xfrm>
        </p:spPr>
        <p:txBody>
          <a:bodyPr>
            <a:normAutofit/>
          </a:bodyPr>
          <a:lstStyle/>
          <a:p>
            <a:r>
              <a:rPr lang="et-EE" sz="3100" dirty="0"/>
              <a:t>RKIK on võtnud kaitseotstarbelise abi vahendamise lepingutega </a:t>
            </a:r>
            <a:r>
              <a:rPr lang="et-EE" sz="3100" noProof="0" dirty="0"/>
              <a:t>riigile kohustusi ja riske, millega ei ole </a:t>
            </a:r>
            <a:r>
              <a:rPr lang="et-EE" sz="3100" dirty="0"/>
              <a:t>riigieelarves arvestatud</a:t>
            </a:r>
            <a:r>
              <a:rPr lang="et-EE" sz="3100" noProof="0" dirty="0"/>
              <a:t>.</a:t>
            </a:r>
            <a:r>
              <a:rPr lang="et-EE" noProof="0" dirty="0"/>
              <a:t> </a:t>
            </a:r>
          </a:p>
          <a:p>
            <a:pPr lvl="1"/>
            <a:r>
              <a:rPr lang="et-EE" noProof="0" dirty="0"/>
              <a:t>tavapärased hanketegevuse ja toetusraha sihipärase kasutamisega kaasnevad riskid, mille realiseerumisel tuleb kulud katta riigieelarvest</a:t>
            </a:r>
          </a:p>
          <a:p>
            <a:r>
              <a:rPr lang="et-EE" noProof="0" dirty="0"/>
              <a:t>Vahendamise riskid on juba muutumas rahalisteks riigieelarvest kaetavateks kohustusteks ning </a:t>
            </a:r>
            <a:r>
              <a:rPr lang="et-EE" b="1" noProof="0" dirty="0"/>
              <a:t>on risk, et kulud suurusjärgus 70 miljonit eurot tuleb hüvitada riigieelarvest.</a:t>
            </a:r>
          </a:p>
          <a:p>
            <a:r>
              <a:rPr lang="et-EE" noProof="0" dirty="0"/>
              <a:t>Riigikontroll ei saa</a:t>
            </a:r>
            <a:r>
              <a:rPr lang="et-EE" dirty="0"/>
              <a:t>nud probleemse tarnijaga sõlmitud lepingutega tutvuda, sest </a:t>
            </a:r>
            <a:r>
              <a:rPr lang="et-EE" b="1" dirty="0"/>
              <a:t>RKIK ei esitanud auditi ajal küsitud lepinguid.</a:t>
            </a:r>
          </a:p>
        </p:txBody>
      </p:sp>
    </p:spTree>
    <p:extLst>
      <p:ext uri="{BB962C8B-B14F-4D97-AF65-F5344CB8AC3E}">
        <p14:creationId xmlns:p14="http://schemas.microsoft.com/office/powerpoint/2010/main" val="37235614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818A8"/>
      </a:accent1>
      <a:accent2>
        <a:srgbClr val="FF8000"/>
      </a:accent2>
      <a:accent3>
        <a:srgbClr val="A5A5A5"/>
      </a:accent3>
      <a:accent4>
        <a:srgbClr val="FFC000"/>
      </a:accent4>
      <a:accent5>
        <a:srgbClr val="FF8000"/>
      </a:accent5>
      <a:accent6>
        <a:srgbClr val="70AD47"/>
      </a:accent6>
      <a:hlink>
        <a:srgbClr val="0563C1"/>
      </a:hlink>
      <a:folHlink>
        <a:srgbClr val="954F72"/>
      </a:folHlink>
    </a:clrScheme>
    <a:fontScheme name="Atkinson Hyperlegible">
      <a:majorFont>
        <a:latin typeface="Atkinson Hyperlegible"/>
        <a:ea typeface=""/>
        <a:cs typeface=""/>
      </a:majorFont>
      <a:minorFont>
        <a:latin typeface="Atkinson Hyperlegibl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566E67B2-63EC-4FAB-A869-FF2DBCAA246B}" vid="{B746435D-31FA-4A7A-A8A1-1EE52FE1FC4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uditi materjal" ma:contentTypeID="0x010100527B80D8F7B75C4D81595E9F04AE393100A0B9339ECC00604E93EFED61843E0EB9" ma:contentTypeVersion="29" ma:contentTypeDescription="" ma:contentTypeScope="" ma:versionID="b918bb297d46f41debeea09b218735d7">
  <xsd:schema xmlns:xsd="http://www.w3.org/2001/XMLSchema" xmlns:xs="http://www.w3.org/2001/XMLSchema" xmlns:p="http://schemas.microsoft.com/office/2006/metadata/properties" xmlns:ns2="c990ad3a-a26d-4437-b866-fdbf8aef0c73" targetNamespace="http://schemas.microsoft.com/office/2006/metadata/properties" ma:root="true" ma:fieldsID="50cea40927267475525a352797eed10b" ns2:_="">
    <xsd:import namespace="c990ad3a-a26d-4437-b866-fdbf8aef0c73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2:l14a1ee996864a8cbabc527cb3f8766d" minOccurs="0"/>
                <xsd:element ref="ns2:TaxCatchAll" minOccurs="0"/>
                <xsd:element ref="ns2:TaxCatchAllLabel" minOccurs="0"/>
                <xsd:element ref="ns2:RK_Restriction" minOccurs="0"/>
                <xsd:element ref="ns2:RK_DocSubType" minOccurs="0"/>
                <xsd:element ref="ns2:RK_WebTitle" minOccurs="0"/>
                <xsd:element ref="ns2:RK_DocumentId" minOccurs="0"/>
                <xsd:element ref="ns2:RK_Inaccurate" minOccurs="0"/>
                <xsd:element ref="ns2:RK_HasAttachments" minOccurs="0"/>
                <xsd:element ref="ns2:RK_AttachmentIds" minOccurs="0"/>
                <xsd:element ref="ns2:RK_RegNumber" minOccurs="0"/>
                <xsd:element ref="ns2:RK_RegDate" minOccurs="0"/>
                <xsd:element ref="ns2:RK_RegDateSort" minOccurs="0"/>
                <xsd:element ref="ns2:RK_Registrator" minOccurs="0"/>
                <xsd:element ref="ns2:RK_Year" minOccurs="0"/>
                <xsd:element ref="ns2:RK_AuditNr" minOccurs="0"/>
                <xsd:element ref="ns2:RK_AuditTitle" minOccurs="0"/>
                <xsd:element ref="ns2:RK_AuditApprovalDate" minOccurs="0"/>
                <xsd:element ref="ns2:RK_AuditApprovalStatus" minOccurs="0"/>
                <xsd:element ref="ns2:RK_RealizationDate" minOccurs="0"/>
                <xsd:element ref="ns2:RK_Published" minOccurs="0"/>
                <xsd:element ref="ns2:RK_PrevPublishId" minOccurs="0"/>
                <xsd:element ref="ns2:RK_CreationDate" minOccurs="0"/>
                <xsd:element ref="ns2:RK_Creator" minOccurs="0"/>
                <xsd:element ref="ns2:RK_CreEmail" minOccurs="0"/>
                <xsd:element ref="ns2:RK_CrePhone" minOccurs="0"/>
                <xsd:element ref="ns2:RK_Delivered" minOccurs="0"/>
                <xsd:element ref="ns2:RK_Status" minOccurs="0"/>
                <xsd:element ref="ns2:RK_ArchivalStatus" minOccurs="0"/>
                <xsd:element ref="ns2:RK_History" minOccurs="0"/>
                <xsd:element ref="ns2:RK_CombinedParties2" minOccurs="0"/>
                <xsd:element ref="ns2:RK_RelatedCompany" minOccurs="0"/>
                <xsd:element ref="ns2:RK_RelatedCompanySubUnits" minOccurs="0"/>
                <xsd:element ref="ns2:RK_ForwardedNoteUser" minOccurs="0"/>
                <xsd:element ref="ns2:RK_Notes" minOccurs="0"/>
                <xsd:element ref="ns2:RK_SerieMark" minOccurs="0"/>
                <xsd:element ref="ns2:RK_RegNumbers" minOccurs="0"/>
                <xsd:element ref="ns2:RK_OrderNo" minOccurs="0"/>
                <xsd:element ref="ns2:RK_RegPermissionsAfterReg" minOccurs="0"/>
                <xsd:element ref="ns2:RK_AuditOrganisations" minOccurs="0"/>
                <xsd:element ref="ns2:RK_CoopAgreementNo" minOccurs="0"/>
                <xsd:element ref="ns2:RK_CoopTitle" minOccurs="0"/>
                <xsd:element ref="ns2:RK_AccessRestrictionStart" minOccurs="0"/>
                <xsd:element ref="ns2:RK_AccessRestrictionEnd" minOccurs="0"/>
                <xsd:element ref="ns2:RK_AccessRestrictionBasis" minOccurs="0"/>
                <xsd:element ref="ns2:RK_TemplRestrAK" minOccurs="0"/>
                <xsd:element ref="ns2:RK_TemplRestrOwner" minOccurs="0"/>
                <xsd:element ref="ns2:RK_TemplRestrStart" minOccurs="0"/>
                <xsd:element ref="ns2:RK_TemplRestrEnd" minOccurs="0"/>
                <xsd:element ref="ns2:RK_TemplateRestrEndEvent" minOccurs="0"/>
                <xsd:element ref="ns2:RK_TemplRestrBasis" minOccurs="0"/>
                <xsd:element ref="ns2:RK_WrkSigningFiles" minOccurs="0"/>
                <xsd:element ref="ns2:RK_RelatedToFin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90ad3a-a26d-4437-b866-fdbf8aef0c73" elementFormDefault="qualified">
    <xsd:import namespace="http://schemas.microsoft.com/office/2006/documentManagement/types"/>
    <xsd:import namespace="http://schemas.microsoft.com/office/infopath/2007/PartnerControls"/>
    <xsd:element name="_dlc_DocId" ma:index="6" nillable="true" ma:displayName="Dokumendi ID väärtus" ma:description="Sellele üksusele määratud dokumendi ID väärtus." ma:internalName="_dlc_DocId" ma:readOnly="true">
      <xsd:simpleType>
        <xsd:restriction base="dms:Text"/>
      </xsd:simpleType>
    </xsd:element>
    <xsd:element name="_dlc_DocIdUrl" ma:index="7" nillable="true" ma:displayName="Dokumendi ID" ma:description="Püsilink sellele dokumendile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8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l14a1ee996864a8cbabc527cb3f8766d" ma:index="9" nillable="true" ma:taxonomy="true" ma:internalName="l14a1ee996864a8cbabc527cb3f8766d" ma:taxonomyFieldName="RK_AuditFolder" ma:displayName="Auditi kataloog" ma:readOnly="true" ma:fieldId="{514a1ee9-9686-4a8c-babc-527cb3f8766d}" ma:taxonomyMulti="true" ma:sspId="41f955c5-15df-49c8-b1de-14036b2f8da2" ma:termSetId="773e5a29-a6e6-42df-9cc2-839545bc1fd9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description="" ma:hidden="true" ma:list="{0eb624af-0703-4c9b-aaea-2b8f903dc40f}" ma:internalName="TaxCatchAll" ma:showField="CatchAllData" ma:web="c990ad3a-a26d-4437-b866-fdbf8aef0c7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1" nillable="true" ma:displayName="Taxonomy Catch All Column1" ma:description="" ma:hidden="true" ma:list="{0eb624af-0703-4c9b-aaea-2b8f903dc40f}" ma:internalName="TaxCatchAllLabel" ma:readOnly="true" ma:showField="CatchAllDataLabel" ma:web="c990ad3a-a26d-4437-b866-fdbf8aef0c7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RK_Restriction" ma:index="12" nillable="true" ma:displayName="Juurdepääsupiirangute märge" ma:internalName="RK_Restriction" ma:readOnly="false">
      <xsd:simpleType>
        <xsd:restriction base="dms:Choice">
          <xsd:enumeration value="A"/>
          <xsd:enumeration value="AK"/>
        </xsd:restriction>
      </xsd:simpleType>
    </xsd:element>
    <xsd:element name="RK_DocSubType" ma:index="14" nillable="true" ma:displayName="Dokumendi alamliik" ma:internalName="RK_DocSubType" ma:readOnly="false">
      <xsd:simpleType>
        <xsd:restriction base="dms:Text"/>
      </xsd:simpleType>
    </xsd:element>
    <xsd:element name="RK_WebTitle" ma:index="16" nillable="true" ma:displayName="Pealkiri veebis" ma:description="Täida juhul, kui soovid avalikustada teise pealkirjaga." ma:internalName="RK_WebTitle" ma:readOnly="false">
      <xsd:simpleType>
        <xsd:restriction base="dms:Text"/>
      </xsd:simpleType>
    </xsd:element>
    <xsd:element name="RK_DocumentId" ma:index="17" nillable="true" ma:displayName="Dokumendi ID" ma:decimals="0" ma:internalName="RK_DocumentId" ma:readOnly="false">
      <xsd:simpleType>
        <xsd:restriction base="dms:Number">
          <xsd:minInclusive value="1"/>
        </xsd:restriction>
      </xsd:simpleType>
    </xsd:element>
    <xsd:element name="RK_Inaccurate" ma:index="18" nillable="true" ma:displayName="Ekslik" ma:default="0" ma:internalName="RK_Inaccurate" ma:readOnly="false">
      <xsd:simpleType>
        <xsd:restriction base="dms:Boolean"/>
      </xsd:simpleType>
    </xsd:element>
    <xsd:element name="RK_HasAttachments" ma:index="19" nillable="true" ma:displayName="Omab manuseid" ma:default="0" ma:internalName="RK_HasAttachments" ma:readOnly="false">
      <xsd:simpleType>
        <xsd:restriction base="dms:Boolean"/>
      </xsd:simpleType>
    </xsd:element>
    <xsd:element name="RK_AttachmentIds" ma:index="20" nillable="true" ma:displayName="Manuste ID-d" ma:internalName="RK_AttachmentIds" ma:readOnly="false">
      <xsd:simpleType>
        <xsd:restriction base="dms:Text"/>
      </xsd:simpleType>
    </xsd:element>
    <xsd:element name="RK_RegNumber" ma:index="21" nillable="true" ma:displayName="Registreerimise nr" ma:internalName="RK_RegNumber" ma:readOnly="false">
      <xsd:simpleType>
        <xsd:restriction base="dms:Text"/>
      </xsd:simpleType>
    </xsd:element>
    <xsd:element name="RK_RegDate" ma:index="22" nillable="true" ma:displayName="Registreerimise kp" ma:format="DateOnly" ma:internalName="RK_RegDate" ma:readOnly="false">
      <xsd:simpleType>
        <xsd:restriction base="dms:DateTime"/>
      </xsd:simpleType>
    </xsd:element>
    <xsd:element name="RK_RegDateSort" ma:index="23" nillable="true" ma:displayName="Registreerimise kp sorteerimiseks" ma:hidden="true" ma:internalName="RK_RegDateSort" ma:readOnly="false">
      <xsd:simpleType>
        <xsd:restriction base="dms:DateTime"/>
      </xsd:simpleType>
    </xsd:element>
    <xsd:element name="RK_Registrator" ma:index="24" nillable="true" ma:displayName="Registreerija" ma:list="UserInfo" ma:SearchPeopleOnly="false" ma:internalName="RK_Registra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RK_Year" ma:index="25" nillable="true" ma:displayName="Asjaajamise aasta" ma:decimals="0" ma:internalName="RK_Year" ma:readOnly="false">
      <xsd:simpleType>
        <xsd:restriction base="dms:Number">
          <xsd:maxInclusive value="2100"/>
          <xsd:minInclusive value="1900"/>
        </xsd:restriction>
      </xsd:simpleType>
    </xsd:element>
    <xsd:element name="RK_AuditNr" ma:index="26" nillable="true" ma:displayName="Auditi number" ma:internalName="RK_AuditNr" ma:readOnly="true">
      <xsd:simpleType>
        <xsd:restriction base="dms:Text"/>
      </xsd:simpleType>
    </xsd:element>
    <xsd:element name="RK_AuditTitle" ma:index="28" nillable="true" ma:displayName="Auditi nimetus" ma:internalName="RK_AuditTitle" ma:readOnly="true">
      <xsd:simpleType>
        <xsd:restriction base="dms:Note"/>
      </xsd:simpleType>
    </xsd:element>
    <xsd:element name="RK_AuditApprovalDate" ma:index="29" nillable="true" ma:displayName="Auditi kinnitamise kp" ma:format="DateOnly" ma:internalName="RK_AuditApprovalDate" ma:readOnly="true">
      <xsd:simpleType>
        <xsd:restriction base="dms:DateTime"/>
      </xsd:simpleType>
    </xsd:element>
    <xsd:element name="RK_AuditApprovalStatus" ma:index="30" nillable="true" ma:displayName="Auditi kinnitamise staatus" ma:default="Kinnitamata" ma:internalName="RK_AuditApprovalStatus" ma:readOnly="tru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Kinnitamata"/>
                    <xsd:enumeration value="Kinnitamisel"/>
                    <xsd:enumeration value="Kinnitatud"/>
                  </xsd:restriction>
                </xsd:simpleType>
              </xsd:element>
            </xsd:sequence>
          </xsd:extension>
        </xsd:complexContent>
      </xsd:complexType>
    </xsd:element>
    <xsd:element name="RK_RealizationDate" ma:index="31" nillable="true" ma:displayName="Toimumise kp" ma:format="DateOnly" ma:internalName="RK_RealizationDate" ma:readOnly="false">
      <xsd:simpleType>
        <xsd:restriction base="dms:DateTime"/>
      </xsd:simpleType>
    </xsd:element>
    <xsd:element name="RK_Published" ma:index="32" nillable="true" ma:displayName="On avalikustatud" ma:internalName="RK_Published" ma:readOnly="false">
      <xsd:simpleType>
        <xsd:restriction base="dms:Boolean"/>
      </xsd:simpleType>
    </xsd:element>
    <xsd:element name="RK_PrevPublishId" ma:index="33" nillable="true" ma:displayName="Varasem avalikustamise ID" ma:hidden="true" ma:internalName="RK_PrevPublishId" ma:readOnly="false">
      <xsd:simpleType>
        <xsd:restriction base="dms:Text"/>
      </xsd:simpleType>
    </xsd:element>
    <xsd:element name="RK_CreationDate" ma:index="34" nillable="true" ma:displayName="Koostamise kp" ma:format="DateOnly" ma:internalName="RK_CreationDate" ma:readOnly="false">
      <xsd:simpleType>
        <xsd:restriction base="dms:DateTime"/>
      </xsd:simpleType>
    </xsd:element>
    <xsd:element name="RK_Creator" ma:index="35" nillable="true" ma:displayName="Koostaja" ma:list="UserInfo" ma:SearchPeopleOnly="false" ma:internalName="RK_Crea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RK_CreEmail" ma:index="36" nillable="true" ma:displayName="Koostaja e-post" ma:internalName="RK_CreEmail" ma:readOnly="false">
      <xsd:simpleType>
        <xsd:restriction base="dms:Text"/>
      </xsd:simpleType>
    </xsd:element>
    <xsd:element name="RK_CrePhone" ma:index="37" nillable="true" ma:displayName="Koostaja telefon" ma:internalName="RK_CrePhone" ma:readOnly="false">
      <xsd:simpleType>
        <xsd:restriction base="dms:Text"/>
      </xsd:simpleType>
    </xsd:element>
    <xsd:element name="RK_Delivered" ma:index="38" nillable="true" ma:displayName="Väljastatud" ma:format="DateOnly" ma:internalName="RK_Delivered" ma:readOnly="false">
      <xsd:simpleType>
        <xsd:restriction base="dms:DateTime"/>
      </xsd:simpleType>
    </xsd:element>
    <xsd:element name="RK_Status" ma:index="39" nillable="true" ma:displayName="Menetluse staatus" ma:internalName="RK_Status" ma:readOnly="false">
      <xsd:simpleType>
        <xsd:restriction base="dms:Text"/>
      </xsd:simpleType>
    </xsd:element>
    <xsd:element name="RK_ArchivalStatus" ma:index="40" nillable="true" ma:displayName="Arhiveerimise staatus" ma:internalName="RK_ArchivalStatus" ma:readOnly="false">
      <xsd:simpleType>
        <xsd:restriction base="dms:Text"/>
      </xsd:simpleType>
    </xsd:element>
    <xsd:element name="RK_History" ma:index="41" nillable="true" ma:displayName="Kooskõlastamise ajalugu" ma:internalName="RK_History" ma:readOnly="false">
      <xsd:simpleType>
        <xsd:restriction base="dms:Note"/>
      </xsd:simpleType>
    </xsd:element>
    <xsd:element name="RK_CombinedParties2" ma:index="42" nillable="true" ma:displayName="Osapooled" ma:internalName="RK_CombinedParties2">
      <xsd:simpleType>
        <xsd:restriction base="dms:Note"/>
      </xsd:simpleType>
    </xsd:element>
    <xsd:element name="RK_RelatedCompany" ma:index="43" nillable="true" ma:displayName="Seotud asutus" ma:internalName="RK_RelatedCompany" ma:readOnly="false">
      <xsd:simpleType>
        <xsd:restriction base="dms:Note"/>
      </xsd:simpleType>
    </xsd:element>
    <xsd:element name="RK_RelatedCompanySubUnits" ma:index="44" nillable="true" ma:displayName="Seotud asutuse allüksus" ma:internalName="RK_RelatedCompanySubUnits" ma:readOnly="false">
      <xsd:simpleType>
        <xsd:restriction base="dms:Note"/>
      </xsd:simpleType>
    </xsd:element>
    <xsd:element name="RK_ForwardedNoteUser" ma:index="45" nillable="true" ma:displayName="Edastatud teadmiseks" ma:list="UserInfo" ma:SearchPeopleOnly="false" ma:internalName="RK_ForwardedNoteUser" ma:readOnly="fals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RK_Notes" ma:index="46" nillable="true" ma:displayName="Märkused" ma:description="Märkuse lisamiseks sisesta tekst ja vajuta lisamise ikoonile või Enter." ma:internalName="RK_Notes" ma:readOnly="false">
      <xsd:simpleType>
        <xsd:restriction base="dms:Note"/>
      </xsd:simpleType>
    </xsd:element>
    <xsd:element name="RK_SerieMark" ma:index="47" nillable="true" ma:displayName="Sarja tähis" ma:internalName="RK_SerieMark" ma:readOnly="true">
      <xsd:simpleType>
        <xsd:restriction base="dms:Text"/>
      </xsd:simpleType>
    </xsd:element>
    <xsd:element name="RK_RegNumbers" ma:index="48" nillable="true" ma:displayName="Registreerimise numbrid" ma:internalName="RK_RegNumbers" ma:readOnly="true">
      <xsd:simpleType>
        <xsd:restriction base="dms:Text"/>
      </xsd:simpleType>
    </xsd:element>
    <xsd:element name="RK_OrderNo" ma:index="49" nillable="true" ma:displayName="Järjekorra nr" ma:internalName="RK_OrderNo" ma:readOnly="true">
      <xsd:simpleType>
        <xsd:restriction base="dms:Text"/>
      </xsd:simpleType>
    </xsd:element>
    <xsd:element name="RK_RegPermissionsAfterReg" ma:index="50" nillable="true" ma:displayName="Eriõigused registreerimise järel" ma:list="UserInfo" ma:SearchPeopleOnly="false" ma:internalName="RK_RegPermissionsAfterReg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RK_AuditOrganisations" ma:index="51" nillable="true" ma:displayName="Auditeeritavad asutused" ma:internalName="RK_AuditOrganisations" ma:readOnly="false">
      <xsd:simpleType>
        <xsd:restriction base="dms:Note"/>
      </xsd:simpleType>
    </xsd:element>
    <xsd:element name="RK_CoopAgreementNo" ma:index="52" nillable="true" ma:displayName="Koostöölepingu nr" ma:internalName="RK_CoopAgreementNo" ma:readOnly="true">
      <xsd:simpleType>
        <xsd:restriction base="dms:Text"/>
      </xsd:simpleType>
    </xsd:element>
    <xsd:element name="RK_CoopTitle" ma:index="53" nillable="true" ma:displayName="Koostöölepingu nimetus" ma:internalName="RK_CoopTitle" ma:readOnly="true">
      <xsd:simpleType>
        <xsd:restriction base="dms:Note"/>
      </xsd:simpleType>
    </xsd:element>
    <xsd:element name="RK_AccessRestrictionStart" ma:index="54" nillable="true" ma:displayName="Juurdepääsupiirangu algus" ma:format="DateOnly" ma:internalName="RK_AccessRestrictionStart" ma:readOnly="true">
      <xsd:simpleType>
        <xsd:restriction base="dms:DateTime"/>
      </xsd:simpleType>
    </xsd:element>
    <xsd:element name="RK_AccessRestrictionEnd" ma:index="55" nillable="true" ma:displayName="Juurdepääsupiirangu lõpp" ma:format="DateOnly" ma:internalName="RK_AccessRestrictionEnd" ma:readOnly="true">
      <xsd:simpleType>
        <xsd:restriction base="dms:DateTime"/>
      </xsd:simpleType>
    </xsd:element>
    <xsd:element name="RK_AccessRestrictionBasis" ma:index="56" nillable="true" ma:displayName="Juurdepääsupiirangu alus" ma:internalName="RK_AccessRestrictionBasis" ma:readOnly="true">
      <xsd:simpleType>
        <xsd:restriction base="dms:Text"/>
      </xsd:simpleType>
    </xsd:element>
    <xsd:element name="RK_TemplRestrAK" ma:index="57" nillable="true" ma:displayName="Mallile AK" ma:internalName="RK_TemplRestrAK" ma:readOnly="false">
      <xsd:simpleType>
        <xsd:restriction base="dms:Text"/>
      </xsd:simpleType>
    </xsd:element>
    <xsd:element name="RK_TemplRestrOwner" ma:index="58" nillable="true" ma:displayName="Mallile Teabevaldaja" ma:internalName="RK_TemplRestrOwner" ma:readOnly="false">
      <xsd:simpleType>
        <xsd:restriction base="dms:Text"/>
      </xsd:simpleType>
    </xsd:element>
    <xsd:element name="RK_TemplRestrStart" ma:index="59" nillable="true" ma:displayName="Mallile Piirangu algus" ma:internalName="RK_TemplRestrStart" ma:readOnly="false">
      <xsd:simpleType>
        <xsd:restriction base="dms:Text"/>
      </xsd:simpleType>
    </xsd:element>
    <xsd:element name="RK_TemplRestrEnd" ma:index="60" nillable="true" ma:displayName="Mallile Piirangu lõpp" ma:internalName="RK_TemplRestrEnd" ma:readOnly="false">
      <xsd:simpleType>
        <xsd:restriction base="dms:Text"/>
      </xsd:simpleType>
    </xsd:element>
    <xsd:element name="RK_TemplateRestrEndEvent" ma:index="61" nillable="true" ma:displayName="Mallile Piirangut lõpetav sündmus" ma:internalName="RK_TemplateRestrEndEvent" ma:readOnly="false">
      <xsd:simpleType>
        <xsd:restriction base="dms:Text"/>
      </xsd:simpleType>
    </xsd:element>
    <xsd:element name="RK_TemplRestrBasis" ma:index="62" nillable="true" ma:displayName="Mallile piirangu alus" ma:internalName="RK_TemplRestrBasis" ma:readOnly="false">
      <xsd:simpleType>
        <xsd:restriction base="dms:Text"/>
      </xsd:simpleType>
    </xsd:element>
    <xsd:element name="RK_WrkSigningFiles" ma:index="63" nillable="true" ma:displayName="Töövoo allkirjastatavad failid" ma:internalName="RK_WrkSigningFiles" ma:readOnly="true">
      <xsd:simpleType>
        <xsd:restriction base="dms:Note"/>
      </xsd:simpleType>
    </xsd:element>
    <xsd:element name="RK_RelatedToFind" ma:index="64" nillable="true" ma:displayName="Seotud leiud" ma:internalName="RK_RelatedToFind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utüüp"/>
        <xsd:element ref="dc:title" maxOccurs="1" ma:index="15" ma:displayName="Pealkiri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RK_AttachmentIds xmlns="c990ad3a-a26d-4437-b866-fdbf8aef0c73" xsi:nil="true"/>
    <TaxCatchAll xmlns="c990ad3a-a26d-4437-b866-fdbf8aef0c73">
      <Value>5096</Value>
    </TaxCatchAll>
    <RK_TemplRestrBasis xmlns="c990ad3a-a26d-4437-b866-fdbf8aef0c73">AvTS § 35 lg 2 p 3</RK_TemplRestrBasis>
    <RK_Published xmlns="c990ad3a-a26d-4437-b866-fdbf8aef0c73" xsi:nil="true"/>
    <RK_RegDateSort xmlns="c990ad3a-a26d-4437-b866-fdbf8aef0c73">2024-09-18T15:13:15+00:00</RK_RegDateSort>
    <RK_RelatedToFind xmlns="c990ad3a-a26d-4437-b866-fdbf8aef0c73" xsi:nil="true"/>
    <RK_DocSubType xmlns="c990ad3a-a26d-4437-b866-fdbf8aef0c73" xsi:nil="true"/>
    <RK_Status xmlns="c990ad3a-a26d-4437-b866-fdbf8aef0c73" xsi:nil="true"/>
    <RK_WebTitle xmlns="c990ad3a-a26d-4437-b866-fdbf8aef0c73" xsi:nil="true"/>
    <RK_Inaccurate xmlns="c990ad3a-a26d-4437-b866-fdbf8aef0c73">false</RK_Inaccurate>
    <RK_TemplRestrEnd xmlns="c990ad3a-a26d-4437-b866-fdbf8aef0c73">18.09.2029</RK_TemplRestrEnd>
    <RK_RegDate xmlns="c990ad3a-a26d-4437-b866-fdbf8aef0c73">2024-09-18T15:13:15+00:00</RK_RegDate>
    <RK_ForwardedNoteUser xmlns="c990ad3a-a26d-4437-b866-fdbf8aef0c73">
      <UserInfo>
        <DisplayName/>
        <AccountId xsi:nil="true"/>
        <AccountType/>
      </UserInfo>
    </RK_ForwardedNoteUser>
    <RK_AuditOrganisations xmlns="c990ad3a-a26d-4437-b866-fdbf8aef0c73" xsi:nil="true"/>
    <RK_TemplRestrAK xmlns="c990ad3a-a26d-4437-b866-fdbf8aef0c73">ASUTUSESISESEKS KASUTAMISEKS</RK_TemplRestrAK>
    <RK_HasAttachments xmlns="c990ad3a-a26d-4437-b866-fdbf8aef0c73">false</RK_HasAttachments>
    <RK_Year xmlns="c990ad3a-a26d-4437-b866-fdbf8aef0c73">2024</RK_Year>
    <RK_PrevPublishId xmlns="c990ad3a-a26d-4437-b866-fdbf8aef0c73" xsi:nil="true"/>
    <RK_TemplRestrStart xmlns="c990ad3a-a26d-4437-b866-fdbf8aef0c73">18.09.2024</RK_TemplRestrStart>
    <RK_DocumentId xmlns="c990ad3a-a26d-4437-b866-fdbf8aef0c73">145879</RK_DocumentId>
    <RK_ArchivalStatus xmlns="c990ad3a-a26d-4437-b866-fdbf8aef0c73" xsi:nil="true"/>
    <RK_Delivered xmlns="c990ad3a-a26d-4437-b866-fdbf8aef0c73" xsi:nil="true"/>
    <RK_TemplRestrOwner xmlns="c990ad3a-a26d-4437-b866-fdbf8aef0c73">Riigikontroll</RK_TemplRestrOwner>
    <RK_TemplateRestrEndEvent xmlns="c990ad3a-a26d-4437-b866-fdbf8aef0c73" xsi:nil="true"/>
    <RK_Registrator xmlns="c990ad3a-a26d-4437-b866-fdbf8aef0c73">
      <UserInfo>
        <DisplayName>Gerli Eisberg</DisplayName>
        <AccountId>71</AccountId>
        <AccountType/>
      </UserInfo>
    </RK_Registrator>
    <RK_Notes xmlns="c990ad3a-a26d-4437-b866-fdbf8aef0c73" xsi:nil="true"/>
    <RK_Restriction xmlns="c990ad3a-a26d-4437-b866-fdbf8aef0c73">AK</RK_Restriction>
    <RK_RegNumber xmlns="c990ad3a-a26d-4437-b866-fdbf8aef0c73">2-2/80128/6072</RK_RegNumber>
    <RK_History xmlns="c990ad3a-a26d-4437-b866-fdbf8aef0c73" xsi:nil="true"/>
    <RK_CreationDate xmlns="c990ad3a-a26d-4437-b866-fdbf8aef0c73" xsi:nil="true"/>
    <RK_CombinedParties2 xmlns="c990ad3a-a26d-4437-b866-fdbf8aef0c73" xsi:nil="true"/>
    <RK_RelatedCompany xmlns="c990ad3a-a26d-4437-b866-fdbf8aef0c73" xsi:nil="true"/>
    <RK_Creator xmlns="c990ad3a-a26d-4437-b866-fdbf8aef0c73">
      <UserInfo>
        <DisplayName>Süsteemikonto</DisplayName>
        <AccountId>1073741823</AccountId>
        <AccountType/>
      </UserInfo>
    </RK_Creator>
    <RK_RelatedCompanySubUnits xmlns="c990ad3a-a26d-4437-b866-fdbf8aef0c73" xsi:nil="true"/>
    <RK_CreEmail xmlns="c990ad3a-a26d-4437-b866-fdbf8aef0c73" xsi:nil="true"/>
    <RK_CrePhone xmlns="c990ad3a-a26d-4437-b866-fdbf8aef0c73" xsi:nil="true"/>
    <RK_RealizationDate xmlns="c990ad3a-a26d-4437-b866-fdbf8aef0c73" xsi:nil="true"/>
    <RK_AuditTitle xmlns="c990ad3a-a26d-4437-b866-fdbf8aef0c73">Riigi 2023. aasta raamatupidamise aastaaruande õigsus ja tehingute seaduslikkus*</RK_AuditTitle>
    <RK_AuditNr xmlns="c990ad3a-a26d-4437-b866-fdbf8aef0c73">80128</RK_AuditNr>
    <l14a1ee996864a8cbabc527cb3f8766d xmlns="c990ad3a-a26d-4437-b866-fdbf8aef0c73">
      <Terms xmlns="http://schemas.microsoft.com/office/infopath/2007/PartnerControls">
        <TermInfo xmlns="http://schemas.microsoft.com/office/infopath/2007/PartnerControls">
          <TermName xmlns="http://schemas.microsoft.com/office/infopath/2007/PartnerControls">Aruanne</TermName>
          <TermId xmlns="http://schemas.microsoft.com/office/infopath/2007/PartnerControls">c68bb6ed-4073-4d6a-9c67-a029b408f87b</TermId>
        </TermInfo>
      </Terms>
    </l14a1ee996864a8cbabc527cb3f8766d>
    <RK_AuditApprovalDate xmlns="c990ad3a-a26d-4437-b866-fdbf8aef0c73" xsi:nil="true"/>
    <RK_CoopAgreementNo xmlns="c990ad3a-a26d-4437-b866-fdbf8aef0c73" xsi:nil="true"/>
    <RK_OrderNo xmlns="c990ad3a-a26d-4437-b866-fdbf8aef0c73">6072</RK_OrderNo>
    <RK_RegNumbers xmlns="c990ad3a-a26d-4437-b866-fdbf8aef0c73">2-2/80128/6072</RK_RegNumbers>
    <RK_RegPermissionsAfterReg xmlns="c990ad3a-a26d-4437-b866-fdbf8aef0c73">
      <UserInfo>
        <DisplayName/>
        <AccountId xsi:nil="true"/>
        <AccountType/>
      </UserInfo>
    </RK_RegPermissionsAfterReg>
    <RK_AccessRestrictionEnd xmlns="c990ad3a-a26d-4437-b866-fdbf8aef0c73">2029-09-18T15:13:15+00:00</RK_AccessRestrictionEnd>
    <RK_AccessRestrictionStart xmlns="c990ad3a-a26d-4437-b866-fdbf8aef0c73">2024-09-17T21:00:00+00:00</RK_AccessRestrictionStart>
    <RK_SerieMark xmlns="c990ad3a-a26d-4437-b866-fdbf8aef0c73" xsi:nil="true"/>
    <RK_WrkSigningFiles xmlns="c990ad3a-a26d-4437-b866-fdbf8aef0c73" xsi:nil="true"/>
    <RK_CoopTitle xmlns="c990ad3a-a26d-4437-b866-fdbf8aef0c73" xsi:nil="true"/>
    <RK_AuditApprovalStatus xmlns="c990ad3a-a26d-4437-b866-fdbf8aef0c73">
      <Value>Kinnitamata</Value>
    </RK_AuditApprovalStatus>
    <RK_AccessRestrictionBasis xmlns="c990ad3a-a26d-4437-b866-fdbf8aef0c73">AvTS § 35 lg 2 p 3</RK_AccessRestrictionBasis>
  </documentManagement>
</p:properties>
</file>

<file path=customXml/itemProps1.xml><?xml version="1.0" encoding="utf-8"?>
<ds:datastoreItem xmlns:ds="http://schemas.openxmlformats.org/officeDocument/2006/customXml" ds:itemID="{4C359CB5-6220-4E3B-8A6B-8F13965CADB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990ad3a-a26d-4437-b866-fdbf8aef0c7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820A857-15E2-4EF6-A07F-2A468421F1B7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107C6E6E-6A61-4200-951D-DCB9A795FEFD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C74E2E41-A544-49FE-959A-956962B9B2F0}">
  <ds:schemaRefs>
    <ds:schemaRef ds:uri="http://schemas.microsoft.com/office/2006/metadata/properties"/>
    <ds:schemaRef ds:uri="http://schemas.microsoft.com/office/infopath/2007/PartnerControls"/>
    <ds:schemaRef ds:uri="c990ad3a-a26d-4437-b866-fdbf8aef0c7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RMKA_2023_ettekanne_18.9.24</Template>
  <TotalTime>2470</TotalTime>
  <Words>393</Words>
  <Application>Microsoft Office PowerPoint</Application>
  <PresentationFormat>Widescreen</PresentationFormat>
  <Paragraphs>31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Atkinson Hyperlegible</vt:lpstr>
      <vt:lpstr>Aptos</vt:lpstr>
      <vt:lpstr>Office Theme</vt:lpstr>
      <vt:lpstr>PowerPoint Presentation</vt:lpstr>
      <vt:lpstr>Kaitseotstarbeliste varude arvestus on jätkuvalt puudulik</vt:lpstr>
      <vt:lpstr>Puudub selgus, millised varud, millises mahus ja millises maksumuses on bilansis kajastatud: </vt:lpstr>
      <vt:lpstr>RKIK-il ja Kaitseväel on jätkuvalt tõsiseid probleeme finantsjuhtimises, mis on seotud …</vt:lpstr>
      <vt:lpstr>RKIK on võtnud riigieelarvele kohustusi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Gerli Eisberg</dc:creator>
  <cp:lastModifiedBy>Ines Metsalu-Nurminen</cp:lastModifiedBy>
  <cp:revision>61</cp:revision>
  <dcterms:created xsi:type="dcterms:W3CDTF">2024-09-18T15:15:38Z</dcterms:created>
  <dcterms:modified xsi:type="dcterms:W3CDTF">2026-09-17T07:42:57Z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0x010100527B80D8F7B75C4D81595E9F04AE393100A0B9339ECC00604E93EFED61843E0EB9</vt:lpwstr>
  </property>
  <property fmtid="{D5CDD505-2E9C-101B-9397-08002B2CF9AE}" pid="3" name="RK_Deliverer">
    <vt:lpwstr/>
  </property>
  <property fmtid="{D5CDD505-2E9C-101B-9397-08002B2CF9AE}" pid="4" name="RK_Receiver">
    <vt:lpwstr/>
  </property>
  <property fmtid="{D5CDD505-2E9C-101B-9397-08002B2CF9AE}" pid="5" name="e22016acf6924a6eb2947209c7d9445b">
    <vt:lpwstr/>
  </property>
  <property fmtid="{D5CDD505-2E9C-101B-9397-08002B2CF9AE}" pid="6" name="RK_PublishEnvironment">
    <vt:lpwstr/>
  </property>
  <property fmtid="{D5CDD505-2E9C-101B-9397-08002B2CF9AE}" pid="7" name="RK_AuditFolder">
    <vt:lpwstr>5096;#Aruanne|c68bb6ed-4073-4d6a-9c67-a029b408f87b</vt:lpwstr>
  </property>
  <property fmtid="{D5CDD505-2E9C-101B-9397-08002B2CF9AE}" pid="8" name="of268909b8e643598bc7835717d12ded">
    <vt:lpwstr/>
  </property>
  <property fmtid="{D5CDD505-2E9C-101B-9397-08002B2CF9AE}" pid="9" name="b8d0e07744ec473599d0c1f1f0acd771">
    <vt:lpwstr/>
  </property>
  <property fmtid="{D5CDD505-2E9C-101B-9397-08002B2CF9AE}" pid="10" name="h7c63bbdf82040dda8115318dd0b8255">
    <vt:lpwstr/>
  </property>
  <property fmtid="{D5CDD505-2E9C-101B-9397-08002B2CF9AE}" pid="11" name="RK_Supervisor">
    <vt:lpwstr>71</vt:lpwstr>
  </property>
  <property fmtid="{D5CDD505-2E9C-101B-9397-08002B2CF9AE}" pid="12" name="RK_Supervisors">
    <vt:lpwstr>119;#Kristi Kährin;#67;#Karin Rajapu;#299;#Hanna-Marleen Penno;#254;#Triin Saarma;#286;#Jane Sõmmer;#267;#Tiiu Lauri-Kivimäe;#253;#Ave Matsalu;#858;#Merle Plovits;#944;#Geily Sinijärv;#943;#Pille Vider;#957;#Aire Velling;#958;#Rivo Nurklik;#998;#Gerli Pross;#999;#Kerli-Getter Mägi;#1002;#Aet Tummeleht;#44;#Jaanus Kasendi;#300;#Roel Burov</vt:lpwstr>
  </property>
  <property fmtid="{D5CDD505-2E9C-101B-9397-08002B2CF9AE}" pid="13" name="RK_RegNoShort">
    <vt:lpwstr>2-2/6072</vt:lpwstr>
  </property>
</Properties>
</file>