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handoutMasterIdLst>
    <p:handoutMasterId r:id="rId14"/>
  </p:handoutMasterIdLst>
  <p:sldIdLst>
    <p:sldId id="528" r:id="rId2"/>
    <p:sldId id="274" r:id="rId3"/>
    <p:sldId id="259" r:id="rId4"/>
    <p:sldId id="658" r:id="rId5"/>
    <p:sldId id="659" r:id="rId6"/>
    <p:sldId id="258" r:id="rId7"/>
    <p:sldId id="265" r:id="rId8"/>
    <p:sldId id="262" r:id="rId9"/>
    <p:sldId id="276" r:id="rId10"/>
    <p:sldId id="660" r:id="rId11"/>
    <p:sldId id="656" r:id="rId12"/>
  </p:sldIdLst>
  <p:sldSz cx="12152313" cy="6832600"/>
  <p:notesSz cx="6858000" cy="9144000"/>
  <p:embeddedFontLst>
    <p:embeddedFont>
      <p:font typeface="Arial Narrow" panose="020B0606020202030204" pitchFamily="34" charset="0"/>
      <p:regular r:id="rId15"/>
      <p:bold r:id="rId16"/>
      <p:italic r:id="rId17"/>
      <p:boldItalic r:id="rId18"/>
    </p:embeddedFont>
    <p:embeddedFont>
      <p:font typeface="Poppins" panose="00000500000000000000" pitchFamily="2" charset="-70"/>
      <p:regular r:id="rId19"/>
      <p:bold r:id="rId20"/>
      <p:italic r:id="rId21"/>
      <p:boldItalic r:id="rId22"/>
    </p:embeddedFont>
    <p:embeddedFont>
      <p:font typeface="Roboto Condensed" panose="02000000000000000000" pitchFamily="2" charset="0"/>
      <p:regular r:id="rId23"/>
      <p:bold r:id="rId24"/>
      <p:italic r:id="rId25"/>
      <p:boldItalic r:id="rId26"/>
    </p:embeddedFont>
    <p:embeddedFont>
      <p:font typeface="Roboto Condensed Light" panose="02000000000000000000" pitchFamily="2" charset="0"/>
      <p:regular r:id="rId27"/>
      <p:italic r:id="rId28"/>
    </p:embeddedFont>
  </p:embeddedFontLst>
  <p:defaultTextStyle>
    <a:defPPr>
      <a:defRPr lang="et-EE"/>
    </a:defPPr>
    <a:lvl1pPr marL="0" algn="l" defTabSz="1214963" rtl="0" eaLnBrk="1" latinLnBrk="0" hangingPunct="1">
      <a:defRPr sz="2400" kern="1200">
        <a:solidFill>
          <a:schemeClr val="tx1"/>
        </a:solidFill>
        <a:latin typeface="+mn-lt"/>
        <a:ea typeface="+mn-ea"/>
        <a:cs typeface="+mn-cs"/>
      </a:defRPr>
    </a:lvl1pPr>
    <a:lvl2pPr marL="607482" algn="l" defTabSz="1214963" rtl="0" eaLnBrk="1" latinLnBrk="0" hangingPunct="1">
      <a:defRPr sz="2400" kern="1200">
        <a:solidFill>
          <a:schemeClr val="tx1"/>
        </a:solidFill>
        <a:latin typeface="+mn-lt"/>
        <a:ea typeface="+mn-ea"/>
        <a:cs typeface="+mn-cs"/>
      </a:defRPr>
    </a:lvl2pPr>
    <a:lvl3pPr marL="1214963" algn="l" defTabSz="1214963" rtl="0" eaLnBrk="1" latinLnBrk="0" hangingPunct="1">
      <a:defRPr sz="2400" kern="1200">
        <a:solidFill>
          <a:schemeClr val="tx1"/>
        </a:solidFill>
        <a:latin typeface="+mn-lt"/>
        <a:ea typeface="+mn-ea"/>
        <a:cs typeface="+mn-cs"/>
      </a:defRPr>
    </a:lvl3pPr>
    <a:lvl4pPr marL="1822445" algn="l" defTabSz="1214963" rtl="0" eaLnBrk="1" latinLnBrk="0" hangingPunct="1">
      <a:defRPr sz="2400" kern="1200">
        <a:solidFill>
          <a:schemeClr val="tx1"/>
        </a:solidFill>
        <a:latin typeface="+mn-lt"/>
        <a:ea typeface="+mn-ea"/>
        <a:cs typeface="+mn-cs"/>
      </a:defRPr>
    </a:lvl4pPr>
    <a:lvl5pPr marL="2429927" algn="l" defTabSz="1214963" rtl="0" eaLnBrk="1" latinLnBrk="0" hangingPunct="1">
      <a:defRPr sz="2400" kern="1200">
        <a:solidFill>
          <a:schemeClr val="tx1"/>
        </a:solidFill>
        <a:latin typeface="+mn-lt"/>
        <a:ea typeface="+mn-ea"/>
        <a:cs typeface="+mn-cs"/>
      </a:defRPr>
    </a:lvl5pPr>
    <a:lvl6pPr marL="3037408" algn="l" defTabSz="1214963" rtl="0" eaLnBrk="1" latinLnBrk="0" hangingPunct="1">
      <a:defRPr sz="2400" kern="1200">
        <a:solidFill>
          <a:schemeClr val="tx1"/>
        </a:solidFill>
        <a:latin typeface="+mn-lt"/>
        <a:ea typeface="+mn-ea"/>
        <a:cs typeface="+mn-cs"/>
      </a:defRPr>
    </a:lvl6pPr>
    <a:lvl7pPr marL="3644890" algn="l" defTabSz="1214963" rtl="0" eaLnBrk="1" latinLnBrk="0" hangingPunct="1">
      <a:defRPr sz="2400" kern="1200">
        <a:solidFill>
          <a:schemeClr val="tx1"/>
        </a:solidFill>
        <a:latin typeface="+mn-lt"/>
        <a:ea typeface="+mn-ea"/>
        <a:cs typeface="+mn-cs"/>
      </a:defRPr>
    </a:lvl7pPr>
    <a:lvl8pPr marL="4252371" algn="l" defTabSz="1214963" rtl="0" eaLnBrk="1" latinLnBrk="0" hangingPunct="1">
      <a:defRPr sz="2400" kern="1200">
        <a:solidFill>
          <a:schemeClr val="tx1"/>
        </a:solidFill>
        <a:latin typeface="+mn-lt"/>
        <a:ea typeface="+mn-ea"/>
        <a:cs typeface="+mn-cs"/>
      </a:defRPr>
    </a:lvl8pPr>
    <a:lvl9pPr marL="4859853" algn="l" defTabSz="1214963"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2">
          <p15:clr>
            <a:srgbClr val="A4A3A4"/>
          </p15:clr>
        </p15:guide>
        <p15:guide id="2" pos="38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65"/>
    <a:srgbClr val="CACDD4"/>
    <a:srgbClr val="D8DCE5"/>
    <a:srgbClr val="0064B9"/>
    <a:srgbClr val="003087"/>
    <a:srgbClr val="89B0DE"/>
    <a:srgbClr val="6699FF"/>
    <a:srgbClr val="4F81BD"/>
    <a:srgbClr val="006EB5"/>
    <a:srgbClr val="71A4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81600" autoAdjust="0"/>
  </p:normalViewPr>
  <p:slideViewPr>
    <p:cSldViewPr>
      <p:cViewPr varScale="1">
        <p:scale>
          <a:sx n="48" d="100"/>
          <a:sy n="48" d="100"/>
        </p:scale>
        <p:origin x="878" y="38"/>
      </p:cViewPr>
      <p:guideLst>
        <p:guide orient="horz" pos="2152"/>
        <p:guide pos="38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5" d="100"/>
        <a:sy n="8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CA8D60-B80E-4C55-04F0-DC5433FEEC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a:extLst>
              <a:ext uri="{FF2B5EF4-FFF2-40B4-BE49-F238E27FC236}">
                <a16:creationId xmlns:a16="http://schemas.microsoft.com/office/drawing/2014/main" id="{06139C24-12C8-6A7A-27D9-D5087E3A41F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1C5209C-0211-4E6C-A0F6-7F5DF0887939}" type="datetimeFigureOut">
              <a:rPr lang="et-EE" smtClean="0"/>
              <a:t>18.09.2026</a:t>
            </a:fld>
            <a:endParaRPr lang="et-EE"/>
          </a:p>
        </p:txBody>
      </p:sp>
      <p:sp>
        <p:nvSpPr>
          <p:cNvPr id="4" name="Footer Placeholder 3">
            <a:extLst>
              <a:ext uri="{FF2B5EF4-FFF2-40B4-BE49-F238E27FC236}">
                <a16:creationId xmlns:a16="http://schemas.microsoft.com/office/drawing/2014/main" id="{05BBA288-9BA7-EE50-C0F7-F2BCD27FB0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t-EE"/>
              <a:t>‹#›/x</a:t>
            </a:r>
          </a:p>
        </p:txBody>
      </p:sp>
      <p:sp>
        <p:nvSpPr>
          <p:cNvPr id="5" name="Slide Number Placeholder 4">
            <a:extLst>
              <a:ext uri="{FF2B5EF4-FFF2-40B4-BE49-F238E27FC236}">
                <a16:creationId xmlns:a16="http://schemas.microsoft.com/office/drawing/2014/main" id="{08AF715A-5312-F1EB-ECA9-28EDDEA62D2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7D882F-91AE-4FFD-9C90-20B67E3C4709}" type="slidenum">
              <a:rPr lang="et-EE" smtClean="0"/>
              <a:t>‹#›</a:t>
            </a:fld>
            <a:endParaRPr lang="et-EE"/>
          </a:p>
        </p:txBody>
      </p:sp>
    </p:spTree>
    <p:extLst>
      <p:ext uri="{BB962C8B-B14F-4D97-AF65-F5344CB8AC3E}">
        <p14:creationId xmlns:p14="http://schemas.microsoft.com/office/powerpoint/2010/main" val="181238513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511DD8-E7A9-4B7F-924E-249F3EBED262}" type="datetimeFigureOut">
              <a:rPr lang="et-EE" smtClean="0"/>
              <a:t>18.09.2026</a:t>
            </a:fld>
            <a:endParaRPr lang="et-E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t-EE"/>
              <a:t>‹#›/x</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3484B2-7D45-46A9-AA10-C2234E88C9BE}" type="slidenum">
              <a:rPr lang="et-EE" smtClean="0"/>
              <a:t>‹#›</a:t>
            </a:fld>
            <a:endParaRPr lang="et-EE"/>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iseministeerium.ee/sites/default/files/documents/2026-06/Siseturvalisuse%20avaliku%20arvamuse%20uuring%202026%20%20.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endParaRPr lang="et-EE" dirty="0"/>
          </a:p>
        </p:txBody>
      </p:sp>
      <p:sp>
        <p:nvSpPr>
          <p:cNvPr id="4" name="Footer Placeholder 3"/>
          <p:cNvSpPr>
            <a:spLocks noGrp="1"/>
          </p:cNvSpPr>
          <p:nvPr>
            <p:ph type="ftr" sz="quarter" idx="4"/>
          </p:nvPr>
        </p:nvSpPr>
        <p:spPr/>
        <p:txBody>
          <a:bodyPr/>
          <a:lstStyle/>
          <a:p>
            <a:r>
              <a:rPr lang="et-EE"/>
              <a:t>‹#›/x</a:t>
            </a:r>
          </a:p>
        </p:txBody>
      </p:sp>
      <p:sp>
        <p:nvSpPr>
          <p:cNvPr id="5" name="Slide Number Placeholder 4"/>
          <p:cNvSpPr>
            <a:spLocks noGrp="1"/>
          </p:cNvSpPr>
          <p:nvPr>
            <p:ph type="sldNum" sz="quarter" idx="5"/>
          </p:nvPr>
        </p:nvSpPr>
        <p:spPr/>
        <p:txBody>
          <a:bodyPr/>
          <a:lstStyle/>
          <a:p>
            <a:fld id="{4F3484B2-7D45-46A9-AA10-C2234E88C9BE}" type="slidenum">
              <a:rPr lang="et-EE" smtClean="0"/>
              <a:t>1</a:t>
            </a:fld>
            <a:endParaRPr lang="et-EE"/>
          </a:p>
        </p:txBody>
      </p:sp>
    </p:spTree>
    <p:extLst>
      <p:ext uri="{BB962C8B-B14F-4D97-AF65-F5344CB8AC3E}">
        <p14:creationId xmlns:p14="http://schemas.microsoft.com/office/powerpoint/2010/main" val="2726610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E1340-D398-8C88-70FE-0535F8C79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9692E2-552A-A505-9A92-B96880696017}"/>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923ADF06-5D0A-78BC-9C24-97E14AB29A12}"/>
              </a:ext>
            </a:extLst>
          </p:cNvPr>
          <p:cNvSpPr>
            <a:spLocks noGrp="1"/>
          </p:cNvSpPr>
          <p:nvPr>
            <p:ph type="body" idx="1"/>
          </p:nvPr>
        </p:nvSpPr>
        <p:spPr/>
        <p:txBody>
          <a:bodyPr>
            <a:normAutofit fontScale="92500"/>
          </a:bodyPr>
          <a:lstStyle/>
          <a:p>
            <a:r>
              <a:rPr lang="et-EE" sz="1200" b="1" kern="1200" dirty="0">
                <a:solidFill>
                  <a:schemeClr val="tx1"/>
                </a:solidFill>
                <a:effectLst/>
                <a:latin typeface="+mn-lt"/>
                <a:ea typeface="+mn-ea"/>
                <a:cs typeface="+mn-cs"/>
              </a:rPr>
              <a:t>Kavandatava muudatuse tulemusena on Politsei- ja Piirivalveametil (</a:t>
            </a:r>
            <a:r>
              <a:rPr lang="et-EE" sz="1200" b="1" i="1" kern="1200" dirty="0">
                <a:solidFill>
                  <a:schemeClr val="tx1"/>
                </a:solidFill>
                <a:effectLst/>
                <a:latin typeface="+mn-lt"/>
                <a:ea typeface="+mn-ea"/>
                <a:cs typeface="+mn-cs"/>
              </a:rPr>
              <a:t>edaspidi PPA</a:t>
            </a:r>
            <a:r>
              <a:rPr lang="et-EE" sz="1200" b="1" kern="1200" dirty="0">
                <a:solidFill>
                  <a:schemeClr val="tx1"/>
                </a:solidFill>
                <a:effectLst/>
                <a:latin typeface="+mn-lt"/>
                <a:ea typeface="+mn-ea"/>
                <a:cs typeface="+mn-cs"/>
              </a:rPr>
              <a:t>) laialdasemad ja paindlikumad võimalused abipolitseinike kaasamiseks</a:t>
            </a:r>
            <a:r>
              <a:rPr lang="et-EE" sz="1200" kern="1200" dirty="0">
                <a:solidFill>
                  <a:schemeClr val="tx1"/>
                </a:solidFill>
                <a:effectLst/>
                <a:latin typeface="+mn-lt"/>
                <a:ea typeface="+mn-ea"/>
                <a:cs typeface="+mn-cs"/>
              </a:rPr>
              <a:t>. Abipolitseinikel seevastu on võimalik abistada politseid oluliselt enamates valdkondades kui täna, omandades selleks vajalikud kompetentsid. Muudatuse tulemusena laiendatakse abipolitseiniku väljaõppe mahtu, kaasajate ning võimalike ülesannete ringi. Muudatuse tulemusel saab politsei veelgi tulemuslikumalt abipolitseinikke kaasata, et reageerida süütegudele, ennetada ja tõkestada nende toimepanemist. Tekib suurem võimekus reageerida kiiresti ja lahendada juhtumeid näiteks maapiirkondades, kus politseipatrullil on mitu maakonda vaja üheaegselt teeninda, sest iseseisvapädevusega abipolitseinik saab siin appi tulla. </a:t>
            </a:r>
          </a:p>
          <a:p>
            <a:endParaRPr lang="et-E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kern="1200" dirty="0">
                <a:solidFill>
                  <a:schemeClr val="tx1"/>
                </a:solidFill>
                <a:effectLst/>
                <a:latin typeface="+mn-lt"/>
                <a:ea typeface="+mn-ea"/>
                <a:cs typeface="+mn-cs"/>
              </a:rPr>
              <a:t>Uue abipolitseiniku seaduse eelnõu eesmärk ei ole luua uut jõustruktuuri ega nihutada avaliku võimu teostamist riigilt vabatahtlikele. Vastupidi, selle eelnõu keskne mõte on korrastada ja selgelt raamida praktika, mis on Eestis eksisteerinud juba aastast 1994.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kern="1200" dirty="0">
                <a:solidFill>
                  <a:schemeClr val="tx1"/>
                </a:solidFill>
                <a:effectLst/>
                <a:latin typeface="+mn-lt"/>
                <a:ea typeface="+mn-ea"/>
                <a:cs typeface="+mn-cs"/>
              </a:rPr>
              <a:t>2026.a aasta augusti kuu seisuga on PPA-s </a:t>
            </a:r>
            <a:r>
              <a:rPr lang="et-EE" sz="1200" b="1" kern="1200" dirty="0">
                <a:solidFill>
                  <a:schemeClr val="tx1"/>
                </a:solidFill>
                <a:effectLst/>
                <a:latin typeface="+mn-lt"/>
                <a:ea typeface="+mn-ea"/>
                <a:cs typeface="+mn-cs"/>
              </a:rPr>
              <a:t>1320 abipolitseinikku</a:t>
            </a:r>
            <a:r>
              <a:rPr lang="et-EE" sz="1200" kern="1200" dirty="0">
                <a:solidFill>
                  <a:schemeClr val="tx1"/>
                </a:solidFill>
                <a:effectLst/>
                <a:latin typeface="+mn-lt"/>
                <a:ea typeface="+mn-ea"/>
                <a:cs typeface="+mn-cs"/>
              </a:rPr>
              <a:t>, kellest </a:t>
            </a:r>
            <a:r>
              <a:rPr lang="et-EE" sz="1200" b="1" kern="1200" dirty="0">
                <a:solidFill>
                  <a:schemeClr val="tx1"/>
                </a:solidFill>
                <a:effectLst/>
                <a:latin typeface="+mn-lt"/>
                <a:ea typeface="+mn-ea"/>
                <a:cs typeface="+mn-cs"/>
              </a:rPr>
              <a:t>relvakandmise õigusega 603</a:t>
            </a:r>
            <a:r>
              <a:rPr lang="et-EE" sz="1200" kern="1200" dirty="0">
                <a:solidFill>
                  <a:schemeClr val="tx1"/>
                </a:solidFill>
                <a:effectLst/>
                <a:latin typeface="+mn-lt"/>
                <a:ea typeface="+mn-ea"/>
                <a:cs typeface="+mn-cs"/>
              </a:rPr>
              <a:t>, </a:t>
            </a:r>
            <a:r>
              <a:rPr lang="et-EE" sz="1200" b="1" kern="1200" dirty="0">
                <a:solidFill>
                  <a:schemeClr val="tx1"/>
                </a:solidFill>
                <a:effectLst/>
                <a:latin typeface="+mn-lt"/>
                <a:ea typeface="+mn-ea"/>
                <a:cs typeface="+mn-cs"/>
              </a:rPr>
              <a:t>elektrišokikandmise õigusega 337</a:t>
            </a:r>
            <a:r>
              <a:rPr lang="et-EE" sz="1200" kern="1200" dirty="0">
                <a:solidFill>
                  <a:schemeClr val="tx1"/>
                </a:solidFill>
                <a:effectLst/>
                <a:latin typeface="+mn-lt"/>
                <a:ea typeface="+mn-ea"/>
                <a:cs typeface="+mn-cs"/>
              </a:rPr>
              <a:t>, </a:t>
            </a:r>
            <a:r>
              <a:rPr lang="et-EE" sz="1200" b="1" kern="1200" dirty="0">
                <a:solidFill>
                  <a:schemeClr val="tx1"/>
                </a:solidFill>
                <a:effectLst/>
                <a:latin typeface="+mn-lt"/>
                <a:ea typeface="+mn-ea"/>
                <a:cs typeface="+mn-cs"/>
              </a:rPr>
              <a:t>alarmsõidu õigusega 386 </a:t>
            </a:r>
            <a:r>
              <a:rPr lang="et-EE" sz="1200" kern="1200" dirty="0">
                <a:solidFill>
                  <a:schemeClr val="tx1"/>
                </a:solidFill>
                <a:effectLst/>
                <a:latin typeface="+mn-lt"/>
                <a:ea typeface="+mn-ea"/>
                <a:cs typeface="+mn-cs"/>
              </a:rPr>
              <a:t>ja </a:t>
            </a:r>
            <a:r>
              <a:rPr lang="et-EE" sz="1200" b="1" kern="1200" dirty="0">
                <a:solidFill>
                  <a:schemeClr val="tx1"/>
                </a:solidFill>
                <a:effectLst/>
                <a:latin typeface="+mn-lt"/>
                <a:ea typeface="+mn-ea"/>
                <a:cs typeface="+mn-cs"/>
              </a:rPr>
              <a:t>iseseisva pädevusega 352 ja kriisirolliga 179</a:t>
            </a:r>
            <a:r>
              <a:rPr lang="et-EE" sz="1200" kern="1200" dirty="0">
                <a:solidFill>
                  <a:schemeClr val="tx1"/>
                </a:solidFill>
                <a:effectLst/>
                <a:latin typeface="+mn-lt"/>
                <a:ea typeface="+mn-ea"/>
                <a:cs typeface="+mn-cs"/>
              </a:rPr>
              <a:t>. 2025.a läks </a:t>
            </a:r>
            <a:r>
              <a:rPr lang="et-EE" sz="1200" b="1" kern="1200" dirty="0">
                <a:solidFill>
                  <a:schemeClr val="tx1"/>
                </a:solidFill>
                <a:effectLst/>
                <a:latin typeface="+mn-lt"/>
                <a:ea typeface="+mn-ea"/>
                <a:cs typeface="+mn-cs"/>
              </a:rPr>
              <a:t>59 abipolitseinikku õppima politseiametnikuks.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b="1" kern="1200" dirty="0">
              <a:solidFill>
                <a:schemeClr val="tx1"/>
              </a:solidFill>
              <a:effectLst/>
              <a:latin typeface="+mn-lt"/>
              <a:ea typeface="+mn-ea"/>
              <a:cs typeface="+mn-cs"/>
            </a:endParaRPr>
          </a:p>
          <a:p>
            <a:r>
              <a:rPr lang="et-EE" sz="1200" kern="1200" dirty="0">
                <a:solidFill>
                  <a:schemeClr val="tx1"/>
                </a:solidFill>
                <a:effectLst/>
                <a:latin typeface="+mn-lt"/>
                <a:ea typeface="+mn-ea"/>
                <a:cs typeface="+mn-cs"/>
              </a:rPr>
              <a:t>2024 aasta Siseturvalisuse avaliku arvamuse uuringu kohaselt on usaldus turvalisuse valdkonna vabatahtlike vastu on kõrge – </a:t>
            </a:r>
            <a:r>
              <a:rPr lang="et-EE" sz="1200" b="1" kern="1200" dirty="0">
                <a:solidFill>
                  <a:schemeClr val="tx1"/>
                </a:solidFill>
                <a:effectLst/>
                <a:latin typeface="+mn-lt"/>
                <a:ea typeface="+mn-ea"/>
                <a:cs typeface="+mn-cs"/>
              </a:rPr>
              <a:t>abipolitseinikke usaldab 69% vastanutest. </a:t>
            </a:r>
            <a:r>
              <a:rPr lang="et-EE" sz="1200" kern="1200" dirty="0">
                <a:solidFill>
                  <a:schemeClr val="tx1"/>
                </a:solidFill>
                <a:effectLst/>
                <a:latin typeface="+mn-lt"/>
                <a:ea typeface="+mn-ea"/>
                <a:cs typeface="+mn-cs"/>
              </a:rPr>
              <a:t>See näitab, et avalikkus ei näe vabatahtlikke ohuna, vaid pigem toetava jõuna.</a:t>
            </a:r>
          </a:p>
          <a:p>
            <a:r>
              <a:rPr lang="et-EE" sz="1200" b="0" i="0" u="sng" kern="1200" dirty="0">
                <a:solidFill>
                  <a:schemeClr val="tx1"/>
                </a:solidFill>
                <a:effectLst/>
                <a:latin typeface="+mn-lt"/>
                <a:ea typeface="+mn-ea"/>
                <a:cs typeface="+mn-cs"/>
                <a:hlinkClick r:id="rId3"/>
              </a:rPr>
              <a:t>Siseturvalisuse uuringu aruanne 2024</a:t>
            </a:r>
            <a:endParaRPr lang="et-E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1E50F63-942F-284D-B786-537E05CB2269}"/>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819435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normAutofit fontScale="92500"/>
          </a:bodyPr>
          <a:lstStyle/>
          <a:p>
            <a:r>
              <a:rPr lang="et-EE" sz="1200" b="1" kern="1200" dirty="0">
                <a:solidFill>
                  <a:schemeClr val="tx1"/>
                </a:solidFill>
                <a:effectLst/>
                <a:latin typeface="+mn-lt"/>
                <a:ea typeface="+mn-ea"/>
                <a:cs typeface="+mn-cs"/>
              </a:rPr>
              <a:t>Muudatuse tulemusel luuakse abipolitseinike astmete süsteem ning iseseisvapädevusega abipolitseinik saab uue sisu. </a:t>
            </a:r>
            <a:r>
              <a:rPr lang="et-EE" sz="1200" kern="1200" dirty="0">
                <a:solidFill>
                  <a:schemeClr val="tx1"/>
                </a:solidFill>
                <a:effectLst/>
                <a:latin typeface="+mn-lt"/>
                <a:ea typeface="+mn-ea"/>
                <a:cs typeface="+mn-cs"/>
              </a:rPr>
              <a:t>Selle tulemusel saavad madalama astmega abipolitseinikud toetada politseid mitte </a:t>
            </a:r>
            <a:r>
              <a:rPr lang="et-EE" sz="1200" kern="1200" dirty="0" err="1">
                <a:solidFill>
                  <a:schemeClr val="tx1"/>
                </a:solidFill>
                <a:effectLst/>
                <a:latin typeface="+mn-lt"/>
                <a:ea typeface="+mn-ea"/>
                <a:cs typeface="+mn-cs"/>
              </a:rPr>
              <a:t>korrakaitselistes</a:t>
            </a:r>
            <a:r>
              <a:rPr lang="et-EE" sz="1200" kern="1200" dirty="0">
                <a:solidFill>
                  <a:schemeClr val="tx1"/>
                </a:solidFill>
                <a:effectLst/>
                <a:latin typeface="+mn-lt"/>
                <a:ea typeface="+mn-ea"/>
                <a:cs typeface="+mn-cs"/>
              </a:rPr>
              <a:t> tegevusest, kus nad ei kohalda korrakaitselisi meetmeid ega vahetut sundi ega tee välitööd. Seevastu kõrgeima astme abipolitseinikud saavad politseid abistada politsei ülesandel ka iseseisvalt.</a:t>
            </a:r>
          </a:p>
          <a:p>
            <a:r>
              <a:rPr lang="et-EE" sz="1200" b="1" kern="1200" dirty="0">
                <a:solidFill>
                  <a:schemeClr val="tx1"/>
                </a:solidFill>
                <a:effectLst/>
                <a:latin typeface="+mn-lt"/>
                <a:ea typeface="+mn-ea"/>
                <a:cs typeface="+mn-cs"/>
              </a:rPr>
              <a:t>I astme abipolitseinikul </a:t>
            </a:r>
            <a:r>
              <a:rPr lang="et-EE" sz="1200" kern="1200" dirty="0">
                <a:solidFill>
                  <a:schemeClr val="tx1"/>
                </a:solidFill>
                <a:effectLst/>
                <a:latin typeface="+mn-lt"/>
                <a:ea typeface="+mn-ea"/>
                <a:cs typeface="+mn-cs"/>
              </a:rPr>
              <a:t>ei ole vaja sooritada kehalise ettevalmistuse katseid ega läbida tervisekontrolli, ta saab politseid abistada toetavates ja tugi tegevustes, nt logistika, analüüs, kommunikatsioon, teenindussaalid. Talle tehakse taustakontroll ja ta läbib baaskoolituse, mis on vähemalt 20 akadeemilist tundi.   </a:t>
            </a:r>
          </a:p>
          <a:p>
            <a:r>
              <a:rPr lang="et-EE" sz="1200" b="1" kern="1200" dirty="0">
                <a:solidFill>
                  <a:schemeClr val="tx1"/>
                </a:solidFill>
                <a:effectLst/>
                <a:latin typeface="+mn-lt"/>
                <a:ea typeface="+mn-ea"/>
                <a:cs typeface="+mn-cs"/>
              </a:rPr>
              <a:t>II astme abipolitsenik</a:t>
            </a:r>
            <a:r>
              <a:rPr lang="et-EE" sz="1200" kern="1200" dirty="0">
                <a:solidFill>
                  <a:schemeClr val="tx1"/>
                </a:solidFill>
                <a:effectLst/>
                <a:latin typeface="+mn-lt"/>
                <a:ea typeface="+mn-ea"/>
                <a:cs typeface="+mn-cs"/>
              </a:rPr>
              <a:t> peab läbima mahukama väljaõppe (vähemalt 150 akadeemilist tundi), mille käigus omandab teadmised ja oskused abistada politseid koos politseiametnikuga. Ta valib 1-2 valdkonda, milles spetsialiseerub ja saab vastavalt sellele täiendava erialase väljaõppe. Ta peab vastama samadele kehalise ettevalmistuse nõuetele nagu politseiametnik ja läbima regulaarselt tervisekontrolli. </a:t>
            </a:r>
          </a:p>
          <a:p>
            <a:r>
              <a:rPr lang="et-EE" sz="1200" b="1" kern="1200" dirty="0">
                <a:solidFill>
                  <a:schemeClr val="tx1"/>
                </a:solidFill>
                <a:effectLst/>
                <a:latin typeface="+mn-lt"/>
                <a:ea typeface="+mn-ea"/>
                <a:cs typeface="+mn-cs"/>
              </a:rPr>
              <a:t>III astme abipolitseinik</a:t>
            </a:r>
            <a:r>
              <a:rPr lang="et-EE" sz="1200" kern="1200" dirty="0">
                <a:solidFill>
                  <a:schemeClr val="tx1"/>
                </a:solidFill>
                <a:effectLst/>
                <a:latin typeface="+mn-lt"/>
                <a:ea typeface="+mn-ea"/>
                <a:cs typeface="+mn-cs"/>
              </a:rPr>
              <a:t> on kõrgeim aste, kes võib politseid abistada ka iseseisvalt, kuid ta peab eelnevalt olema vähemalt üks aastat II astme abipolitseinikuna juba politseid abistanud vähemalt 120 tundi ning peab läbima täiendava õppe (vähemalt 40 akadeemilist tundi) ja iga kolme aasta tagant oma teadmisi ja oskusi taas tõendama. Iseseivalt tegutsemise juures peab ka edaspidi konkreetne ülesanne tulema politseilt, st abipolitseinik osaleb politsei tegevuses ainult siis, kui politsei on teda selleks kaasanud.</a:t>
            </a:r>
          </a:p>
          <a:p>
            <a:r>
              <a:rPr lang="et-EE" sz="1200" b="1" i="1" kern="1200" dirty="0">
                <a:solidFill>
                  <a:schemeClr val="tx1"/>
                </a:solidFill>
                <a:effectLst/>
                <a:latin typeface="+mn-lt"/>
                <a:ea typeface="+mn-ea"/>
                <a:cs typeface="+mn-cs"/>
              </a:rPr>
              <a:t>Kaasnev mõju: I astme abipolitseiniku süsteemi loomine võimaldab paremini pakkuda kaasumist just noortele ja eakamatele, sealhulgas politseipensionäridele, seda eelkõige seetõttu, et talle pole kõrgendatud nõudeid tervislikule seisundile või füüsilisele vormile.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755CC-63C3-4700-0698-C955F52E29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31BED5-2FD4-0AEE-D214-2FBD5BF9230F}"/>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00187A8B-9EB1-B4F1-F91E-8EDD5FB70D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b="1" kern="1200" dirty="0">
                <a:solidFill>
                  <a:schemeClr val="tx1"/>
                </a:solidFill>
                <a:effectLst/>
                <a:latin typeface="+mn-lt"/>
                <a:ea typeface="+mn-ea"/>
                <a:cs typeface="+mn-cs"/>
              </a:rPr>
              <a:t>Probleem</a:t>
            </a:r>
            <a:r>
              <a:rPr lang="et-EE" sz="1200" b="0" kern="1200" dirty="0">
                <a:solidFill>
                  <a:schemeClr val="tx1"/>
                </a:solidFill>
                <a:effectLst/>
                <a:latin typeface="+mn-lt"/>
                <a:ea typeface="+mn-ea"/>
                <a:cs typeface="+mn-cs"/>
              </a:rPr>
              <a:t>: Abipolitseiniku taustakontrolli regulatsioon ei ole piisavalt selge ega terviklik, see ei sätesta selgelt taustakontrolli ajastust ega ulatust ning jätab ebaselgeks, milliseid isikuandmeid ja millisel eesmärgil võib töödelda.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1" kern="1200" dirty="0">
                <a:solidFill>
                  <a:schemeClr val="tx1"/>
                </a:solidFill>
                <a:effectLst/>
                <a:latin typeface="+mn-lt"/>
                <a:ea typeface="+mn-ea"/>
                <a:cs typeface="+mn-cs"/>
              </a:rPr>
              <a:t>Abipolitseiniku taustakontrolli regulatsioon saab selgemaks, etapiviisiliseks ja proportsionaalsemaks. Esmakordselt eristatakse selgelt nõuetele vastavuse kontroll ja taustakontroll nii eesmärgi, ulatuse kui ka ajastuse poolest</a:t>
            </a:r>
            <a:r>
              <a:rPr lang="et-EE" sz="1200" kern="1200" dirty="0">
                <a:solidFill>
                  <a:schemeClr val="tx1"/>
                </a:solidFill>
                <a:effectLst/>
                <a:latin typeface="+mn-lt"/>
                <a:ea typeface="+mn-ea"/>
                <a:cs typeface="+mn-cs"/>
              </a:rPr>
              <a:t>: esmalt hinnatakse objektiivsete ja formaalsete kriteeriumide alusel isiku vastavust seaduses sätestatud nõuetele ning alles seejärel viiakse läbi sisulisem ja isiku põhiõigusi enam riivav taustakontroll. Taustakontrolli sisu, kontrollitavate isikute ring, töödeldavate andmete liigid, korduvuse alused, teavitamiskohustus ning andmete säilitamise tähtajad on seaduse tasandil ammendavalt ja läbipaistvalt reguleeritud. Sellega luuakse PPA-le selge õiguslik raamistik ning tagatakse, et taustakontroll on eesmärgipärane, riskipõhine ja kooskõlas isikuandmete kaitse põhimõtetega, vähendades samal ajal põhjendamatut andmetöötlust ja õigusselgusetust.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b="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CA9122B9-8E06-1950-EA80-11AF6D830D44}"/>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104110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D381A-7995-A5FA-F6CF-D81E81E7C8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8936E1-9C6A-A316-1DCF-1CEDFB5D57A6}"/>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4C4C4565-1AA1-3FFA-2A96-59BC1ACB5FA6}"/>
              </a:ext>
            </a:extLst>
          </p:cNvPr>
          <p:cNvSpPr>
            <a:spLocks noGrp="1"/>
          </p:cNvSpPr>
          <p:nvPr>
            <p:ph type="body" idx="1"/>
          </p:nvPr>
        </p:nvSpPr>
        <p:spPr/>
        <p:txBody>
          <a:bodyPr/>
          <a:lstStyle/>
          <a:p>
            <a:r>
              <a:rPr lang="et-EE" sz="1200" b="1" kern="1200" dirty="0">
                <a:solidFill>
                  <a:schemeClr val="tx1"/>
                </a:solidFill>
                <a:effectLst/>
                <a:latin typeface="+mn-lt"/>
                <a:ea typeface="+mn-ea"/>
                <a:cs typeface="+mn-cs"/>
              </a:rPr>
              <a:t>Mitmekesisemate panustamisvõimaluste loomise üheks eelduseks on abipolitseinike kompetentside tõstmine</a:t>
            </a:r>
            <a:r>
              <a:rPr lang="et-EE" sz="1200" kern="1200" dirty="0">
                <a:solidFill>
                  <a:schemeClr val="tx1"/>
                </a:solidFill>
                <a:effectLst/>
                <a:latin typeface="+mn-lt"/>
                <a:ea typeface="+mn-ea"/>
                <a:cs typeface="+mn-cs"/>
              </a:rPr>
              <a:t>. Muudatuste tulemusel saab abipolitseiniku väljaõpe olema mahukam, sisukam ja süsteemne, mis võimaldab spetsialiseerumist ning on sarnane politseiametnike väljaõppe moodulite sisuga. Muudatuse tulemusel </a:t>
            </a:r>
            <a:r>
              <a:rPr lang="et-EE" sz="1200" b="1" kern="1200" dirty="0">
                <a:solidFill>
                  <a:schemeClr val="tx1"/>
                </a:solidFill>
                <a:effectLst/>
                <a:latin typeface="+mn-lt"/>
                <a:ea typeface="+mn-ea"/>
                <a:cs typeface="+mn-cs"/>
              </a:rPr>
              <a:t>tekib abipolitseiniku karjäärisüsteem</a:t>
            </a:r>
            <a:r>
              <a:rPr lang="et-EE" sz="1200" kern="1200" dirty="0">
                <a:solidFill>
                  <a:schemeClr val="tx1"/>
                </a:solidFill>
                <a:effectLst/>
                <a:latin typeface="+mn-lt"/>
                <a:ea typeface="+mn-ea"/>
                <a:cs typeface="+mn-cs"/>
              </a:rPr>
              <a:t>, sest abipolitseinik valib valdkonnad, kus ta enim abistada soovib ja kus selleks vajadus on ning seejärel saab ta vastava väljaõppe. </a:t>
            </a:r>
            <a:r>
              <a:rPr lang="et-EE" sz="1200" b="1" kern="1200" dirty="0">
                <a:solidFill>
                  <a:schemeClr val="tx1"/>
                </a:solidFill>
                <a:effectLst/>
                <a:latin typeface="+mn-lt"/>
                <a:ea typeface="+mn-ea"/>
                <a:cs typeface="+mn-cs"/>
              </a:rPr>
              <a:t>Süsteemne ja politseiharidusele sarnane väljaõpe suurendab abipolitseinike kompetentse</a:t>
            </a:r>
            <a:r>
              <a:rPr lang="et-EE" sz="1200" kern="1200" dirty="0">
                <a:solidFill>
                  <a:schemeClr val="tx1"/>
                </a:solidFill>
                <a:effectLst/>
                <a:latin typeface="+mn-lt"/>
                <a:ea typeface="+mn-ea"/>
                <a:cs typeface="+mn-cs"/>
              </a:rPr>
              <a:t> ning võimaldab PPA-l veelgi tulemuslikumalt reageerida süütegudele, ennetada ja tõkestada nende toimepanemist. Lisaks tekib abipolitseinikul võimalus saada lihtsamini politseiametnikuks, kuna on võimalik võtta arvesse tema varasemat väljaõpet. Igal aastal läheb abipolitseinikest politseiametnikuks õppima ca 50 – 60 isikut. </a:t>
            </a:r>
          </a:p>
          <a:p>
            <a:r>
              <a:rPr lang="et-EE" sz="1200" kern="1200" dirty="0">
                <a:solidFill>
                  <a:schemeClr val="tx1"/>
                </a:solidFill>
                <a:effectLst/>
                <a:latin typeface="+mn-lt"/>
                <a:ea typeface="+mn-ea"/>
                <a:cs typeface="+mn-cs"/>
              </a:rPr>
              <a:t>Kaasnev mõju: Õppe sisu ühtlustamine politseiametniku väljaõppega ning  mahu tõstmine suurendab abipolitseiniku kindlustunnet ja politseiametniku usaldust abipolitseiniku suhtes ning kodanike põhiõiguste ja vabatuste paremat kaitset.</a:t>
            </a:r>
            <a:endParaRPr lang="en-US" dirty="0"/>
          </a:p>
        </p:txBody>
      </p:sp>
      <p:sp>
        <p:nvSpPr>
          <p:cNvPr id="4" name="Slide Number Placeholder 3">
            <a:extLst>
              <a:ext uri="{FF2B5EF4-FFF2-40B4-BE49-F238E27FC236}">
                <a16:creationId xmlns:a16="http://schemas.microsoft.com/office/drawing/2014/main" id="{574B1437-F46D-5362-DCC2-30E7F3DCE401}"/>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318670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lvl="0"/>
            <a:r>
              <a:rPr lang="et-EE" sz="1200" kern="1200" dirty="0">
                <a:solidFill>
                  <a:schemeClr val="tx1"/>
                </a:solidFill>
                <a:effectLst/>
                <a:latin typeface="+mn-lt"/>
                <a:ea typeface="+mn-ea"/>
                <a:cs typeface="+mn-cs"/>
              </a:rPr>
              <a:t>Abipolitseinikud saavad edaspidi abistada politseid mitte ainult avaliku korra kaitses, vaid ka laiemalt politsei ülesannete täitmisel (nt piirivalve, migratsioonijärelevalve, kinnipidamiskohad, koolituste ettevalmistamine, kommunikatsioon jne).</a:t>
            </a:r>
          </a:p>
          <a:p>
            <a:pPr lvl="0"/>
            <a:r>
              <a:rPr lang="et-EE" sz="1200" kern="1200" dirty="0">
                <a:solidFill>
                  <a:schemeClr val="tx1"/>
                </a:solidFill>
                <a:effectLst/>
                <a:latin typeface="+mn-lt"/>
                <a:ea typeface="+mn-ea"/>
                <a:cs typeface="+mn-cs"/>
              </a:rPr>
              <a:t>Suureneb abipolitseinike võimalus rakendada oma erialaseid oskusi (nt IT-spetsialistid, kommunikatsioonieksperdid).</a:t>
            </a:r>
          </a:p>
          <a:p>
            <a:pPr lvl="0"/>
            <a:r>
              <a:rPr lang="et-EE" sz="1200" kern="1200" dirty="0">
                <a:solidFill>
                  <a:schemeClr val="tx1"/>
                </a:solidFill>
                <a:effectLst/>
                <a:latin typeface="+mn-lt"/>
                <a:ea typeface="+mn-ea"/>
                <a:cs typeface="+mn-cs"/>
              </a:rPr>
              <a:t>Abipolitseinikule ei anta siiski õigust süüteomenetlust läbi viia.</a:t>
            </a:r>
          </a:p>
          <a:p>
            <a:r>
              <a:rPr lang="et-EE" sz="1200" kern="1200" dirty="0">
                <a:solidFill>
                  <a:schemeClr val="tx1"/>
                </a:solidFill>
                <a:effectLst/>
                <a:latin typeface="+mn-lt"/>
                <a:ea typeface="+mn-ea"/>
                <a:cs typeface="+mn-cs"/>
              </a:rPr>
              <a:t>Mõju: Suurem paindlikkus abipolitseinike kaasamisel, vabatahtlike arvu ja aktiivsuse kasv.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b="1" kern="1200" dirty="0">
                <a:solidFill>
                  <a:schemeClr val="tx1"/>
                </a:solidFill>
                <a:effectLst/>
                <a:latin typeface="+mn-lt"/>
                <a:ea typeface="+mn-ea"/>
                <a:cs typeface="+mn-cs"/>
              </a:rPr>
              <a:t>Kuigi abipolitseiniku tegevuse eest vastutab Politsei- ja Piirivalveamet</a:t>
            </a:r>
            <a:r>
              <a:rPr lang="et-EE" sz="1200" kern="1200" dirty="0">
                <a:solidFill>
                  <a:schemeClr val="tx1"/>
                </a:solidFill>
                <a:effectLst/>
                <a:latin typeface="+mn-lt"/>
                <a:ea typeface="+mn-ea"/>
                <a:cs typeface="+mn-cs"/>
              </a:rPr>
              <a:t>, siis muudatuse tulemusel </a:t>
            </a:r>
            <a:r>
              <a:rPr lang="et-EE" sz="1200" b="1" kern="1200" dirty="0">
                <a:solidFill>
                  <a:schemeClr val="tx1"/>
                </a:solidFill>
                <a:effectLst/>
                <a:latin typeface="+mn-lt"/>
                <a:ea typeface="+mn-ea"/>
                <a:cs typeface="+mn-cs"/>
              </a:rPr>
              <a:t>muutub abipolitseinike vastutus õiguslikult üheselt</a:t>
            </a:r>
            <a:r>
              <a:rPr lang="et-EE" sz="1200" kern="1200" dirty="0">
                <a:solidFill>
                  <a:schemeClr val="tx1"/>
                </a:solidFill>
                <a:effectLst/>
                <a:latin typeface="+mn-lt"/>
                <a:ea typeface="+mn-ea"/>
                <a:cs typeface="+mn-cs"/>
              </a:rPr>
              <a:t>.</a:t>
            </a:r>
            <a:r>
              <a:rPr lang="et-EE" sz="1200" b="1" kern="1200" dirty="0">
                <a:solidFill>
                  <a:schemeClr val="tx1"/>
                </a:solidFill>
                <a:effectLst/>
                <a:latin typeface="+mn-lt"/>
                <a:ea typeface="+mn-ea"/>
                <a:cs typeface="+mn-cs"/>
              </a:rPr>
              <a:t> Muudatuse tulemusel nähakse ette, et PPA hakkab läbi viima distsiplinaarmenetlust abipolitseinike tegevuse üle. </a:t>
            </a:r>
            <a:endParaRPr lang="et-EE" sz="1200" kern="1200" dirty="0">
              <a:solidFill>
                <a:schemeClr val="tx1"/>
              </a:solidFill>
              <a:effectLst/>
              <a:latin typeface="+mn-lt"/>
              <a:ea typeface="+mn-ea"/>
              <a:cs typeface="+mn-cs"/>
            </a:endParaRPr>
          </a:p>
          <a:p>
            <a:r>
              <a:rPr lang="et-EE" sz="1200" kern="1200" dirty="0">
                <a:solidFill>
                  <a:schemeClr val="tx1"/>
                </a:solidFill>
                <a:effectLst/>
                <a:latin typeface="+mn-lt"/>
                <a:ea typeface="+mn-ea"/>
                <a:cs typeface="+mn-cs"/>
              </a:rPr>
              <a:t>Muudatuse tulemusel saab olema </a:t>
            </a:r>
            <a:r>
              <a:rPr lang="et-EE" sz="1200" b="1" kern="1200" dirty="0">
                <a:solidFill>
                  <a:schemeClr val="tx1"/>
                </a:solidFill>
                <a:effectLst/>
                <a:latin typeface="+mn-lt"/>
                <a:ea typeface="+mn-ea"/>
                <a:cs typeface="+mn-cs"/>
              </a:rPr>
              <a:t>läbimõeldud abipolitseiniku üle teostatav distsiplinaarjärelevalve ja võimalikud vastutuse liigid (noomitus), mida on võimalik enne vabastamist kohaldada. Lisaks luuakse võimalus abipolitseiniku staatuse ajutiseks peatamiseks. </a:t>
            </a:r>
            <a:r>
              <a:rPr lang="et-EE" sz="1200" kern="1200" dirty="0">
                <a:solidFill>
                  <a:schemeClr val="tx1"/>
                </a:solidFill>
                <a:effectLst/>
                <a:latin typeface="+mn-lt"/>
                <a:ea typeface="+mn-ea"/>
                <a:cs typeface="+mn-cs"/>
              </a:rPr>
              <a:t>Abipolitseiniku staatus peatatakse kohustuslikult juhul, kui abipolitseinik on kriminaalasjas kahtlustatav või süüdistatav süüteomenetluse ajaks, samuti abipolitseiniku enda kirjaliku avalduse alusel kuni kolmeks aastaks. Lisaks võib abipolitseiniku staatuse peatada tervisekontrolli suunamise korral kuni kehtiva tervisetõendi väljastamiseni, kuid mitte kauemaks kui üheks aastaks, ning distsiplinaarmenetluse ajaks</a:t>
            </a:r>
            <a:r>
              <a:rPr lang="et-EE" sz="1200" b="1" kern="1200" dirty="0">
                <a:solidFill>
                  <a:schemeClr val="tx1"/>
                </a:solidFill>
                <a:effectLst/>
                <a:latin typeface="+mn-lt"/>
                <a:ea typeface="+mn-ea"/>
                <a:cs typeface="+mn-cs"/>
              </a:rPr>
              <a:t>. </a:t>
            </a:r>
            <a:r>
              <a:rPr lang="et-EE" sz="1200" b="1" i="1" kern="1200" dirty="0">
                <a:solidFill>
                  <a:schemeClr val="tx1"/>
                </a:solidFill>
                <a:effectLst/>
                <a:latin typeface="+mn-lt"/>
                <a:ea typeface="+mn-ea"/>
                <a:cs typeface="+mn-cs"/>
              </a:rPr>
              <a:t>Kaasnev mõju: Selgelt reguleeritud järelevalve võimaldab PPA-l saada ülevaate abipolitseinike tegevuse õiguspärasusest ning tuvastada võimalikke õigusvastaseid tegusid. Lisaks kaitseb see abipolitseinikke riigipoolse omavoli eest, näiteks alusetut abipolitseiniku staatusest vabastamist.</a:t>
            </a:r>
            <a:endParaRPr lang="et-EE"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t-EE" sz="1200" b="1" kern="1200" dirty="0">
                <a:solidFill>
                  <a:schemeClr val="tx1"/>
                </a:solidFill>
                <a:effectLst/>
                <a:latin typeface="+mn-lt"/>
                <a:ea typeface="+mn-ea"/>
                <a:cs typeface="+mn-cs"/>
              </a:rPr>
              <a:t>Probleemi seisneb täna </a:t>
            </a:r>
            <a:r>
              <a:rPr lang="et-EE" sz="1200" kern="1200" dirty="0">
                <a:solidFill>
                  <a:schemeClr val="tx1"/>
                </a:solidFill>
                <a:effectLst/>
                <a:latin typeface="+mn-lt"/>
                <a:ea typeface="+mn-ea"/>
                <a:cs typeface="+mn-cs"/>
              </a:rPr>
              <a:t>selles, et iseseisva pädevusega abipolitseinikul ei ole sageli võimalus olukorda ise lõpuni lahendada, on väga mitmed olukorrad, kus ta peab abisaamiseks kohale kutsuma teise politseiametnikest koosneva patrulli, mis võib teatud piirkondades võtta pikalt aega ning on politseipatrulli ressursi ebamõistlik kasutamine. Sellised olukorrad on näiteks: isikusamasuse tuvastamine rahvastukuregistri kaudu, joobeseisundis isiku kainenema toimetamine, narkojoobe tuvastamine indikaatorvahendiga, tõendusliku alkomeetri kasutamine. Saab tuua elulise näite, et on piirkondi, kus iseseisva pädevusega abipolitseinike  patrull peab teatud juhtudel joobes isiku kainenema toimetamiseks ootama tunde politseiametnikest patrulli, kuna politseipatrull on teises maakonnas samaaegselt väljakutset lahendamas ja abipolitseinikel puudub õigus joobes isiku koju või kainenema toimetamiseks. </a:t>
            </a:r>
          </a:p>
          <a:p>
            <a:pPr lvl="0"/>
            <a:endParaRPr lang="et-EE" sz="1200" kern="1200" dirty="0">
              <a:solidFill>
                <a:schemeClr val="tx1"/>
              </a:solidFill>
              <a:effectLst/>
              <a:latin typeface="+mn-lt"/>
              <a:ea typeface="+mn-ea"/>
              <a:cs typeface="+mn-cs"/>
            </a:endParaRPr>
          </a:p>
          <a:p>
            <a:pPr lvl="0"/>
            <a:r>
              <a:rPr lang="et-EE" sz="1200" b="1" kern="1200" dirty="0">
                <a:solidFill>
                  <a:schemeClr val="tx1"/>
                </a:solidFill>
                <a:effectLst/>
                <a:latin typeface="+mn-lt"/>
                <a:ea typeface="+mn-ea"/>
                <a:cs typeface="+mn-cs"/>
              </a:rPr>
              <a:t>Muudatus</a:t>
            </a:r>
            <a:r>
              <a:rPr lang="et-EE" sz="1200" kern="1200" dirty="0">
                <a:solidFill>
                  <a:schemeClr val="tx1"/>
                </a:solidFill>
                <a:effectLst/>
                <a:latin typeface="+mn-lt"/>
                <a:ea typeface="+mn-ea"/>
                <a:cs typeface="+mn-cs"/>
              </a:rPr>
              <a:t>: Kõrgema astme abipolitseinikud saavad võrreldes tänasega juurde võimalusi teatud olukordades kohaldada lisameetmeid korrakaitseseaduse alusel (nt alkoholijoobe tõendamine tõendusliku alkomeetriga, joobeseisundis isiku turvalisse kohta toimetamine).</a:t>
            </a:r>
          </a:p>
          <a:p>
            <a:r>
              <a:rPr lang="et-EE" sz="1200" kern="1200" dirty="0">
                <a:solidFill>
                  <a:schemeClr val="tx1"/>
                </a:solidFill>
                <a:effectLst/>
                <a:latin typeface="+mn-lt"/>
                <a:ea typeface="+mn-ea"/>
                <a:cs typeface="+mn-cs"/>
              </a:rPr>
              <a:t>Mõju: Kiirem ja tõhusam tegutsemine, suurem panus siseturvalisusesse.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F7DAF-4059-4AA1-C5AA-6A200D7E2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0526DE-0857-15A1-783D-6F72E7304C21}"/>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42B779D2-82E2-4F8B-EFFD-6122898073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F050DE-331D-1EB9-65DD-9871540B61FC}"/>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142279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9D1CD-37A7-A3A9-57F7-235943E637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D0E7CC-0BD1-6C9A-F665-0C41F113D4AE}"/>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D89EDC5A-DD1A-182F-E46B-89C0D9DB5F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483959-6BD8-AB1C-FEE5-6E7BDE5EDB30}"/>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690088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4F3484B2-7D45-46A9-AA10-C2234E88C9BE}" type="slidenum">
              <a:rPr lang="et-EE" smtClean="0"/>
              <a:t>11</a:t>
            </a:fld>
            <a:endParaRPr lang="et-EE"/>
          </a:p>
        </p:txBody>
      </p:sp>
    </p:spTree>
    <p:extLst>
      <p:ext uri="{BB962C8B-B14F-4D97-AF65-F5344CB8AC3E}">
        <p14:creationId xmlns:p14="http://schemas.microsoft.com/office/powerpoint/2010/main" val="2333788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itel 1">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bg1"/>
                </a:solidFill>
                <a:latin typeface="Arial Narrow" pitchFamily="34" charset="0"/>
              </a:defRPr>
            </a:lvl1pPr>
          </a:lstStyle>
          <a:p>
            <a:r>
              <a:rPr lang="et-EE" dirty="0"/>
              <a:t>Kirjuta siia esitluse nimi</a:t>
            </a:r>
          </a:p>
        </p:txBody>
      </p:sp>
      <p:sp>
        <p:nvSpPr>
          <p:cNvPr id="3" name="Subtitle 2"/>
          <p:cNvSpPr>
            <a:spLocks noGrp="1"/>
          </p:cNvSpPr>
          <p:nvPr>
            <p:ph type="subTitle" idx="1" hasCustomPrompt="1"/>
          </p:nvPr>
        </p:nvSpPr>
        <p:spPr>
          <a:xfrm>
            <a:off x="1440000" y="3704332"/>
            <a:ext cx="686840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Kirjuta siia esitluse alapealkiri</a:t>
            </a:r>
          </a:p>
        </p:txBody>
      </p:sp>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bg1"/>
                </a:solidFill>
                <a:latin typeface="Arial Narrow" panose="020B0606020202030204" pitchFamily="34" charset="0"/>
              </a:defRPr>
            </a:lvl1pPr>
          </a:lstStyle>
          <a:p>
            <a:pPr lvl="0"/>
            <a:r>
              <a:rPr lang="et-EE" dirty="0"/>
              <a:t>Koht, kuupäev (Tallinnas, 1.01.2018)</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latin typeface="Arial Narrow" panose="020B0606020202030204" pitchFamily="34" charset="0"/>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latin typeface="Arial Narrow" panose="020B0606020202030204" pitchFamily="34" charset="0"/>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pic>
        <p:nvPicPr>
          <p:cNvPr id="21" name="Picture 20">
            <a:extLst>
              <a:ext uri="{FF2B5EF4-FFF2-40B4-BE49-F238E27FC236}">
                <a16:creationId xmlns:a16="http://schemas.microsoft.com/office/drawing/2014/main" id="{CB62D0C3-6BC2-4504-8248-5E33B12BEB40}"/>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186054" y="3090839"/>
            <a:ext cx="3987925" cy="3294026"/>
          </a:xfrm>
          <a:prstGeom prst="rect">
            <a:avLst/>
          </a:prstGeom>
        </p:spPr>
      </p:pic>
      <p:sp>
        <p:nvSpPr>
          <p:cNvPr id="5" name="Date Placeholder 4">
            <a:extLst>
              <a:ext uri="{FF2B5EF4-FFF2-40B4-BE49-F238E27FC236}">
                <a16:creationId xmlns:a16="http://schemas.microsoft.com/office/drawing/2014/main" id="{BA017F52-3E98-88A4-2F7D-74BF3B72D956}"/>
              </a:ext>
            </a:extLst>
          </p:cNvPr>
          <p:cNvSpPr>
            <a:spLocks noGrp="1"/>
          </p:cNvSpPr>
          <p:nvPr>
            <p:ph type="dt" sz="half" idx="16"/>
          </p:nvPr>
        </p:nvSpPr>
        <p:spPr/>
        <p:txBody>
          <a:bodyPr/>
          <a:lstStyle/>
          <a:p>
            <a:endParaRPr lang="et-EE" dirty="0"/>
          </a:p>
        </p:txBody>
      </p:sp>
      <p:sp>
        <p:nvSpPr>
          <p:cNvPr id="8" name="Slide Number Placeholder 7">
            <a:extLst>
              <a:ext uri="{FF2B5EF4-FFF2-40B4-BE49-F238E27FC236}">
                <a16:creationId xmlns:a16="http://schemas.microsoft.com/office/drawing/2014/main" id="{FDC6D1C1-D0CC-B3D4-B6AE-7C4BCDFC3DBB}"/>
              </a:ext>
            </a:extLst>
          </p:cNvPr>
          <p:cNvSpPr>
            <a:spLocks noGrp="1"/>
          </p:cNvSpPr>
          <p:nvPr>
            <p:ph type="sldNum" sz="quarter" idx="17"/>
          </p:nvPr>
        </p:nvSpPr>
        <p:spPr/>
        <p:txBody>
          <a:bodyPr/>
          <a:lstStyle/>
          <a:p>
            <a:pPr algn="l"/>
            <a:fld id="{225A551D-654A-4A19-8D78-C05E5488DAD8}" type="slidenum">
              <a:rPr lang="et-EE" smtClean="0"/>
              <a:pPr algn="l"/>
              <a:t>‹#›</a:t>
            </a:fld>
            <a:r>
              <a:rPr lang="et-EE"/>
              <a:t>/a</a:t>
            </a:r>
            <a:endParaRPr lang="et-EE" dirty="0"/>
          </a:p>
        </p:txBody>
      </p:sp>
      <p:pic>
        <p:nvPicPr>
          <p:cNvPr id="10" name="Picture 9">
            <a:extLst>
              <a:ext uri="{FF2B5EF4-FFF2-40B4-BE49-F238E27FC236}">
                <a16:creationId xmlns:a16="http://schemas.microsoft.com/office/drawing/2014/main" id="{44045488-EE5B-702E-33B7-4245B6C9240C}"/>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323628" y="496495"/>
            <a:ext cx="2880366" cy="115214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äevakord 1">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baseline="0">
                <a:solidFill>
                  <a:schemeClr val="bg1">
                    <a:lumMod val="95000"/>
                  </a:schemeClr>
                </a:solidFill>
              </a:defRPr>
            </a:lvl1pPr>
          </a:lstStyle>
          <a:p>
            <a:r>
              <a:rPr lang="et-EE" dirty="0"/>
              <a:t>Esitluse teemad/Tänased teemad</a:t>
            </a:r>
          </a:p>
        </p:txBody>
      </p:sp>
      <p:sp>
        <p:nvSpPr>
          <p:cNvPr id="30" name="Content Placeholder 2"/>
          <p:cNvSpPr>
            <a:spLocks noGrp="1"/>
          </p:cNvSpPr>
          <p:nvPr>
            <p:ph idx="1"/>
          </p:nvPr>
        </p:nvSpPr>
        <p:spPr>
          <a:xfrm>
            <a:off x="2043708" y="2739802"/>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dirty="0"/>
              <a:t>Click to edit Master text styles</a:t>
            </a:r>
          </a:p>
        </p:txBody>
      </p:sp>
      <p:sp>
        <p:nvSpPr>
          <p:cNvPr id="31" name="Content Placeholder 2"/>
          <p:cNvSpPr>
            <a:spLocks noGrp="1"/>
          </p:cNvSpPr>
          <p:nvPr>
            <p:ph idx="13"/>
          </p:nvPr>
        </p:nvSpPr>
        <p:spPr>
          <a:xfrm>
            <a:off x="2041682" y="3615384"/>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dirty="0"/>
              <a:t>Click t</a:t>
            </a:r>
            <a:r>
              <a:rPr lang="et-EE" dirty="0"/>
              <a:t>o </a:t>
            </a:r>
            <a:r>
              <a:rPr lang="en-US" dirty="0"/>
              <a:t>edit Master text styles</a:t>
            </a:r>
          </a:p>
        </p:txBody>
      </p:sp>
      <p:sp>
        <p:nvSpPr>
          <p:cNvPr id="32" name="Content Placeholder 2"/>
          <p:cNvSpPr>
            <a:spLocks noGrp="1"/>
          </p:cNvSpPr>
          <p:nvPr>
            <p:ph idx="14"/>
          </p:nvPr>
        </p:nvSpPr>
        <p:spPr>
          <a:xfrm>
            <a:off x="2041683" y="4585028"/>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dirty="0"/>
              <a:t>Click to edit Master text styles</a:t>
            </a:r>
          </a:p>
        </p:txBody>
      </p:sp>
      <p:sp>
        <p:nvSpPr>
          <p:cNvPr id="33" name="Content Placeholder 2"/>
          <p:cNvSpPr>
            <a:spLocks noGrp="1"/>
          </p:cNvSpPr>
          <p:nvPr>
            <p:ph idx="15"/>
          </p:nvPr>
        </p:nvSpPr>
        <p:spPr>
          <a:xfrm>
            <a:off x="2041684" y="181870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dirty="0"/>
              <a:t>Click to edit Master text styles</a:t>
            </a:r>
          </a:p>
          <a:p>
            <a:pPr lvl="1"/>
            <a:endParaRPr lang="en-US" dirty="0"/>
          </a:p>
        </p:txBody>
      </p:sp>
      <p:sp>
        <p:nvSpPr>
          <p:cNvPr id="34" name="Content Placeholder 2"/>
          <p:cNvSpPr>
            <a:spLocks noGrp="1"/>
          </p:cNvSpPr>
          <p:nvPr>
            <p:ph idx="16"/>
          </p:nvPr>
        </p:nvSpPr>
        <p:spPr>
          <a:xfrm>
            <a:off x="2041682" y="549868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dirty="0"/>
              <a:t>Click to edit Master text styles</a:t>
            </a:r>
          </a:p>
        </p:txBody>
      </p:sp>
      <p:sp>
        <p:nvSpPr>
          <p:cNvPr id="4" name="Date Placeholder 3">
            <a:extLst>
              <a:ext uri="{FF2B5EF4-FFF2-40B4-BE49-F238E27FC236}">
                <a16:creationId xmlns:a16="http://schemas.microsoft.com/office/drawing/2014/main" id="{8412C454-EDBC-1ED5-4F5E-B5A7F0E54129}"/>
              </a:ext>
            </a:extLst>
          </p:cNvPr>
          <p:cNvSpPr>
            <a:spLocks noGrp="1"/>
          </p:cNvSpPr>
          <p:nvPr>
            <p:ph type="dt" sz="half" idx="17"/>
          </p:nvPr>
        </p:nvSpPr>
        <p:spPr/>
        <p:txBody>
          <a:bodyPr/>
          <a:lstStyle/>
          <a:p>
            <a:endParaRPr lang="et-EE" dirty="0"/>
          </a:p>
        </p:txBody>
      </p:sp>
      <p:sp>
        <p:nvSpPr>
          <p:cNvPr id="5" name="Slide Number Placeholder 4">
            <a:extLst>
              <a:ext uri="{FF2B5EF4-FFF2-40B4-BE49-F238E27FC236}">
                <a16:creationId xmlns:a16="http://schemas.microsoft.com/office/drawing/2014/main" id="{A195BA16-C0E7-0713-CA7E-CFB25BF9D203}"/>
              </a:ext>
            </a:extLst>
          </p:cNvPr>
          <p:cNvSpPr>
            <a:spLocks noGrp="1"/>
          </p:cNvSpPr>
          <p:nvPr>
            <p:ph type="sldNum" sz="quarter" idx="18"/>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Vaheleht 2">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A02FBD-3D73-45AE-9FD7-35101254F379}"/>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978422" y="2768228"/>
            <a:ext cx="4173891" cy="3447634"/>
          </a:xfrm>
          <a:prstGeom prst="rect">
            <a:avLst/>
          </a:prstGeom>
        </p:spPr>
      </p:pic>
      <p:sp>
        <p:nvSpPr>
          <p:cNvPr id="6" name="Title 1">
            <a:extLst>
              <a:ext uri="{FF2B5EF4-FFF2-40B4-BE49-F238E27FC236}">
                <a16:creationId xmlns:a16="http://schemas.microsoft.com/office/drawing/2014/main" id="{C0C35253-3D9B-460F-A00E-1C13D3FB5857}"/>
              </a:ext>
            </a:extLst>
          </p:cNvPr>
          <p:cNvSpPr>
            <a:spLocks noGrp="1"/>
          </p:cNvSpPr>
          <p:nvPr>
            <p:ph type="ctrTitle" hasCustomPrompt="1"/>
          </p:nvPr>
        </p:nvSpPr>
        <p:spPr>
          <a:xfrm>
            <a:off x="1440000" y="2408188"/>
            <a:ext cx="4492140" cy="1080120"/>
          </a:xfrm>
        </p:spPr>
        <p:txBody>
          <a:bodyPr wrap="none">
            <a:noAutofit/>
          </a:bodyPr>
          <a:lstStyle>
            <a:lvl1pPr algn="l">
              <a:defRPr sz="4800" baseline="0">
                <a:solidFill>
                  <a:schemeClr val="bg1"/>
                </a:solidFill>
                <a:latin typeface="Arial Narrow" pitchFamily="34" charset="0"/>
              </a:defRPr>
            </a:lvl1pPr>
          </a:lstStyle>
          <a:p>
            <a:r>
              <a:rPr lang="et-EE" dirty="0"/>
              <a:t>Teema</a:t>
            </a:r>
          </a:p>
        </p:txBody>
      </p:sp>
      <p:sp>
        <p:nvSpPr>
          <p:cNvPr id="7" name="Subtitle 2">
            <a:extLst>
              <a:ext uri="{FF2B5EF4-FFF2-40B4-BE49-F238E27FC236}">
                <a16:creationId xmlns:a16="http://schemas.microsoft.com/office/drawing/2014/main" id="{785A410E-3547-4A81-BEFA-DFE2FEAC35B9}"/>
              </a:ext>
            </a:extLst>
          </p:cNvPr>
          <p:cNvSpPr>
            <a:spLocks noGrp="1"/>
          </p:cNvSpPr>
          <p:nvPr>
            <p:ph type="subTitle" idx="1" hasCustomPrompt="1"/>
          </p:nvPr>
        </p:nvSpPr>
        <p:spPr>
          <a:xfrm>
            <a:off x="1440000" y="3488308"/>
            <a:ext cx="4852180" cy="1512168"/>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Vaheslaide võib kasutada ka</a:t>
            </a:r>
          </a:p>
          <a:p>
            <a:r>
              <a:rPr lang="et-EE" dirty="0"/>
              <a:t>ühe mõtte või idee rõhutamiseks!</a:t>
            </a:r>
          </a:p>
        </p:txBody>
      </p:sp>
      <p:sp>
        <p:nvSpPr>
          <p:cNvPr id="4" name="Date Placeholder 3">
            <a:extLst>
              <a:ext uri="{FF2B5EF4-FFF2-40B4-BE49-F238E27FC236}">
                <a16:creationId xmlns:a16="http://schemas.microsoft.com/office/drawing/2014/main" id="{BBFCF676-CD37-BEB0-8303-2D07BA73F28C}"/>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BBA0AECD-540E-5941-7CF9-4DEB9999F1BB}"/>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554447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aheleht 5">
    <p:bg>
      <p:bgPr>
        <a:solidFill>
          <a:schemeClr val="bg1"/>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408188"/>
            <a:ext cx="4492140" cy="1080120"/>
          </a:xfrm>
        </p:spPr>
        <p:txBody>
          <a:bodyPr wrap="none">
            <a:noAutofit/>
          </a:bodyPr>
          <a:lstStyle>
            <a:lvl1pPr algn="l">
              <a:defRPr sz="4800" baseline="0">
                <a:solidFill>
                  <a:schemeClr val="tx1">
                    <a:lumMod val="65000"/>
                    <a:lumOff val="35000"/>
                  </a:schemeClr>
                </a:solidFill>
                <a:latin typeface="Arial Narrow" pitchFamily="34" charset="0"/>
              </a:defRPr>
            </a:lvl1pPr>
          </a:lstStyle>
          <a:p>
            <a:r>
              <a:rPr lang="et-EE" dirty="0"/>
              <a:t>Teema</a:t>
            </a:r>
          </a:p>
        </p:txBody>
      </p:sp>
      <p:pic>
        <p:nvPicPr>
          <p:cNvPr id="7" name="Picture 6">
            <a:extLst>
              <a:ext uri="{FF2B5EF4-FFF2-40B4-BE49-F238E27FC236}">
                <a16:creationId xmlns:a16="http://schemas.microsoft.com/office/drawing/2014/main" id="{1845DACF-8B00-4D83-9353-6575CB5894D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327129" y="3056260"/>
            <a:ext cx="3825184" cy="3159602"/>
          </a:xfrm>
          <a:prstGeom prst="rect">
            <a:avLst/>
          </a:prstGeom>
        </p:spPr>
      </p:pic>
      <p:sp>
        <p:nvSpPr>
          <p:cNvPr id="11" name="Subtitle 2">
            <a:extLst>
              <a:ext uri="{FF2B5EF4-FFF2-40B4-BE49-F238E27FC236}">
                <a16:creationId xmlns:a16="http://schemas.microsoft.com/office/drawing/2014/main" id="{632D7A94-7977-4DEC-A2A0-0B705AECEE0E}"/>
              </a:ext>
            </a:extLst>
          </p:cNvPr>
          <p:cNvSpPr>
            <a:spLocks noGrp="1"/>
          </p:cNvSpPr>
          <p:nvPr>
            <p:ph type="subTitle" idx="1" hasCustomPrompt="1"/>
          </p:nvPr>
        </p:nvSpPr>
        <p:spPr>
          <a:xfrm>
            <a:off x="1440000" y="3488308"/>
            <a:ext cx="4852180" cy="1512168"/>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Vaheslaide võib kasutada ka</a:t>
            </a:r>
          </a:p>
          <a:p>
            <a:r>
              <a:rPr lang="et-EE" dirty="0"/>
              <a:t>ühe mõtte või idee rõhutamiseks!</a:t>
            </a:r>
          </a:p>
        </p:txBody>
      </p:sp>
      <p:sp>
        <p:nvSpPr>
          <p:cNvPr id="4" name="Date Placeholder 3">
            <a:extLst>
              <a:ext uri="{FF2B5EF4-FFF2-40B4-BE49-F238E27FC236}">
                <a16:creationId xmlns:a16="http://schemas.microsoft.com/office/drawing/2014/main" id="{4DAA838E-C802-7304-4A97-48CA07E9FE65}"/>
              </a:ext>
            </a:extLst>
          </p:cNvPr>
          <p:cNvSpPr>
            <a:spLocks noGrp="1"/>
          </p:cNvSpPr>
          <p:nvPr>
            <p:ph type="dt" sz="half" idx="10"/>
          </p:nvPr>
        </p:nvSpPr>
        <p:spPr/>
        <p:txBody>
          <a:bodyPr/>
          <a:lstStyle/>
          <a:p>
            <a:endParaRPr lang="et-EE" dirty="0"/>
          </a:p>
        </p:txBody>
      </p:sp>
      <p:sp>
        <p:nvSpPr>
          <p:cNvPr id="5" name="Slide Number Placeholder 4">
            <a:extLst>
              <a:ext uri="{FF2B5EF4-FFF2-40B4-BE49-F238E27FC236}">
                <a16:creationId xmlns:a16="http://schemas.microsoft.com/office/drawing/2014/main" id="{35D129F6-554B-DE59-FD2B-14CF001EB0A9}"/>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644924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aheleht 6">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6885E7-12CA-7DA1-1052-A092AA18731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a:fillRect/>
          </a:stretch>
        </p:blipFill>
        <p:spPr>
          <a:xfrm rot="10800000" flipV="1">
            <a:off x="35629" y="17564"/>
            <a:ext cx="12169352" cy="6832600"/>
          </a:xfrm>
          <a:prstGeom prst="rect">
            <a:avLst/>
          </a:prstGeom>
        </p:spPr>
      </p:pic>
      <p:sp>
        <p:nvSpPr>
          <p:cNvPr id="5" name="Slide Number Placeholder 4">
            <a:extLst>
              <a:ext uri="{FF2B5EF4-FFF2-40B4-BE49-F238E27FC236}">
                <a16:creationId xmlns:a16="http://schemas.microsoft.com/office/drawing/2014/main" id="{F2B1FE96-F22D-B63F-CB38-AF848CE808F8}"/>
              </a:ext>
            </a:extLst>
          </p:cNvPr>
          <p:cNvSpPr>
            <a:spLocks noGrp="1"/>
          </p:cNvSpPr>
          <p:nvPr>
            <p:ph type="sldNum" sz="quarter" idx="11"/>
          </p:nvPr>
        </p:nvSpPr>
        <p:spPr/>
        <p:txBody>
          <a:bodyPr/>
          <a:lstStyle/>
          <a:p>
            <a:pPr algn="l"/>
            <a:r>
              <a:rPr lang="et-EE" dirty="0"/>
              <a:t>/a</a:t>
            </a:r>
          </a:p>
        </p:txBody>
      </p:sp>
      <p:sp>
        <p:nvSpPr>
          <p:cNvPr id="8" name="TextBox 7">
            <a:extLst>
              <a:ext uri="{FF2B5EF4-FFF2-40B4-BE49-F238E27FC236}">
                <a16:creationId xmlns:a16="http://schemas.microsoft.com/office/drawing/2014/main" id="{F9016205-7131-3498-C5FF-20D557F5285E}"/>
              </a:ext>
            </a:extLst>
          </p:cNvPr>
          <p:cNvSpPr txBox="1"/>
          <p:nvPr userDrawn="1"/>
        </p:nvSpPr>
        <p:spPr>
          <a:xfrm>
            <a:off x="5270626" y="4176443"/>
            <a:ext cx="6566170" cy="2185214"/>
          </a:xfrm>
          <a:prstGeom prst="rect">
            <a:avLst/>
          </a:prstGeom>
          <a:noFill/>
        </p:spPr>
        <p:txBody>
          <a:bodyPr wrap="square">
            <a:spAutoFit/>
          </a:bodyPr>
          <a:lstStyle/>
          <a:p>
            <a:pPr algn="r"/>
            <a:r>
              <a:rPr lang="et-EE" sz="4000" dirty="0" err="1">
                <a:solidFill>
                  <a:schemeClr val="bg1"/>
                </a:solidFill>
              </a:rPr>
              <a:t>Lorem</a:t>
            </a:r>
            <a:r>
              <a:rPr lang="et-EE" sz="4000" dirty="0">
                <a:solidFill>
                  <a:schemeClr val="bg1"/>
                </a:solidFill>
              </a:rPr>
              <a:t> </a:t>
            </a:r>
            <a:r>
              <a:rPr lang="et-EE" sz="4000" dirty="0" err="1">
                <a:solidFill>
                  <a:schemeClr val="bg1"/>
                </a:solidFill>
              </a:rPr>
              <a:t>ipsum</a:t>
            </a:r>
            <a:r>
              <a:rPr lang="et-EE" sz="4000" dirty="0">
                <a:solidFill>
                  <a:schemeClr val="bg1"/>
                </a:solidFill>
              </a:rPr>
              <a:t> </a:t>
            </a:r>
            <a:r>
              <a:rPr lang="et-EE" sz="4000" dirty="0" err="1">
                <a:solidFill>
                  <a:schemeClr val="bg1"/>
                </a:solidFill>
              </a:rPr>
              <a:t>Lorem</a:t>
            </a:r>
            <a:r>
              <a:rPr lang="et-EE" sz="4000" dirty="0">
                <a:solidFill>
                  <a:schemeClr val="bg1"/>
                </a:solidFill>
              </a:rPr>
              <a:t> </a:t>
            </a:r>
            <a:r>
              <a:rPr lang="et-EE" sz="4000" dirty="0" err="1">
                <a:solidFill>
                  <a:schemeClr val="bg1"/>
                </a:solidFill>
              </a:rPr>
              <a:t>Ipsum</a:t>
            </a:r>
            <a:endParaRPr lang="et-EE" sz="4000" dirty="0">
              <a:solidFill>
                <a:schemeClr val="bg1"/>
              </a:solidFill>
            </a:endParaRPr>
          </a:p>
          <a:p>
            <a:pPr marL="0" marR="0" lvl="0" indent="0" algn="r"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pPr marL="0" marR="0" lvl="0" indent="0" algn="r"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pPr marL="0" marR="0" lvl="0" indent="0" algn="r"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pPr algn="r"/>
            <a:endParaRPr lang="et-EE" dirty="0">
              <a:solidFill>
                <a:schemeClr val="bg1"/>
              </a:solidFill>
            </a:endParaRPr>
          </a:p>
        </p:txBody>
      </p:sp>
      <p:sp>
        <p:nvSpPr>
          <p:cNvPr id="12" name="TextBox 11">
            <a:extLst>
              <a:ext uri="{FF2B5EF4-FFF2-40B4-BE49-F238E27FC236}">
                <a16:creationId xmlns:a16="http://schemas.microsoft.com/office/drawing/2014/main" id="{2B37ECC7-47CF-A714-4351-1F1FD9FF062A}"/>
              </a:ext>
            </a:extLst>
          </p:cNvPr>
          <p:cNvSpPr txBox="1"/>
          <p:nvPr userDrawn="1"/>
        </p:nvSpPr>
        <p:spPr>
          <a:xfrm>
            <a:off x="3039894" y="3203032"/>
            <a:ext cx="6079786" cy="461665"/>
          </a:xfrm>
          <a:prstGeom prst="rect">
            <a:avLst/>
          </a:prstGeom>
          <a:noFill/>
        </p:spPr>
        <p:txBody>
          <a:bodyPr wrap="square">
            <a:spAutoFit/>
          </a:bodyPr>
          <a:lstStyle/>
          <a:p>
            <a:endParaRPr lang="et-EE" dirty="0"/>
          </a:p>
        </p:txBody>
      </p:sp>
      <p:pic>
        <p:nvPicPr>
          <p:cNvPr id="13" name="Picture 12">
            <a:extLst>
              <a:ext uri="{FF2B5EF4-FFF2-40B4-BE49-F238E27FC236}">
                <a16:creationId xmlns:a16="http://schemas.microsoft.com/office/drawing/2014/main" id="{58E5F44C-A86F-92E6-3DD2-76429C0DE6B5}"/>
              </a:ext>
            </a:extLst>
          </p:cNvPr>
          <p:cNvPicPr>
            <a:picLocks noChangeAspect="1"/>
          </p:cNvPicPr>
          <p:nvPr userDrawn="1"/>
        </p:nvPicPr>
        <p:blipFill>
          <a:blip r:embed="rId4"/>
          <a:stretch>
            <a:fillRect/>
          </a:stretch>
        </p:blipFill>
        <p:spPr>
          <a:xfrm>
            <a:off x="10269379" y="2629492"/>
            <a:ext cx="1547862" cy="1546951"/>
          </a:xfrm>
          <a:prstGeom prst="rect">
            <a:avLst/>
          </a:prstGeom>
        </p:spPr>
      </p:pic>
    </p:spTree>
    <p:extLst>
      <p:ext uri="{BB962C8B-B14F-4D97-AF65-F5344CB8AC3E}">
        <p14:creationId xmlns:p14="http://schemas.microsoft.com/office/powerpoint/2010/main" val="4126994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Vaheleht 6">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6885E7-12CA-7DA1-1052-A092AA18731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a:fillRect/>
          </a:stretch>
        </p:blipFill>
        <p:spPr>
          <a:xfrm>
            <a:off x="0" y="-1"/>
            <a:ext cx="9460532" cy="6865457"/>
          </a:xfrm>
          <a:prstGeom prst="rect">
            <a:avLst/>
          </a:prstGeom>
        </p:spPr>
      </p:pic>
      <p:sp>
        <p:nvSpPr>
          <p:cNvPr id="5" name="Slide Number Placeholder 4">
            <a:extLst>
              <a:ext uri="{FF2B5EF4-FFF2-40B4-BE49-F238E27FC236}">
                <a16:creationId xmlns:a16="http://schemas.microsoft.com/office/drawing/2014/main" id="{F2B1FE96-F22D-B63F-CB38-AF848CE808F8}"/>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
        <p:nvSpPr>
          <p:cNvPr id="8" name="TextBox 7">
            <a:extLst>
              <a:ext uri="{FF2B5EF4-FFF2-40B4-BE49-F238E27FC236}">
                <a16:creationId xmlns:a16="http://schemas.microsoft.com/office/drawing/2014/main" id="{F9016205-7131-3498-C5FF-20D557F5285E}"/>
              </a:ext>
            </a:extLst>
          </p:cNvPr>
          <p:cNvSpPr txBox="1"/>
          <p:nvPr userDrawn="1"/>
        </p:nvSpPr>
        <p:spPr>
          <a:xfrm>
            <a:off x="675556" y="3776340"/>
            <a:ext cx="6566170" cy="2185214"/>
          </a:xfrm>
          <a:prstGeom prst="rect">
            <a:avLst/>
          </a:prstGeom>
          <a:noFill/>
        </p:spPr>
        <p:txBody>
          <a:bodyPr wrap="square">
            <a:spAutoFit/>
          </a:bodyPr>
          <a:lstStyle/>
          <a:p>
            <a:r>
              <a:rPr lang="et-EE" sz="4000" dirty="0" err="1">
                <a:solidFill>
                  <a:schemeClr val="bg1"/>
                </a:solidFill>
              </a:rPr>
              <a:t>Lorem</a:t>
            </a:r>
            <a:r>
              <a:rPr lang="et-EE" sz="4000" dirty="0">
                <a:solidFill>
                  <a:schemeClr val="bg1"/>
                </a:solidFill>
              </a:rPr>
              <a:t> </a:t>
            </a:r>
            <a:r>
              <a:rPr lang="et-EE" sz="4000" dirty="0" err="1">
                <a:solidFill>
                  <a:schemeClr val="bg1"/>
                </a:solidFill>
              </a:rPr>
              <a:t>ipsum</a:t>
            </a:r>
            <a:r>
              <a:rPr lang="et-EE" sz="4000" dirty="0">
                <a:solidFill>
                  <a:schemeClr val="bg1"/>
                </a:solidFill>
              </a:rPr>
              <a:t>  </a:t>
            </a:r>
            <a:r>
              <a:rPr lang="et-EE" sz="4000" dirty="0" err="1">
                <a:solidFill>
                  <a:schemeClr val="bg1"/>
                </a:solidFill>
              </a:rPr>
              <a:t>Lorem</a:t>
            </a:r>
            <a:r>
              <a:rPr lang="et-EE" sz="4000" dirty="0">
                <a:solidFill>
                  <a:schemeClr val="bg1"/>
                </a:solidFill>
              </a:rPr>
              <a:t> </a:t>
            </a:r>
            <a:r>
              <a:rPr lang="et-EE" sz="4000" dirty="0" err="1">
                <a:solidFill>
                  <a:schemeClr val="bg1"/>
                </a:solidFill>
              </a:rPr>
              <a:t>Ipsum</a:t>
            </a:r>
            <a:endParaRPr lang="et-EE" sz="4000" dirty="0">
              <a:solidFill>
                <a:schemeClr val="bg1"/>
              </a:solidFill>
            </a:endParaRPr>
          </a:p>
          <a:p>
            <a:pPr marL="0" marR="0" lvl="0" indent="0" algn="l"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pPr marL="0" marR="0" lvl="0" indent="0" algn="l"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pPr marL="0" marR="0" lvl="0" indent="0" algn="l"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endParaRPr lang="et-EE" dirty="0">
              <a:solidFill>
                <a:schemeClr val="bg1"/>
              </a:solidFill>
            </a:endParaRPr>
          </a:p>
        </p:txBody>
      </p:sp>
      <p:sp>
        <p:nvSpPr>
          <p:cNvPr id="12" name="TextBox 11">
            <a:extLst>
              <a:ext uri="{FF2B5EF4-FFF2-40B4-BE49-F238E27FC236}">
                <a16:creationId xmlns:a16="http://schemas.microsoft.com/office/drawing/2014/main" id="{2B37ECC7-47CF-A714-4351-1F1FD9FF062A}"/>
              </a:ext>
            </a:extLst>
          </p:cNvPr>
          <p:cNvSpPr txBox="1"/>
          <p:nvPr userDrawn="1"/>
        </p:nvSpPr>
        <p:spPr>
          <a:xfrm>
            <a:off x="3039894" y="3203032"/>
            <a:ext cx="6079786" cy="461665"/>
          </a:xfrm>
          <a:prstGeom prst="rect">
            <a:avLst/>
          </a:prstGeom>
          <a:noFill/>
        </p:spPr>
        <p:txBody>
          <a:bodyPr wrap="square">
            <a:spAutoFit/>
          </a:bodyPr>
          <a:lstStyle/>
          <a:p>
            <a:endParaRPr lang="et-EE" dirty="0"/>
          </a:p>
        </p:txBody>
      </p:sp>
      <p:pic>
        <p:nvPicPr>
          <p:cNvPr id="2" name="Picture 1">
            <a:extLst>
              <a:ext uri="{FF2B5EF4-FFF2-40B4-BE49-F238E27FC236}">
                <a16:creationId xmlns:a16="http://schemas.microsoft.com/office/drawing/2014/main" id="{73672504-A5DE-0CF8-F79B-E0B137DA8C7C}"/>
              </a:ext>
            </a:extLst>
          </p:cNvPr>
          <p:cNvPicPr>
            <a:picLocks noChangeAspect="1"/>
          </p:cNvPicPr>
          <p:nvPr userDrawn="1"/>
        </p:nvPicPr>
        <p:blipFill>
          <a:blip r:embed="rId4"/>
          <a:stretch>
            <a:fillRect/>
          </a:stretch>
        </p:blipFill>
        <p:spPr>
          <a:xfrm>
            <a:off x="988308" y="1928419"/>
            <a:ext cx="1710733" cy="1709727"/>
          </a:xfrm>
          <a:prstGeom prst="rect">
            <a:avLst/>
          </a:prstGeom>
        </p:spPr>
      </p:pic>
    </p:spTree>
    <p:extLst>
      <p:ext uri="{BB962C8B-B14F-4D97-AF65-F5344CB8AC3E}">
        <p14:creationId xmlns:p14="http://schemas.microsoft.com/office/powerpoint/2010/main" val="3527871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suslai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Esitlusslaidide</a:t>
            </a:r>
            <a:r>
              <a:rPr lang="en-US" dirty="0"/>
              <a:t> </a:t>
            </a:r>
            <a:r>
              <a:rPr lang="en-US" dirty="0" err="1"/>
              <a:t>kujundamine</a:t>
            </a:r>
            <a:endParaRPr lang="et-EE" dirty="0"/>
          </a:p>
        </p:txBody>
      </p:sp>
      <p:sp>
        <p:nvSpPr>
          <p:cNvPr id="6" name="Content Placeholder 2"/>
          <p:cNvSpPr>
            <a:spLocks noGrp="1"/>
          </p:cNvSpPr>
          <p:nvPr>
            <p:ph sz="half" idx="1" hasCustomPrompt="1"/>
          </p:nvPr>
        </p:nvSpPr>
        <p:spPr>
          <a:xfrm>
            <a:off x="607614" y="1594275"/>
            <a:ext cx="10937083" cy="4735800"/>
          </a:xfrm>
        </p:spPr>
        <p:txBody>
          <a:bodyPr/>
          <a:lstStyle>
            <a:lvl1pPr>
              <a:buClr>
                <a:srgbClr val="002060"/>
              </a:buClr>
              <a:buFont typeface="Arial" panose="020B0604020202020204" pitchFamily="34" charset="0"/>
              <a:buChar char="•"/>
              <a:defRPr sz="3700"/>
            </a:lvl1pPr>
            <a:lvl2pPr>
              <a:buClr>
                <a:srgbClr val="002060"/>
              </a:buClr>
              <a:buFont typeface="Arial" panose="020B0604020202020204" pitchFamily="34" charset="0"/>
              <a:buChar char="•"/>
              <a:defRPr sz="3200" baseline="0"/>
            </a:lvl2pPr>
            <a:lvl3pPr>
              <a:buClr>
                <a:srgbClr val="0064B9"/>
              </a:buClr>
              <a:defRPr sz="2700"/>
            </a:lvl3pPr>
            <a:lvl4pPr>
              <a:buClr>
                <a:srgbClr val="002060"/>
              </a:buClr>
              <a:buFont typeface="Arial" panose="020B0604020202020204" pitchFamily="34" charset="0"/>
              <a:buChar char="•"/>
              <a:defRPr sz="2400"/>
            </a:lvl4pPr>
            <a:lvl5pPr>
              <a:buClr>
                <a:srgbClr val="002060"/>
              </a:buClr>
              <a:buFont typeface="Arial" panose="020B0604020202020204" pitchFamily="34" charset="0"/>
              <a:buChar char="•"/>
              <a:defRPr sz="2400"/>
            </a:lvl5pPr>
            <a:lvl6pPr>
              <a:defRPr sz="2400"/>
            </a:lvl6pPr>
            <a:lvl7pPr>
              <a:defRPr sz="2400"/>
            </a:lvl7pPr>
            <a:lvl8pPr>
              <a:defRPr sz="2400"/>
            </a:lvl8pPr>
            <a:lvl9pPr>
              <a:defRPr sz="2400"/>
            </a:lvl9pPr>
          </a:lstStyle>
          <a:p>
            <a:pPr lvl="0"/>
            <a:r>
              <a:rPr lang="en-US" dirty="0" err="1"/>
              <a:t>Lähtuda</a:t>
            </a:r>
            <a:r>
              <a:rPr lang="en-US" dirty="0"/>
              <a:t> </a:t>
            </a:r>
            <a:r>
              <a:rPr lang="en-US" dirty="0" err="1"/>
              <a:t>stiiliraamatust</a:t>
            </a:r>
            <a:endParaRPr lang="en-US" dirty="0"/>
          </a:p>
          <a:p>
            <a:pPr lvl="1"/>
            <a:r>
              <a:rPr lang="en-US" dirty="0"/>
              <a:t>Font </a:t>
            </a:r>
            <a:r>
              <a:rPr lang="en-US" dirty="0" err="1"/>
              <a:t>Roboto</a:t>
            </a:r>
            <a:r>
              <a:rPr lang="en-US" dirty="0"/>
              <a:t> Condensed</a:t>
            </a:r>
            <a:r>
              <a:rPr lang="et-EE" dirty="0"/>
              <a:t> või </a:t>
            </a:r>
            <a:r>
              <a:rPr lang="et-EE" dirty="0" err="1"/>
              <a:t>Arial</a:t>
            </a:r>
            <a:r>
              <a:rPr lang="et-EE" dirty="0"/>
              <a:t> </a:t>
            </a:r>
            <a:r>
              <a:rPr lang="et-EE" dirty="0" err="1"/>
              <a:t>Narrow</a:t>
            </a:r>
            <a:endParaRPr lang="en-US" dirty="0"/>
          </a:p>
          <a:p>
            <a:pPr lvl="3"/>
            <a:r>
              <a:rPr lang="en-US" dirty="0" err="1"/>
              <a:t>Pealkirjad</a:t>
            </a:r>
            <a:r>
              <a:rPr lang="en-US" dirty="0"/>
              <a:t> on 48pt Light, </a:t>
            </a:r>
            <a:r>
              <a:rPr lang="en-US" dirty="0" err="1"/>
              <a:t>sisutekstid</a:t>
            </a:r>
            <a:r>
              <a:rPr lang="en-US" dirty="0"/>
              <a:t> 24pt </a:t>
            </a:r>
            <a:r>
              <a:rPr lang="en-US" dirty="0" err="1"/>
              <a:t>või</a:t>
            </a:r>
            <a:r>
              <a:rPr lang="en-US" dirty="0"/>
              <a:t> 18 </a:t>
            </a:r>
            <a:r>
              <a:rPr lang="en-US" dirty="0" err="1"/>
              <a:t>pt</a:t>
            </a:r>
            <a:endParaRPr lang="en-US" dirty="0"/>
          </a:p>
          <a:p>
            <a:pPr lvl="4"/>
            <a:r>
              <a:rPr lang="en-US" dirty="0" err="1"/>
              <a:t>Igale</a:t>
            </a:r>
            <a:r>
              <a:rPr lang="en-US" dirty="0"/>
              <a:t> </a:t>
            </a:r>
            <a:r>
              <a:rPr lang="en-US" dirty="0" err="1"/>
              <a:t>slaidile</a:t>
            </a:r>
            <a:r>
              <a:rPr lang="en-US" dirty="0"/>
              <a:t> </a:t>
            </a:r>
            <a:r>
              <a:rPr lang="en-US" dirty="0" err="1"/>
              <a:t>paigutada</a:t>
            </a:r>
            <a:r>
              <a:rPr lang="en-US" dirty="0"/>
              <a:t> </a:t>
            </a:r>
            <a:r>
              <a:rPr lang="en-US" dirty="0" err="1"/>
              <a:t>mõõdukas</a:t>
            </a:r>
            <a:r>
              <a:rPr lang="en-US" dirty="0"/>
              <a:t> </a:t>
            </a:r>
            <a:r>
              <a:rPr lang="en-US" dirty="0" err="1"/>
              <a:t>kogus</a:t>
            </a:r>
            <a:r>
              <a:rPr lang="en-US" dirty="0"/>
              <a:t> </a:t>
            </a:r>
            <a:r>
              <a:rPr lang="en-US" dirty="0" err="1"/>
              <a:t>infot</a:t>
            </a:r>
            <a:endParaRPr lang="et-EE" dirty="0"/>
          </a:p>
        </p:txBody>
      </p:sp>
      <p:sp>
        <p:nvSpPr>
          <p:cNvPr id="7" name="TextBox 6"/>
          <p:cNvSpPr txBox="1"/>
          <p:nvPr userDrawn="1"/>
        </p:nvSpPr>
        <p:spPr>
          <a:xfrm rot="-5400000">
            <a:off x="-814918" y="5275516"/>
            <a:ext cx="2184779"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F6709102-6D3C-5A0E-B89E-CD92185A6056}"/>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995678C7-3D77-8846-DCB3-2248650894CC}"/>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isuslai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Esitlusslaidide</a:t>
            </a:r>
            <a:r>
              <a:rPr lang="en-US" dirty="0"/>
              <a:t> </a:t>
            </a:r>
            <a:r>
              <a:rPr lang="en-US" dirty="0" err="1"/>
              <a:t>kujundamine</a:t>
            </a:r>
            <a:endParaRPr lang="et-EE" dirty="0"/>
          </a:p>
        </p:txBody>
      </p:sp>
      <p:sp>
        <p:nvSpPr>
          <p:cNvPr id="6" name="Content Placeholder 2"/>
          <p:cNvSpPr>
            <a:spLocks noGrp="1"/>
          </p:cNvSpPr>
          <p:nvPr>
            <p:ph sz="half" idx="1" hasCustomPrompt="1"/>
          </p:nvPr>
        </p:nvSpPr>
        <p:spPr>
          <a:xfrm>
            <a:off x="607614" y="1594275"/>
            <a:ext cx="10937083" cy="4735800"/>
          </a:xfrm>
        </p:spPr>
        <p:txBody>
          <a:bodyPr/>
          <a:lstStyle>
            <a:lvl1pPr>
              <a:buClr>
                <a:schemeClr val="bg1"/>
              </a:buClr>
              <a:defRPr sz="3700">
                <a:solidFill>
                  <a:schemeClr val="bg1"/>
                </a:solidFill>
              </a:defRPr>
            </a:lvl1pPr>
            <a:lvl2pPr>
              <a:buClr>
                <a:schemeClr val="bg1"/>
              </a:buClr>
              <a:buFont typeface="Arial" panose="020B0604020202020204" pitchFamily="34" charset="0"/>
              <a:buChar char="•"/>
              <a:defRPr sz="3200" baseline="0">
                <a:solidFill>
                  <a:schemeClr val="bg1"/>
                </a:solidFill>
              </a:defRPr>
            </a:lvl2pPr>
            <a:lvl3pPr>
              <a:buClr>
                <a:srgbClr val="0064B9"/>
              </a:buClr>
              <a:defRPr sz="2700"/>
            </a:lvl3pPr>
            <a:lvl4pPr>
              <a:buClr>
                <a:schemeClr val="bg1"/>
              </a:buClr>
              <a:buFont typeface="Arial" panose="020B0604020202020204" pitchFamily="34" charset="0"/>
              <a:buChar char="•"/>
              <a:defRPr sz="2400">
                <a:solidFill>
                  <a:schemeClr val="bg1"/>
                </a:solidFill>
              </a:defRPr>
            </a:lvl4pPr>
            <a:lvl5pPr>
              <a:buClr>
                <a:schemeClr val="bg1"/>
              </a:buClr>
              <a:buFont typeface="Arial" panose="020B0604020202020204" pitchFamily="34" charset="0"/>
              <a:buChar char="•"/>
              <a:defRPr sz="2400">
                <a:solidFill>
                  <a:schemeClr val="bg1"/>
                </a:solidFill>
              </a:defRPr>
            </a:lvl5pPr>
            <a:lvl6pPr>
              <a:defRPr sz="2400"/>
            </a:lvl6pPr>
            <a:lvl7pPr>
              <a:defRPr sz="2400"/>
            </a:lvl7pPr>
            <a:lvl8pPr>
              <a:defRPr sz="2400"/>
            </a:lvl8pPr>
            <a:lvl9pPr>
              <a:defRPr sz="2400"/>
            </a:lvl9pPr>
          </a:lstStyle>
          <a:p>
            <a:pPr lvl="0"/>
            <a:r>
              <a:rPr lang="en-US" dirty="0" err="1"/>
              <a:t>Lähtuda</a:t>
            </a:r>
            <a:r>
              <a:rPr lang="en-US" dirty="0"/>
              <a:t> </a:t>
            </a:r>
            <a:r>
              <a:rPr lang="en-US" dirty="0" err="1"/>
              <a:t>stiiliraamatust</a:t>
            </a:r>
            <a:endParaRPr lang="en-US" dirty="0"/>
          </a:p>
          <a:p>
            <a:pPr lvl="1"/>
            <a:r>
              <a:rPr lang="en-US" dirty="0"/>
              <a:t>Font </a:t>
            </a:r>
            <a:r>
              <a:rPr lang="en-US" dirty="0" err="1"/>
              <a:t>Roboto</a:t>
            </a:r>
            <a:r>
              <a:rPr lang="en-US" dirty="0"/>
              <a:t> Condensed</a:t>
            </a:r>
            <a:r>
              <a:rPr lang="et-EE" dirty="0"/>
              <a:t> või </a:t>
            </a:r>
            <a:r>
              <a:rPr lang="et-EE" dirty="0" err="1"/>
              <a:t>Arial</a:t>
            </a:r>
            <a:r>
              <a:rPr lang="et-EE" dirty="0"/>
              <a:t> </a:t>
            </a:r>
            <a:r>
              <a:rPr lang="et-EE" dirty="0" err="1"/>
              <a:t>Narrow</a:t>
            </a:r>
            <a:endParaRPr lang="en-US" dirty="0"/>
          </a:p>
          <a:p>
            <a:pPr lvl="3"/>
            <a:r>
              <a:rPr lang="en-US" dirty="0" err="1"/>
              <a:t>Pealkirjad</a:t>
            </a:r>
            <a:r>
              <a:rPr lang="en-US" dirty="0"/>
              <a:t> on 48pt Light, </a:t>
            </a:r>
            <a:r>
              <a:rPr lang="en-US" dirty="0" err="1"/>
              <a:t>sisutekstid</a:t>
            </a:r>
            <a:r>
              <a:rPr lang="en-US" dirty="0"/>
              <a:t> 24pt </a:t>
            </a:r>
            <a:r>
              <a:rPr lang="en-US" dirty="0" err="1"/>
              <a:t>või</a:t>
            </a:r>
            <a:r>
              <a:rPr lang="en-US" dirty="0"/>
              <a:t> 18 </a:t>
            </a:r>
            <a:r>
              <a:rPr lang="en-US" dirty="0" err="1"/>
              <a:t>pt</a:t>
            </a:r>
            <a:endParaRPr lang="en-US" dirty="0"/>
          </a:p>
          <a:p>
            <a:pPr lvl="4"/>
            <a:r>
              <a:rPr lang="en-US" dirty="0" err="1"/>
              <a:t>Igale</a:t>
            </a:r>
            <a:r>
              <a:rPr lang="en-US" dirty="0"/>
              <a:t> </a:t>
            </a:r>
            <a:r>
              <a:rPr lang="en-US" dirty="0" err="1"/>
              <a:t>slaidile</a:t>
            </a:r>
            <a:r>
              <a:rPr lang="en-US" dirty="0"/>
              <a:t> </a:t>
            </a:r>
            <a:r>
              <a:rPr lang="en-US" dirty="0" err="1"/>
              <a:t>paigutada</a:t>
            </a:r>
            <a:r>
              <a:rPr lang="en-US" dirty="0"/>
              <a:t> </a:t>
            </a:r>
            <a:r>
              <a:rPr lang="en-US" dirty="0" err="1"/>
              <a:t>mõõdukas</a:t>
            </a:r>
            <a:r>
              <a:rPr lang="en-US" dirty="0"/>
              <a:t> </a:t>
            </a:r>
            <a:r>
              <a:rPr lang="en-US" dirty="0" err="1"/>
              <a:t>kogus</a:t>
            </a:r>
            <a:r>
              <a:rPr lang="en-US" dirty="0"/>
              <a:t> </a:t>
            </a:r>
            <a:r>
              <a:rPr lang="en-US" dirty="0" err="1"/>
              <a:t>infot</a:t>
            </a:r>
            <a:endParaRPr lang="et-EE" dirty="0"/>
          </a:p>
        </p:txBody>
      </p:sp>
      <p:sp>
        <p:nvSpPr>
          <p:cNvPr id="7" name="TextBox 6"/>
          <p:cNvSpPr txBox="1"/>
          <p:nvPr userDrawn="1"/>
        </p:nvSpPr>
        <p:spPr>
          <a:xfrm rot="-5400000">
            <a:off x="-814918" y="5275516"/>
            <a:ext cx="2184779"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F6709102-6D3C-5A0E-B89E-CD92185A6056}"/>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995678C7-3D77-8846-DCB3-2248650894CC}"/>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763954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suslaid 2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endParaRPr lang="et-EE" dirty="0"/>
          </a:p>
        </p:txBody>
      </p:sp>
      <p:sp>
        <p:nvSpPr>
          <p:cNvPr id="3" name="Content Placeholder 2"/>
          <p:cNvSpPr>
            <a:spLocks noGrp="1"/>
          </p:cNvSpPr>
          <p:nvPr>
            <p:ph sz="half" idx="1" hasCustomPrompt="1"/>
          </p:nvPr>
        </p:nvSpPr>
        <p:spPr>
          <a:xfrm>
            <a:off x="607615" y="1594275"/>
            <a:ext cx="5367272" cy="4738534"/>
          </a:xfrm>
        </p:spPr>
        <p:txBody>
          <a:bodyPr wrap="none">
            <a:noAutofit/>
          </a:bodyPr>
          <a:lstStyle>
            <a:lvl1pPr>
              <a:buClr>
                <a:srgbClr val="002060"/>
              </a:buClr>
              <a:defRPr sz="3700"/>
            </a:lvl1pPr>
            <a:lvl2pPr>
              <a:buClr>
                <a:srgbClr val="002060"/>
              </a:buClr>
              <a:defRPr sz="3200"/>
            </a:lvl2pPr>
            <a:lvl3pPr>
              <a:buClr>
                <a:srgbClr val="002060"/>
              </a:buClr>
              <a:defRPr sz="2700"/>
            </a:lvl3pPr>
            <a:lvl4pPr>
              <a:buClr>
                <a:srgbClr val="002060"/>
              </a:buClr>
              <a:defRPr sz="2400"/>
            </a:lvl4pPr>
            <a:lvl5pPr>
              <a:buClr>
                <a:srgbClr val="002060"/>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1" name="Content Placeholder 2"/>
          <p:cNvSpPr>
            <a:spLocks noGrp="1"/>
          </p:cNvSpPr>
          <p:nvPr>
            <p:ph sz="half" idx="13" hasCustomPrompt="1"/>
          </p:nvPr>
        </p:nvSpPr>
        <p:spPr>
          <a:xfrm>
            <a:off x="6189485" y="1605263"/>
            <a:ext cx="5367272" cy="4738534"/>
          </a:xfrm>
        </p:spPr>
        <p:txBody>
          <a:bodyPr wrap="none">
            <a:noAutofit/>
          </a:bodyPr>
          <a:lstStyle>
            <a:lvl1pPr>
              <a:buClr>
                <a:srgbClr val="002060"/>
              </a:buClr>
              <a:defRPr sz="3700">
                <a:solidFill>
                  <a:schemeClr val="tx1"/>
                </a:solidFill>
              </a:defRPr>
            </a:lvl1pPr>
            <a:lvl2pPr>
              <a:buClr>
                <a:srgbClr val="002060"/>
              </a:buClr>
              <a:defRPr sz="3200">
                <a:solidFill>
                  <a:schemeClr val="tx1"/>
                </a:solidFill>
              </a:defRPr>
            </a:lvl2pPr>
            <a:lvl3pPr>
              <a:buClr>
                <a:srgbClr val="002060"/>
              </a:buClr>
              <a:defRPr sz="2700">
                <a:solidFill>
                  <a:schemeClr val="tx1"/>
                </a:solidFill>
              </a:defRPr>
            </a:lvl3pPr>
            <a:lvl4pPr>
              <a:buClr>
                <a:srgbClr val="002060"/>
              </a:buClr>
              <a:defRPr sz="2400">
                <a:solidFill>
                  <a:schemeClr val="tx1"/>
                </a:solidFill>
              </a:defRPr>
            </a:lvl4pPr>
            <a:lvl5pPr>
              <a:buClr>
                <a:srgbClr val="002060"/>
              </a:buClr>
              <a:defRPr sz="2400">
                <a:solidFill>
                  <a:schemeClr val="tx1"/>
                </a:solidFill>
              </a:defRPr>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7" name="TextBox 6"/>
          <p:cNvSpPr txBox="1"/>
          <p:nvPr userDrawn="1"/>
        </p:nvSpPr>
        <p:spPr>
          <a:xfrm rot="-54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C9973A8B-C2DF-850F-28FD-666D18A45D7A}"/>
              </a:ext>
            </a:extLst>
          </p:cNvPr>
          <p:cNvSpPr>
            <a:spLocks noGrp="1"/>
          </p:cNvSpPr>
          <p:nvPr>
            <p:ph type="dt" sz="half" idx="14"/>
          </p:nvPr>
        </p:nvSpPr>
        <p:spPr/>
        <p:txBody>
          <a:bodyPr/>
          <a:lstStyle/>
          <a:p>
            <a:endParaRPr lang="et-EE" dirty="0"/>
          </a:p>
        </p:txBody>
      </p:sp>
      <p:sp>
        <p:nvSpPr>
          <p:cNvPr id="5" name="Slide Number Placeholder 4">
            <a:extLst>
              <a:ext uri="{FF2B5EF4-FFF2-40B4-BE49-F238E27FC236}">
                <a16:creationId xmlns:a16="http://schemas.microsoft.com/office/drawing/2014/main" id="{DD1703F6-5486-D1FB-6685-3132E3ABC5DA}"/>
              </a:ext>
            </a:extLst>
          </p:cNvPr>
          <p:cNvSpPr>
            <a:spLocks noGrp="1"/>
          </p:cNvSpPr>
          <p:nvPr>
            <p:ph type="sldNum" sz="quarter" idx="15"/>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isuslaid 2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endParaRPr lang="et-EE" dirty="0"/>
          </a:p>
        </p:txBody>
      </p:sp>
      <p:sp>
        <p:nvSpPr>
          <p:cNvPr id="3" name="Content Placeholder 2"/>
          <p:cNvSpPr>
            <a:spLocks noGrp="1"/>
          </p:cNvSpPr>
          <p:nvPr>
            <p:ph sz="half" idx="1" hasCustomPrompt="1"/>
          </p:nvPr>
        </p:nvSpPr>
        <p:spPr>
          <a:xfrm>
            <a:off x="607615" y="1594275"/>
            <a:ext cx="5367272" cy="4738534"/>
          </a:xfrm>
        </p:spPr>
        <p:txBody>
          <a:bodyPr wrap="none">
            <a:noAutofit/>
          </a:bodyPr>
          <a:lstStyle>
            <a:lvl1pPr>
              <a:buClr>
                <a:schemeClr val="bg1"/>
              </a:buClr>
              <a:defRPr sz="3700">
                <a:solidFill>
                  <a:schemeClr val="bg1"/>
                </a:solidFill>
              </a:defRPr>
            </a:lvl1pPr>
            <a:lvl2pPr>
              <a:buClr>
                <a:schemeClr val="bg1"/>
              </a:buClr>
              <a:defRPr sz="3200">
                <a:solidFill>
                  <a:schemeClr val="bg1"/>
                </a:solidFill>
              </a:defRPr>
            </a:lvl2pPr>
            <a:lvl3pPr>
              <a:buClr>
                <a:schemeClr val="bg1"/>
              </a:buClr>
              <a:defRPr sz="27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1" name="Content Placeholder 2"/>
          <p:cNvSpPr>
            <a:spLocks noGrp="1"/>
          </p:cNvSpPr>
          <p:nvPr>
            <p:ph sz="half" idx="13" hasCustomPrompt="1"/>
          </p:nvPr>
        </p:nvSpPr>
        <p:spPr>
          <a:xfrm>
            <a:off x="6189485" y="1605263"/>
            <a:ext cx="5367272" cy="4738534"/>
          </a:xfrm>
        </p:spPr>
        <p:txBody>
          <a:bodyPr wrap="none">
            <a:noAutofit/>
          </a:bodyPr>
          <a:lstStyle>
            <a:lvl1pPr>
              <a:buClr>
                <a:schemeClr val="bg1"/>
              </a:buClr>
              <a:defRPr sz="3700">
                <a:solidFill>
                  <a:schemeClr val="bg1"/>
                </a:solidFill>
              </a:defRPr>
            </a:lvl1pPr>
            <a:lvl2pPr>
              <a:buClr>
                <a:schemeClr val="bg1"/>
              </a:buClr>
              <a:defRPr sz="3200">
                <a:solidFill>
                  <a:schemeClr val="bg1"/>
                </a:solidFill>
              </a:defRPr>
            </a:lvl2pPr>
            <a:lvl3pPr>
              <a:buClr>
                <a:schemeClr val="bg1"/>
              </a:buClr>
              <a:defRPr sz="27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7" name="TextBox 6"/>
          <p:cNvSpPr txBox="1"/>
          <p:nvPr userDrawn="1"/>
        </p:nvSpPr>
        <p:spPr>
          <a:xfrm rot="-54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C9973A8B-C2DF-850F-28FD-666D18A45D7A}"/>
              </a:ext>
            </a:extLst>
          </p:cNvPr>
          <p:cNvSpPr>
            <a:spLocks noGrp="1"/>
          </p:cNvSpPr>
          <p:nvPr>
            <p:ph type="dt" sz="half" idx="14"/>
          </p:nvPr>
        </p:nvSpPr>
        <p:spPr/>
        <p:txBody>
          <a:bodyPr/>
          <a:lstStyle/>
          <a:p>
            <a:endParaRPr lang="et-EE" dirty="0"/>
          </a:p>
        </p:txBody>
      </p:sp>
      <p:sp>
        <p:nvSpPr>
          <p:cNvPr id="5" name="Slide Number Placeholder 4">
            <a:extLst>
              <a:ext uri="{FF2B5EF4-FFF2-40B4-BE49-F238E27FC236}">
                <a16:creationId xmlns:a16="http://schemas.microsoft.com/office/drawing/2014/main" id="{DD1703F6-5486-D1FB-6685-3132E3ABC5DA}"/>
              </a:ext>
            </a:extLst>
          </p:cNvPr>
          <p:cNvSpPr>
            <a:spLocks noGrp="1"/>
          </p:cNvSpPr>
          <p:nvPr>
            <p:ph type="sldNum" sz="quarter" idx="15"/>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438038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suslaid kolme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endParaRPr lang="et-EE" dirty="0"/>
          </a:p>
        </p:txBody>
      </p:sp>
      <p:sp>
        <p:nvSpPr>
          <p:cNvPr id="13" name="Content Placeholder 2"/>
          <p:cNvSpPr>
            <a:spLocks noGrp="1"/>
          </p:cNvSpPr>
          <p:nvPr>
            <p:ph sz="half" idx="15" hasCustomPrompt="1"/>
          </p:nvPr>
        </p:nvSpPr>
        <p:spPr>
          <a:xfrm>
            <a:off x="4322912" y="1581745"/>
            <a:ext cx="3524325" cy="4738534"/>
          </a:xfrm>
        </p:spPr>
        <p:txBody>
          <a:bodyPr wrap="none">
            <a:noAutofit/>
          </a:bodyPr>
          <a:lstStyle>
            <a:lvl1pPr>
              <a:buClr>
                <a:srgbClr val="002465"/>
              </a:buClr>
              <a:defRPr sz="3700"/>
            </a:lvl1pPr>
            <a:lvl2pPr>
              <a:buClr>
                <a:srgbClr val="002465"/>
              </a:buClr>
              <a:defRPr sz="3200"/>
            </a:lvl2pPr>
            <a:lvl3pPr>
              <a:buClr>
                <a:srgbClr val="002465"/>
              </a:buClr>
              <a:defRPr sz="2700"/>
            </a:lvl3pPr>
            <a:lvl4pPr>
              <a:buClr>
                <a:srgbClr val="002465"/>
              </a:buClr>
              <a:defRPr sz="2400"/>
            </a:lvl4pPr>
            <a:lvl5pPr>
              <a:buClr>
                <a:srgbClr val="002465"/>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4" name="Content Placeholder 2"/>
          <p:cNvSpPr>
            <a:spLocks noGrp="1"/>
          </p:cNvSpPr>
          <p:nvPr>
            <p:ph sz="half" idx="16" hasCustomPrompt="1"/>
          </p:nvPr>
        </p:nvSpPr>
        <p:spPr>
          <a:xfrm>
            <a:off x="8020373" y="1594275"/>
            <a:ext cx="3524325" cy="4738534"/>
          </a:xfrm>
        </p:spPr>
        <p:txBody>
          <a:bodyPr wrap="none">
            <a:noAutofit/>
          </a:bodyPr>
          <a:lstStyle>
            <a:lvl1pPr>
              <a:buClr>
                <a:srgbClr val="002465"/>
              </a:buClr>
              <a:defRPr sz="3700"/>
            </a:lvl1pPr>
            <a:lvl2pPr>
              <a:buClr>
                <a:srgbClr val="002465"/>
              </a:buClr>
              <a:defRPr sz="3200"/>
            </a:lvl2pPr>
            <a:lvl3pPr>
              <a:buClr>
                <a:srgbClr val="002465"/>
              </a:buClr>
              <a:defRPr sz="2700"/>
            </a:lvl3pPr>
            <a:lvl4pPr>
              <a:buClr>
                <a:srgbClr val="002465"/>
              </a:buClr>
              <a:defRPr sz="2400"/>
            </a:lvl4pPr>
            <a:lvl5pPr>
              <a:buClr>
                <a:srgbClr val="0064B9"/>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p:txBody>
      </p:sp>
      <p:sp>
        <p:nvSpPr>
          <p:cNvPr id="16" name="Content Placeholder 2"/>
          <p:cNvSpPr>
            <a:spLocks noGrp="1"/>
          </p:cNvSpPr>
          <p:nvPr>
            <p:ph sz="half" idx="17" hasCustomPrompt="1"/>
          </p:nvPr>
        </p:nvSpPr>
        <p:spPr>
          <a:xfrm>
            <a:off x="607616" y="1591541"/>
            <a:ext cx="3524325" cy="4738534"/>
          </a:xfrm>
        </p:spPr>
        <p:txBody>
          <a:bodyPr wrap="none">
            <a:noAutofit/>
          </a:bodyPr>
          <a:lstStyle>
            <a:lvl1pPr>
              <a:buClr>
                <a:srgbClr val="002465"/>
              </a:buClr>
              <a:defRPr sz="3700"/>
            </a:lvl1pPr>
            <a:lvl2pPr>
              <a:buClr>
                <a:srgbClr val="002465"/>
              </a:buClr>
              <a:defRPr sz="3200"/>
            </a:lvl2pPr>
            <a:lvl3pPr>
              <a:buClr>
                <a:srgbClr val="002465"/>
              </a:buClr>
              <a:defRPr sz="2700"/>
            </a:lvl3pPr>
            <a:lvl4pPr>
              <a:buClr>
                <a:srgbClr val="002465"/>
              </a:buClr>
              <a:defRPr sz="2400"/>
            </a:lvl4pPr>
            <a:lvl5pPr>
              <a:buClr>
                <a:srgbClr val="002465"/>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0" name="TextBox 9"/>
          <p:cNvSpPr txBox="1"/>
          <p:nvPr userDrawn="1"/>
        </p:nvSpPr>
        <p:spPr>
          <a:xfrm rot="-5400000">
            <a:off x="-742910" y="5347524"/>
            <a:ext cx="2040763"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D35E9A2B-D99D-A19C-CD26-1C185EDC3E94}"/>
              </a:ext>
            </a:extLst>
          </p:cNvPr>
          <p:cNvSpPr>
            <a:spLocks noGrp="1"/>
          </p:cNvSpPr>
          <p:nvPr>
            <p:ph type="dt" sz="half" idx="18"/>
          </p:nvPr>
        </p:nvSpPr>
        <p:spPr/>
        <p:txBody>
          <a:bodyPr/>
          <a:lstStyle/>
          <a:p>
            <a:endParaRPr lang="et-EE" dirty="0"/>
          </a:p>
        </p:txBody>
      </p:sp>
      <p:sp>
        <p:nvSpPr>
          <p:cNvPr id="4" name="Slide Number Placeholder 3">
            <a:extLst>
              <a:ext uri="{FF2B5EF4-FFF2-40B4-BE49-F238E27FC236}">
                <a16:creationId xmlns:a16="http://schemas.microsoft.com/office/drawing/2014/main" id="{2140BED8-5463-F7D7-590F-609ECDEE06CC}"/>
              </a:ext>
            </a:extLst>
          </p:cNvPr>
          <p:cNvSpPr>
            <a:spLocks noGrp="1"/>
          </p:cNvSpPr>
          <p:nvPr>
            <p:ph type="sldNum" sz="quarter" idx="19"/>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3258377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isuslaid kolme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endParaRPr lang="et-EE" dirty="0"/>
          </a:p>
        </p:txBody>
      </p:sp>
      <p:sp>
        <p:nvSpPr>
          <p:cNvPr id="13" name="Content Placeholder 2"/>
          <p:cNvSpPr>
            <a:spLocks noGrp="1"/>
          </p:cNvSpPr>
          <p:nvPr>
            <p:ph sz="half" idx="15" hasCustomPrompt="1"/>
          </p:nvPr>
        </p:nvSpPr>
        <p:spPr>
          <a:xfrm>
            <a:off x="4322912" y="1581745"/>
            <a:ext cx="3524325" cy="4738534"/>
          </a:xfrm>
        </p:spPr>
        <p:txBody>
          <a:bodyPr wrap="none">
            <a:noAutofit/>
          </a:bodyPr>
          <a:lstStyle>
            <a:lvl1pPr>
              <a:buClr>
                <a:schemeClr val="bg1"/>
              </a:buClr>
              <a:defRPr sz="3700">
                <a:solidFill>
                  <a:schemeClr val="bg1"/>
                </a:solidFill>
              </a:defRPr>
            </a:lvl1pPr>
            <a:lvl2pPr>
              <a:buClr>
                <a:schemeClr val="bg1"/>
              </a:buClr>
              <a:defRPr sz="3200">
                <a:solidFill>
                  <a:schemeClr val="bg1"/>
                </a:solidFill>
              </a:defRPr>
            </a:lvl2pPr>
            <a:lvl3pPr>
              <a:buClr>
                <a:schemeClr val="bg1"/>
              </a:buClr>
              <a:defRPr sz="27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4" name="Content Placeholder 2"/>
          <p:cNvSpPr>
            <a:spLocks noGrp="1"/>
          </p:cNvSpPr>
          <p:nvPr>
            <p:ph sz="half" idx="16" hasCustomPrompt="1"/>
          </p:nvPr>
        </p:nvSpPr>
        <p:spPr>
          <a:xfrm>
            <a:off x="8020373" y="1594275"/>
            <a:ext cx="3524325" cy="4738534"/>
          </a:xfrm>
        </p:spPr>
        <p:txBody>
          <a:bodyPr wrap="none">
            <a:noAutofit/>
          </a:bodyPr>
          <a:lstStyle>
            <a:lvl1pPr>
              <a:buClr>
                <a:schemeClr val="bg1"/>
              </a:buClr>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buClr>
                <a:schemeClr val="bg1"/>
              </a:buClr>
              <a:defRPr lang="en-US" dirty="0">
                <a:solidFill>
                  <a:schemeClr val="bg1"/>
                </a:solidFill>
              </a:defRPr>
            </a:lvl4pPr>
            <a:lvl5pPr>
              <a:buClr>
                <a:srgbClr val="0064B9"/>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p:txBody>
      </p:sp>
      <p:sp>
        <p:nvSpPr>
          <p:cNvPr id="16" name="Content Placeholder 2"/>
          <p:cNvSpPr>
            <a:spLocks noGrp="1"/>
          </p:cNvSpPr>
          <p:nvPr>
            <p:ph sz="half" idx="17" hasCustomPrompt="1"/>
          </p:nvPr>
        </p:nvSpPr>
        <p:spPr>
          <a:xfrm>
            <a:off x="607616" y="1591541"/>
            <a:ext cx="3524325" cy="4738534"/>
          </a:xfrm>
        </p:spPr>
        <p:txBody>
          <a:bodyPr wrap="none">
            <a:noAutofit/>
          </a:bodyPr>
          <a:lstStyle>
            <a:lvl1pPr>
              <a:buClr>
                <a:schemeClr val="bg1"/>
              </a:buClr>
              <a:defRPr sz="3700">
                <a:solidFill>
                  <a:schemeClr val="bg1"/>
                </a:solidFill>
              </a:defRPr>
            </a:lvl1pPr>
            <a:lvl2pPr>
              <a:buClr>
                <a:schemeClr val="bg1"/>
              </a:buClr>
              <a:defRPr sz="3200">
                <a:solidFill>
                  <a:schemeClr val="bg1"/>
                </a:solidFill>
              </a:defRPr>
            </a:lvl2pPr>
            <a:lvl3pPr>
              <a:buClr>
                <a:schemeClr val="bg1"/>
              </a:buClr>
              <a:defRPr sz="27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0" name="TextBox 9"/>
          <p:cNvSpPr txBox="1"/>
          <p:nvPr userDrawn="1"/>
        </p:nvSpPr>
        <p:spPr>
          <a:xfrm rot="-5400000">
            <a:off x="-742910" y="5347524"/>
            <a:ext cx="2040763"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D35E9A2B-D99D-A19C-CD26-1C185EDC3E94}"/>
              </a:ext>
            </a:extLst>
          </p:cNvPr>
          <p:cNvSpPr>
            <a:spLocks noGrp="1"/>
          </p:cNvSpPr>
          <p:nvPr>
            <p:ph type="dt" sz="half" idx="18"/>
          </p:nvPr>
        </p:nvSpPr>
        <p:spPr/>
        <p:txBody>
          <a:bodyPr/>
          <a:lstStyle/>
          <a:p>
            <a:endParaRPr lang="et-EE" dirty="0"/>
          </a:p>
        </p:txBody>
      </p:sp>
      <p:sp>
        <p:nvSpPr>
          <p:cNvPr id="4" name="Slide Number Placeholder 3">
            <a:extLst>
              <a:ext uri="{FF2B5EF4-FFF2-40B4-BE49-F238E27FC236}">
                <a16:creationId xmlns:a16="http://schemas.microsoft.com/office/drawing/2014/main" id="{2140BED8-5463-F7D7-590F-609ECDEE06CC}"/>
              </a:ext>
            </a:extLst>
          </p:cNvPr>
          <p:cNvSpPr>
            <a:spLocks noGrp="1"/>
          </p:cNvSpPr>
          <p:nvPr>
            <p:ph type="sldNum" sz="quarter" idx="19"/>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957269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toslai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p>
        </p:txBody>
      </p:sp>
      <p:sp>
        <p:nvSpPr>
          <p:cNvPr id="4" name="Content Placeholder 3"/>
          <p:cNvSpPr>
            <a:spLocks noGrp="1"/>
          </p:cNvSpPr>
          <p:nvPr>
            <p:ph sz="half" idx="2" hasCustomPrompt="1"/>
          </p:nvPr>
        </p:nvSpPr>
        <p:spPr>
          <a:xfrm>
            <a:off x="-1" y="1412388"/>
            <a:ext cx="12152313" cy="542021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670902" y="5419532"/>
            <a:ext cx="1896747"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628837FD-C56D-4E16-0D80-2309320DF255}"/>
              </a:ext>
            </a:extLst>
          </p:cNvPr>
          <p:cNvSpPr>
            <a:spLocks noGrp="1"/>
          </p:cNvSpPr>
          <p:nvPr>
            <p:ph type="dt" sz="half" idx="10"/>
          </p:nvPr>
        </p:nvSpPr>
        <p:spPr/>
        <p:txBody>
          <a:bodyPr/>
          <a:lstStyle/>
          <a:p>
            <a:endParaRPr lang="et-EE" dirty="0"/>
          </a:p>
        </p:txBody>
      </p:sp>
      <p:sp>
        <p:nvSpPr>
          <p:cNvPr id="5" name="Slide Number Placeholder 4">
            <a:extLst>
              <a:ext uri="{FF2B5EF4-FFF2-40B4-BE49-F238E27FC236}">
                <a16:creationId xmlns:a16="http://schemas.microsoft.com/office/drawing/2014/main" id="{6EACA5A6-B5C7-A407-9EF9-5CB110BD9BEE}"/>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Fotoslai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p>
        </p:txBody>
      </p:sp>
      <p:sp>
        <p:nvSpPr>
          <p:cNvPr id="4" name="Content Placeholder 3"/>
          <p:cNvSpPr>
            <a:spLocks noGrp="1"/>
          </p:cNvSpPr>
          <p:nvPr>
            <p:ph sz="half" idx="2" hasCustomPrompt="1"/>
          </p:nvPr>
        </p:nvSpPr>
        <p:spPr>
          <a:xfrm>
            <a:off x="-1" y="1412388"/>
            <a:ext cx="12152313" cy="542021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670902" y="5419532"/>
            <a:ext cx="1896747"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628837FD-C56D-4E16-0D80-2309320DF255}"/>
              </a:ext>
            </a:extLst>
          </p:cNvPr>
          <p:cNvSpPr>
            <a:spLocks noGrp="1"/>
          </p:cNvSpPr>
          <p:nvPr>
            <p:ph type="dt" sz="half" idx="10"/>
          </p:nvPr>
        </p:nvSpPr>
        <p:spPr/>
        <p:txBody>
          <a:bodyPr/>
          <a:lstStyle/>
          <a:p>
            <a:endParaRPr lang="et-EE" dirty="0"/>
          </a:p>
        </p:txBody>
      </p:sp>
      <p:sp>
        <p:nvSpPr>
          <p:cNvPr id="5" name="Slide Number Placeholder 4">
            <a:extLst>
              <a:ext uri="{FF2B5EF4-FFF2-40B4-BE49-F238E27FC236}">
                <a16:creationId xmlns:a16="http://schemas.microsoft.com/office/drawing/2014/main" id="{6EACA5A6-B5C7-A407-9EF9-5CB110BD9BEE}"/>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914576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Foto slaid 2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607616" y="1529428"/>
            <a:ext cx="5369382" cy="637393"/>
          </a:xfrm>
        </p:spPr>
        <p:txBody>
          <a:bodyPr anchor="b">
            <a:noAutofit/>
          </a:bodyPr>
          <a:lstStyle>
            <a:lvl1pPr marL="0" indent="0">
              <a:buNone/>
              <a:defRPr sz="3600" b="1" i="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a:t>Rõhutamiseks kasuta </a:t>
            </a:r>
            <a:r>
              <a:rPr lang="et-EE" dirty="0" err="1"/>
              <a:t>Boldi</a:t>
            </a:r>
            <a:endParaRPr lang="en-US" dirty="0"/>
          </a:p>
        </p:txBody>
      </p:sp>
      <p:sp>
        <p:nvSpPr>
          <p:cNvPr id="4" name="Content Placeholder 3"/>
          <p:cNvSpPr>
            <a:spLocks noGrp="1"/>
          </p:cNvSpPr>
          <p:nvPr>
            <p:ph sz="half" idx="2" hasCustomPrompt="1"/>
          </p:nvPr>
        </p:nvSpPr>
        <p:spPr>
          <a:xfrm>
            <a:off x="0" y="2166818"/>
            <a:ext cx="6012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5" name="Text Placeholder 4"/>
          <p:cNvSpPr>
            <a:spLocks noGrp="1"/>
          </p:cNvSpPr>
          <p:nvPr>
            <p:ph type="body" sz="quarter" idx="3" hasCustomPrompt="1"/>
          </p:nvPr>
        </p:nvSpPr>
        <p:spPr>
          <a:xfrm>
            <a:off x="6173209" y="1529428"/>
            <a:ext cx="5371490" cy="637393"/>
          </a:xfrm>
        </p:spPr>
        <p:txBody>
          <a:bodyPr anchor="b"/>
          <a:lstStyle>
            <a:lvl1pPr marL="0" indent="0">
              <a:buNone/>
              <a:defRPr sz="3200" b="1"/>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a:t>Rõhutamiseks kasuta </a:t>
            </a:r>
            <a:r>
              <a:rPr lang="et-EE" dirty="0" err="1"/>
              <a:t>Boldi</a:t>
            </a:r>
            <a:endParaRPr lang="en-US" dirty="0"/>
          </a:p>
        </p:txBody>
      </p:sp>
      <p:sp>
        <p:nvSpPr>
          <p:cNvPr id="6" name="Content Placeholder 5"/>
          <p:cNvSpPr>
            <a:spLocks noGrp="1"/>
          </p:cNvSpPr>
          <p:nvPr>
            <p:ph sz="quarter" idx="4" hasCustomPrompt="1"/>
          </p:nvPr>
        </p:nvSpPr>
        <p:spPr>
          <a:xfrm>
            <a:off x="6173208" y="2191847"/>
            <a:ext cx="5976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742910" y="5347524"/>
            <a:ext cx="2040763" cy="338554"/>
          </a:xfrm>
          <a:prstGeom prst="rect">
            <a:avLst/>
          </a:prstGeom>
          <a:noFill/>
        </p:spPr>
        <p:txBody>
          <a:bodyPr wrap="square" rtlCol="0">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1600" dirty="0">
                <a:solidFill>
                  <a:schemeClr val="bg1">
                    <a:lumMod val="75000"/>
                  </a:schemeClr>
                </a:solidFill>
              </a:rPr>
              <a:t>Siseministeerium</a:t>
            </a:r>
          </a:p>
        </p:txBody>
      </p:sp>
      <p:sp>
        <p:nvSpPr>
          <p:cNvPr id="7" name="Date Placeholder 6">
            <a:extLst>
              <a:ext uri="{FF2B5EF4-FFF2-40B4-BE49-F238E27FC236}">
                <a16:creationId xmlns:a16="http://schemas.microsoft.com/office/drawing/2014/main" id="{835DB643-C45B-7989-5CF7-426228427152}"/>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61071E12-915E-B45F-85D6-6897DE2E9DFB}"/>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313642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Foto slaid 2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607616" y="1529428"/>
            <a:ext cx="5369382" cy="637393"/>
          </a:xfrm>
        </p:spPr>
        <p:txBody>
          <a:bodyPr anchor="b">
            <a:noAutofit/>
          </a:bodyPr>
          <a:lstStyle>
            <a:lvl1pPr marL="0" indent="0">
              <a:buNone/>
              <a:defRPr sz="3600" b="1" i="0">
                <a:solidFill>
                  <a:schemeClr val="bg1"/>
                </a:solidFill>
              </a:defRPr>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a:t>Rõhutamiseks kasuta </a:t>
            </a:r>
            <a:r>
              <a:rPr lang="et-EE" dirty="0" err="1"/>
              <a:t>Boldi</a:t>
            </a:r>
            <a:endParaRPr lang="en-US" dirty="0"/>
          </a:p>
        </p:txBody>
      </p:sp>
      <p:sp>
        <p:nvSpPr>
          <p:cNvPr id="4" name="Content Placeholder 3"/>
          <p:cNvSpPr>
            <a:spLocks noGrp="1"/>
          </p:cNvSpPr>
          <p:nvPr>
            <p:ph sz="half" idx="2" hasCustomPrompt="1"/>
          </p:nvPr>
        </p:nvSpPr>
        <p:spPr>
          <a:xfrm>
            <a:off x="0" y="2166818"/>
            <a:ext cx="6012000" cy="466578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5" name="Text Placeholder 4"/>
          <p:cNvSpPr>
            <a:spLocks noGrp="1"/>
          </p:cNvSpPr>
          <p:nvPr>
            <p:ph type="body" sz="quarter" idx="3" hasCustomPrompt="1"/>
          </p:nvPr>
        </p:nvSpPr>
        <p:spPr>
          <a:xfrm>
            <a:off x="6173209" y="1529428"/>
            <a:ext cx="5371490" cy="637393"/>
          </a:xfrm>
        </p:spPr>
        <p:txBody>
          <a:bodyPr anchor="b"/>
          <a:lstStyle>
            <a:lvl1pPr marL="0" indent="0">
              <a:buNone/>
              <a:defRPr sz="3200" b="1">
                <a:solidFill>
                  <a:schemeClr val="bg1"/>
                </a:solidFill>
              </a:defRPr>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a:t>Rõhutamiseks kasuta </a:t>
            </a:r>
            <a:r>
              <a:rPr lang="et-EE" dirty="0" err="1"/>
              <a:t>Boldi</a:t>
            </a:r>
            <a:endParaRPr lang="en-US" dirty="0"/>
          </a:p>
        </p:txBody>
      </p:sp>
      <p:sp>
        <p:nvSpPr>
          <p:cNvPr id="6" name="Content Placeholder 5"/>
          <p:cNvSpPr>
            <a:spLocks noGrp="1"/>
          </p:cNvSpPr>
          <p:nvPr>
            <p:ph sz="quarter" idx="4" hasCustomPrompt="1"/>
          </p:nvPr>
        </p:nvSpPr>
        <p:spPr>
          <a:xfrm>
            <a:off x="6173208" y="2191847"/>
            <a:ext cx="5976000" cy="466578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742910" y="5347524"/>
            <a:ext cx="2040763" cy="338554"/>
          </a:xfrm>
          <a:prstGeom prst="rect">
            <a:avLst/>
          </a:prstGeom>
          <a:noFill/>
        </p:spPr>
        <p:txBody>
          <a:bodyPr wrap="square" rtlCol="0">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1600" dirty="0">
                <a:solidFill>
                  <a:schemeClr val="bg1">
                    <a:lumMod val="75000"/>
                  </a:schemeClr>
                </a:solidFill>
              </a:rPr>
              <a:t>Siseministeerium</a:t>
            </a:r>
          </a:p>
        </p:txBody>
      </p:sp>
      <p:sp>
        <p:nvSpPr>
          <p:cNvPr id="7" name="Date Placeholder 6">
            <a:extLst>
              <a:ext uri="{FF2B5EF4-FFF2-40B4-BE49-F238E27FC236}">
                <a16:creationId xmlns:a16="http://schemas.microsoft.com/office/drawing/2014/main" id="{835DB643-C45B-7989-5CF7-426228427152}"/>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61071E12-915E-B45F-85D6-6897DE2E9DFB}"/>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498059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to slaid 3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531540"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4" name="Content Placeholder 3"/>
          <p:cNvSpPr>
            <a:spLocks noGrp="1"/>
          </p:cNvSpPr>
          <p:nvPr>
            <p:ph sz="half" idx="2" hasCustomPrompt="1"/>
          </p:nvPr>
        </p:nvSpPr>
        <p:spPr>
          <a:xfrm>
            <a:off x="0" y="2171682"/>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6" name="Content Placeholder 5"/>
          <p:cNvSpPr>
            <a:spLocks noGrp="1"/>
          </p:cNvSpPr>
          <p:nvPr>
            <p:ph sz="quarter" idx="4" hasCustomPrompt="1"/>
          </p:nvPr>
        </p:nvSpPr>
        <p:spPr>
          <a:xfrm>
            <a:off x="8164828" y="2166819"/>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670901" y="5419532"/>
            <a:ext cx="1896746" cy="338554"/>
          </a:xfrm>
          <a:prstGeom prst="rect">
            <a:avLst/>
          </a:prstGeom>
          <a:noFill/>
        </p:spPr>
        <p:txBody>
          <a:bodyPr wrap="square" rtlCol="0">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1600" dirty="0">
                <a:solidFill>
                  <a:schemeClr val="bg1">
                    <a:lumMod val="75000"/>
                  </a:schemeClr>
                </a:solidFill>
              </a:rPr>
              <a:t>Siseministeerium</a:t>
            </a:r>
          </a:p>
        </p:txBody>
      </p:sp>
      <p:sp>
        <p:nvSpPr>
          <p:cNvPr id="11" name="Content Placeholder 5"/>
          <p:cNvSpPr>
            <a:spLocks noGrp="1"/>
          </p:cNvSpPr>
          <p:nvPr>
            <p:ph sz="quarter" idx="13" hasCustomPrompt="1"/>
          </p:nvPr>
        </p:nvSpPr>
        <p:spPr>
          <a:xfrm>
            <a:off x="4082414" y="2171682"/>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2" name="Text Placeholder 2"/>
          <p:cNvSpPr>
            <a:spLocks noGrp="1"/>
          </p:cNvSpPr>
          <p:nvPr>
            <p:ph type="body" idx="14" hasCustomPrompt="1"/>
          </p:nvPr>
        </p:nvSpPr>
        <p:spPr>
          <a:xfrm>
            <a:off x="8711619"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13" name="Text Placeholder 2"/>
          <p:cNvSpPr>
            <a:spLocks noGrp="1"/>
          </p:cNvSpPr>
          <p:nvPr>
            <p:ph type="body" idx="15" hasCustomPrompt="1"/>
          </p:nvPr>
        </p:nvSpPr>
        <p:spPr>
          <a:xfrm>
            <a:off x="4621579"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5" name="Date Placeholder 4">
            <a:extLst>
              <a:ext uri="{FF2B5EF4-FFF2-40B4-BE49-F238E27FC236}">
                <a16:creationId xmlns:a16="http://schemas.microsoft.com/office/drawing/2014/main" id="{22132597-8E45-667C-02D3-472D5E11EA29}"/>
              </a:ext>
            </a:extLst>
          </p:cNvPr>
          <p:cNvSpPr>
            <a:spLocks noGrp="1"/>
          </p:cNvSpPr>
          <p:nvPr>
            <p:ph type="dt" sz="half" idx="16"/>
          </p:nvPr>
        </p:nvSpPr>
        <p:spPr/>
        <p:txBody>
          <a:bodyPr/>
          <a:lstStyle/>
          <a:p>
            <a:endParaRPr lang="et-EE" dirty="0"/>
          </a:p>
        </p:txBody>
      </p:sp>
      <p:sp>
        <p:nvSpPr>
          <p:cNvPr id="7" name="Slide Number Placeholder 6">
            <a:extLst>
              <a:ext uri="{FF2B5EF4-FFF2-40B4-BE49-F238E27FC236}">
                <a16:creationId xmlns:a16="http://schemas.microsoft.com/office/drawing/2014/main" id="{6329154B-3D43-ADF9-3E08-A366CE041393}"/>
              </a:ext>
            </a:extLst>
          </p:cNvPr>
          <p:cNvSpPr>
            <a:spLocks noGrp="1"/>
          </p:cNvSpPr>
          <p:nvPr>
            <p:ph type="sldNum" sz="quarter" idx="17"/>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4080379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Foto slaid 3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531540" y="1554771"/>
            <a:ext cx="3424384" cy="637393"/>
          </a:xfrm>
        </p:spPr>
        <p:txBody>
          <a:bodyPr anchor="b">
            <a:noAutofit/>
          </a:bodyPr>
          <a:lstStyle>
            <a:lvl1pPr marL="0" indent="0">
              <a:buNone/>
              <a:defRPr sz="3600" b="1" i="0" baseline="0">
                <a:solidFill>
                  <a:schemeClr val="bg1"/>
                </a:solidFill>
              </a:defRPr>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4" name="Content Placeholder 3"/>
          <p:cNvSpPr>
            <a:spLocks noGrp="1"/>
          </p:cNvSpPr>
          <p:nvPr>
            <p:ph sz="half" idx="2" hasCustomPrompt="1"/>
          </p:nvPr>
        </p:nvSpPr>
        <p:spPr>
          <a:xfrm>
            <a:off x="0" y="2171682"/>
            <a:ext cx="3960000" cy="466578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6" name="Content Placeholder 5"/>
          <p:cNvSpPr>
            <a:spLocks noGrp="1"/>
          </p:cNvSpPr>
          <p:nvPr>
            <p:ph sz="quarter" idx="4" hasCustomPrompt="1"/>
          </p:nvPr>
        </p:nvSpPr>
        <p:spPr>
          <a:xfrm>
            <a:off x="8164828" y="2166819"/>
            <a:ext cx="3960000" cy="466578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670901" y="5419532"/>
            <a:ext cx="1896746" cy="338554"/>
          </a:xfrm>
          <a:prstGeom prst="rect">
            <a:avLst/>
          </a:prstGeom>
          <a:noFill/>
        </p:spPr>
        <p:txBody>
          <a:bodyPr wrap="square" rtlCol="0">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1600" dirty="0">
                <a:solidFill>
                  <a:schemeClr val="bg1">
                    <a:lumMod val="75000"/>
                  </a:schemeClr>
                </a:solidFill>
              </a:rPr>
              <a:t>Siseministeerium</a:t>
            </a:r>
          </a:p>
        </p:txBody>
      </p:sp>
      <p:sp>
        <p:nvSpPr>
          <p:cNvPr id="11" name="Content Placeholder 5"/>
          <p:cNvSpPr>
            <a:spLocks noGrp="1"/>
          </p:cNvSpPr>
          <p:nvPr>
            <p:ph sz="quarter" idx="13" hasCustomPrompt="1"/>
          </p:nvPr>
        </p:nvSpPr>
        <p:spPr>
          <a:xfrm>
            <a:off x="4082414" y="2171682"/>
            <a:ext cx="3960000" cy="466578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2" name="Text Placeholder 2"/>
          <p:cNvSpPr>
            <a:spLocks noGrp="1"/>
          </p:cNvSpPr>
          <p:nvPr>
            <p:ph type="body" idx="14" hasCustomPrompt="1"/>
          </p:nvPr>
        </p:nvSpPr>
        <p:spPr>
          <a:xfrm>
            <a:off x="8711619" y="1554771"/>
            <a:ext cx="3424384" cy="637393"/>
          </a:xfrm>
        </p:spPr>
        <p:txBody>
          <a:bodyPr anchor="b">
            <a:noAutofit/>
          </a:bodyPr>
          <a:lstStyle>
            <a:lvl1pPr marL="0" indent="0">
              <a:buNone/>
              <a:defRPr sz="3600" b="1" i="0" baseline="0">
                <a:solidFill>
                  <a:schemeClr val="bg1"/>
                </a:solidFill>
              </a:defRPr>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13" name="Text Placeholder 2"/>
          <p:cNvSpPr>
            <a:spLocks noGrp="1"/>
          </p:cNvSpPr>
          <p:nvPr>
            <p:ph type="body" idx="15" hasCustomPrompt="1"/>
          </p:nvPr>
        </p:nvSpPr>
        <p:spPr>
          <a:xfrm>
            <a:off x="4621579" y="1554771"/>
            <a:ext cx="3424384" cy="637393"/>
          </a:xfrm>
        </p:spPr>
        <p:txBody>
          <a:bodyPr anchor="b">
            <a:noAutofit/>
          </a:bodyPr>
          <a:lstStyle>
            <a:lvl1pPr marL="0" indent="0">
              <a:buNone/>
              <a:defRPr sz="3600" b="1" i="0" baseline="0">
                <a:solidFill>
                  <a:schemeClr val="bg1"/>
                </a:solidFill>
              </a:defRPr>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5" name="Date Placeholder 4">
            <a:extLst>
              <a:ext uri="{FF2B5EF4-FFF2-40B4-BE49-F238E27FC236}">
                <a16:creationId xmlns:a16="http://schemas.microsoft.com/office/drawing/2014/main" id="{22132597-8E45-667C-02D3-472D5E11EA29}"/>
              </a:ext>
            </a:extLst>
          </p:cNvPr>
          <p:cNvSpPr>
            <a:spLocks noGrp="1"/>
          </p:cNvSpPr>
          <p:nvPr>
            <p:ph type="dt" sz="half" idx="16"/>
          </p:nvPr>
        </p:nvSpPr>
        <p:spPr/>
        <p:txBody>
          <a:bodyPr/>
          <a:lstStyle/>
          <a:p>
            <a:endParaRPr lang="et-EE" dirty="0"/>
          </a:p>
        </p:txBody>
      </p:sp>
      <p:sp>
        <p:nvSpPr>
          <p:cNvPr id="7" name="Slide Number Placeholder 6">
            <a:extLst>
              <a:ext uri="{FF2B5EF4-FFF2-40B4-BE49-F238E27FC236}">
                <a16:creationId xmlns:a16="http://schemas.microsoft.com/office/drawing/2014/main" id="{6329154B-3D43-ADF9-3E08-A366CE041393}"/>
              </a:ext>
            </a:extLst>
          </p:cNvPr>
          <p:cNvSpPr>
            <a:spLocks noGrp="1"/>
          </p:cNvSpPr>
          <p:nvPr>
            <p:ph type="sldNum" sz="quarter" idx="17"/>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639171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607614" y="273621"/>
            <a:ext cx="11877253" cy="1138767"/>
          </a:xfrm>
        </p:spPr>
        <p:txBody>
          <a:bodyPr>
            <a:noAutofit/>
          </a:bodyPr>
          <a:lstStyle>
            <a:lvl1pPr>
              <a:defRPr baseline="0">
                <a:solidFill>
                  <a:srgbClr val="002465"/>
                </a:solidFill>
              </a:defRPr>
            </a:lvl1pPr>
          </a:lstStyle>
          <a:p>
            <a:r>
              <a:rPr lang="et-EE" dirty="0"/>
              <a:t>Graafikutes on ka laiendatud värvipalett</a:t>
            </a:r>
          </a:p>
        </p:txBody>
      </p:sp>
      <p:sp>
        <p:nvSpPr>
          <p:cNvPr id="6" name="TextBox 5"/>
          <p:cNvSpPr txBox="1"/>
          <p:nvPr userDrawn="1"/>
        </p:nvSpPr>
        <p:spPr>
          <a:xfrm rot="-5400000">
            <a:off x="-634898" y="5455536"/>
            <a:ext cx="1824739"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2" name="Date Placeholder 1">
            <a:extLst>
              <a:ext uri="{FF2B5EF4-FFF2-40B4-BE49-F238E27FC236}">
                <a16:creationId xmlns:a16="http://schemas.microsoft.com/office/drawing/2014/main" id="{F0EF6BF8-AFDF-092C-F986-737AD4E67596}"/>
              </a:ext>
            </a:extLst>
          </p:cNvPr>
          <p:cNvSpPr>
            <a:spLocks noGrp="1"/>
          </p:cNvSpPr>
          <p:nvPr>
            <p:ph type="dt" sz="half" idx="10"/>
          </p:nvPr>
        </p:nvSpPr>
        <p:spPr/>
        <p:txBody>
          <a:bodyPr/>
          <a:lstStyle/>
          <a:p>
            <a:endParaRPr lang="et-EE" dirty="0"/>
          </a:p>
        </p:txBody>
      </p:sp>
      <p:sp>
        <p:nvSpPr>
          <p:cNvPr id="3" name="Slide Number Placeholder 2">
            <a:extLst>
              <a:ext uri="{FF2B5EF4-FFF2-40B4-BE49-F238E27FC236}">
                <a16:creationId xmlns:a16="http://schemas.microsoft.com/office/drawing/2014/main" id="{569B5C38-4E80-8D72-5E20-BC2E47F4522F}"/>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618" y="272038"/>
            <a:ext cx="3998027" cy="1157747"/>
          </a:xfrm>
        </p:spPr>
        <p:txBody>
          <a:bodyPr anchor="b">
            <a:noAutofit/>
          </a:bodyPr>
          <a:lstStyle>
            <a:lvl1pPr algn="l">
              <a:defRPr sz="4800" b="0">
                <a:solidFill>
                  <a:srgbClr val="002465"/>
                </a:solidFill>
              </a:defRPr>
            </a:lvl1pPr>
          </a:lstStyle>
          <a:p>
            <a:r>
              <a:rPr lang="et-EE" dirty="0"/>
              <a:t>Pealkiri</a:t>
            </a:r>
          </a:p>
        </p:txBody>
      </p:sp>
      <p:sp>
        <p:nvSpPr>
          <p:cNvPr id="3" name="Content Placeholder 2"/>
          <p:cNvSpPr>
            <a:spLocks noGrp="1"/>
          </p:cNvSpPr>
          <p:nvPr>
            <p:ph idx="1"/>
          </p:nvPr>
        </p:nvSpPr>
        <p:spPr>
          <a:xfrm>
            <a:off x="4751217" y="272040"/>
            <a:ext cx="6793481" cy="644176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Text Placeholder 3"/>
          <p:cNvSpPr>
            <a:spLocks noGrp="1"/>
          </p:cNvSpPr>
          <p:nvPr>
            <p:ph type="body" sz="half" idx="2"/>
          </p:nvPr>
        </p:nvSpPr>
        <p:spPr>
          <a:xfrm>
            <a:off x="607618" y="1429786"/>
            <a:ext cx="3998027" cy="5266795"/>
          </a:xfrm>
        </p:spPr>
        <p:txBody>
          <a:bodyPr/>
          <a:lstStyle>
            <a:lvl1pPr marL="0" indent="0">
              <a:buNone/>
              <a:defRPr sz="1900"/>
            </a:lvl1pPr>
            <a:lvl2pPr marL="607482" indent="0">
              <a:buNone/>
              <a:defRPr sz="1600"/>
            </a:lvl2pPr>
            <a:lvl3pPr marL="1214963" indent="0">
              <a:buNone/>
              <a:defRPr sz="1300"/>
            </a:lvl3pPr>
            <a:lvl4pPr marL="1822445" indent="0">
              <a:buNone/>
              <a:defRPr sz="1200"/>
            </a:lvl4pPr>
            <a:lvl5pPr marL="2429927" indent="0">
              <a:buNone/>
              <a:defRPr sz="1200"/>
            </a:lvl5pPr>
            <a:lvl6pPr marL="3037408" indent="0">
              <a:buNone/>
              <a:defRPr sz="1200"/>
            </a:lvl6pPr>
            <a:lvl7pPr marL="3644890" indent="0">
              <a:buNone/>
              <a:defRPr sz="1200"/>
            </a:lvl7pPr>
            <a:lvl8pPr marL="4252371" indent="0">
              <a:buNone/>
              <a:defRPr sz="1200"/>
            </a:lvl8pPr>
            <a:lvl9pPr marL="4859853" indent="0">
              <a:buNone/>
              <a:defRPr sz="1200"/>
            </a:lvl9pPr>
          </a:lstStyle>
          <a:p>
            <a:pPr lvl="0"/>
            <a:r>
              <a:rPr lang="en-US"/>
              <a:t>Click to edit Master text styles</a:t>
            </a:r>
          </a:p>
        </p:txBody>
      </p:sp>
      <p:sp>
        <p:nvSpPr>
          <p:cNvPr id="8" name="TextBox 7"/>
          <p:cNvSpPr txBox="1"/>
          <p:nvPr userDrawn="1"/>
        </p:nvSpPr>
        <p:spPr>
          <a:xfrm rot="-5400000">
            <a:off x="-634898" y="5455536"/>
            <a:ext cx="1824739"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5" name="Date Placeholder 4">
            <a:extLst>
              <a:ext uri="{FF2B5EF4-FFF2-40B4-BE49-F238E27FC236}">
                <a16:creationId xmlns:a16="http://schemas.microsoft.com/office/drawing/2014/main" id="{A140E3FB-B090-859D-FFA8-B1B17154A8D0}"/>
              </a:ext>
            </a:extLst>
          </p:cNvPr>
          <p:cNvSpPr>
            <a:spLocks noGrp="1"/>
          </p:cNvSpPr>
          <p:nvPr>
            <p:ph type="dt" sz="half" idx="10"/>
          </p:nvPr>
        </p:nvSpPr>
        <p:spPr/>
        <p:txBody>
          <a:bodyPr/>
          <a:lstStyle/>
          <a:p>
            <a:endParaRPr lang="et-EE" dirty="0"/>
          </a:p>
        </p:txBody>
      </p:sp>
      <p:sp>
        <p:nvSpPr>
          <p:cNvPr id="6" name="Slide Number Placeholder 5">
            <a:extLst>
              <a:ext uri="{FF2B5EF4-FFF2-40B4-BE49-F238E27FC236}">
                <a16:creationId xmlns:a16="http://schemas.microsoft.com/office/drawing/2014/main" id="{FBDB71AA-F410-10C6-C70E-B5FAA3EEE49F}"/>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Lõpuslaid 2">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dirty="0"/>
              <a:t>Täna kuulajaid!</a:t>
            </a:r>
          </a:p>
        </p:txBody>
      </p:sp>
      <p:sp>
        <p:nvSpPr>
          <p:cNvPr id="11" name="Subtitle 2"/>
          <p:cNvSpPr>
            <a:spLocks noGrp="1"/>
          </p:cNvSpPr>
          <p:nvPr>
            <p:ph type="subTitle" idx="1" hasCustomPrompt="1"/>
          </p:nvPr>
        </p:nvSpPr>
        <p:spPr>
          <a:xfrm>
            <a:off x="1440000" y="3704332"/>
            <a:ext cx="686840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bg1"/>
                </a:solidFill>
              </a:defRPr>
            </a:lvl1pPr>
          </a:lstStyle>
          <a:p>
            <a:pPr lvl="0"/>
            <a:r>
              <a:rPr lang="et-EE" dirty="0"/>
              <a:t>Kontaktandmed (e-post, sotsmeedia, telefon jne)</a:t>
            </a:r>
          </a:p>
        </p:txBody>
      </p:sp>
      <p:pic>
        <p:nvPicPr>
          <p:cNvPr id="17" name="Picture 16">
            <a:extLst>
              <a:ext uri="{FF2B5EF4-FFF2-40B4-BE49-F238E27FC236}">
                <a16:creationId xmlns:a16="http://schemas.microsoft.com/office/drawing/2014/main" id="{38435311-1940-418F-A0BD-222F86216119}"/>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186054" y="3090839"/>
            <a:ext cx="3987925" cy="3294026"/>
          </a:xfrm>
          <a:prstGeom prst="rect">
            <a:avLst/>
          </a:prstGeom>
        </p:spPr>
      </p:pic>
      <p:sp>
        <p:nvSpPr>
          <p:cNvPr id="2" name="Date Placeholder 1">
            <a:extLst>
              <a:ext uri="{FF2B5EF4-FFF2-40B4-BE49-F238E27FC236}">
                <a16:creationId xmlns:a16="http://schemas.microsoft.com/office/drawing/2014/main" id="{89DB9038-82F5-49A3-1B7D-73FD5B12A34D}"/>
              </a:ext>
            </a:extLst>
          </p:cNvPr>
          <p:cNvSpPr>
            <a:spLocks noGrp="1"/>
          </p:cNvSpPr>
          <p:nvPr>
            <p:ph type="dt" sz="half" idx="17"/>
          </p:nvPr>
        </p:nvSpPr>
        <p:spPr/>
        <p:txBody>
          <a:bodyPr/>
          <a:lstStyle/>
          <a:p>
            <a:endParaRPr lang="et-EE" dirty="0"/>
          </a:p>
        </p:txBody>
      </p:sp>
      <p:sp>
        <p:nvSpPr>
          <p:cNvPr id="3" name="Slide Number Placeholder 2">
            <a:extLst>
              <a:ext uri="{FF2B5EF4-FFF2-40B4-BE49-F238E27FC236}">
                <a16:creationId xmlns:a16="http://schemas.microsoft.com/office/drawing/2014/main" id="{D2213F34-3AB8-FD6B-960D-A10BDE436828}"/>
              </a:ext>
            </a:extLst>
          </p:cNvPr>
          <p:cNvSpPr>
            <a:spLocks noGrp="1"/>
          </p:cNvSpPr>
          <p:nvPr>
            <p:ph type="sldNum" sz="quarter" idx="18"/>
          </p:nvPr>
        </p:nvSpPr>
        <p:spPr/>
        <p:txBody>
          <a:bodyPr/>
          <a:lstStyle/>
          <a:p>
            <a:pPr algn="l"/>
            <a:fld id="{225A551D-654A-4A19-8D78-C05E5488DAD8}" type="slidenum">
              <a:rPr lang="et-EE" smtClean="0"/>
              <a:pPr algn="l"/>
              <a:t>‹#›</a:t>
            </a:fld>
            <a:r>
              <a:rPr lang="et-EE"/>
              <a:t>/a</a:t>
            </a:r>
            <a:endParaRPr lang="et-EE" dirty="0"/>
          </a:p>
        </p:txBody>
      </p:sp>
      <p:pic>
        <p:nvPicPr>
          <p:cNvPr id="4" name="Picture 3">
            <a:extLst>
              <a:ext uri="{FF2B5EF4-FFF2-40B4-BE49-F238E27FC236}">
                <a16:creationId xmlns:a16="http://schemas.microsoft.com/office/drawing/2014/main" id="{61932575-BC61-3332-35BA-A21B7544553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323628" y="496495"/>
            <a:ext cx="2880366" cy="1152146"/>
          </a:xfrm>
          <a:prstGeom prst="rect">
            <a:avLst/>
          </a:prstGeom>
        </p:spPr>
      </p:pic>
    </p:spTree>
    <p:extLst>
      <p:ext uri="{BB962C8B-B14F-4D97-AF65-F5344CB8AC3E}">
        <p14:creationId xmlns:p14="http://schemas.microsoft.com/office/powerpoint/2010/main" val="3045259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õpuslaid 5">
    <p:spTree>
      <p:nvGrpSpPr>
        <p:cNvPr id="1" name=""/>
        <p:cNvGrpSpPr/>
        <p:nvPr/>
      </p:nvGrpSpPr>
      <p:grpSpPr>
        <a:xfrm>
          <a:off x="0" y="0"/>
          <a:ext cx="0" cy="0"/>
          <a:chOff x="0" y="0"/>
          <a:chExt cx="0" cy="0"/>
        </a:xfrm>
      </p:grpSpPr>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a:ln>
            <a:noFill/>
          </a:ln>
        </p:spPr>
      </p:pic>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tx1">
                    <a:lumMod val="85000"/>
                    <a:lumOff val="15000"/>
                  </a:schemeClr>
                </a:solidFill>
                <a:latin typeface="Arial Narrow" pitchFamily="34" charset="0"/>
              </a:defRPr>
            </a:lvl1pPr>
          </a:lstStyle>
          <a:p>
            <a:r>
              <a:rPr lang="et-EE" dirty="0"/>
              <a:t>Täna kuulajaid!</a:t>
            </a:r>
          </a:p>
        </p:txBody>
      </p:sp>
      <p:sp>
        <p:nvSpPr>
          <p:cNvPr id="11" name="Subtitle 2"/>
          <p:cNvSpPr>
            <a:spLocks noGrp="1"/>
          </p:cNvSpPr>
          <p:nvPr>
            <p:ph type="subTitle" idx="1" hasCustomPrompt="1"/>
          </p:nvPr>
        </p:nvSpPr>
        <p:spPr>
          <a:xfrm>
            <a:off x="1440000" y="3704332"/>
            <a:ext cx="6868404" cy="840637"/>
          </a:xfrm>
        </p:spPr>
        <p:txBody>
          <a:bodyPr wrap="none">
            <a:noAutofit/>
          </a:bodyPr>
          <a:lstStyle>
            <a:lvl1pPr marL="0" indent="0" algn="l">
              <a:buNone/>
              <a:defRPr sz="3600" baseline="0">
                <a:solidFill>
                  <a:schemeClr val="tx1">
                    <a:lumMod val="85000"/>
                    <a:lumOff val="1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tx1">
                    <a:lumMod val="85000"/>
                    <a:lumOff val="15000"/>
                  </a:schemeClr>
                </a:solidFill>
              </a:defRPr>
            </a:lvl1pPr>
          </a:lstStyle>
          <a:p>
            <a:pPr lvl="0"/>
            <a:r>
              <a:rPr lang="et-EE" dirty="0"/>
              <a:t>Kontaktandmed (e-post, sotsmeedia, telefon jne)</a:t>
            </a:r>
          </a:p>
        </p:txBody>
      </p:sp>
      <p:pic>
        <p:nvPicPr>
          <p:cNvPr id="15" name="Picture 14">
            <a:extLst>
              <a:ext uri="{FF2B5EF4-FFF2-40B4-BE49-F238E27FC236}">
                <a16:creationId xmlns:a16="http://schemas.microsoft.com/office/drawing/2014/main" id="{BC7EC903-7538-4B8F-88AE-F2D484D3B31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186054" y="3090839"/>
            <a:ext cx="3987925" cy="3294026"/>
          </a:xfrm>
          <a:prstGeom prst="rect">
            <a:avLst/>
          </a:prstGeom>
        </p:spPr>
      </p:pic>
      <p:pic>
        <p:nvPicPr>
          <p:cNvPr id="17" name="Picture 16">
            <a:extLst>
              <a:ext uri="{FF2B5EF4-FFF2-40B4-BE49-F238E27FC236}">
                <a16:creationId xmlns:a16="http://schemas.microsoft.com/office/drawing/2014/main" id="{858BD782-7D07-49EC-9FC3-D8A71C9E9799}"/>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00240" y="302107"/>
            <a:ext cx="3487684" cy="1395073"/>
          </a:xfrm>
          <a:prstGeom prst="rect">
            <a:avLst/>
          </a:prstGeom>
        </p:spPr>
      </p:pic>
      <p:sp>
        <p:nvSpPr>
          <p:cNvPr id="2" name="Date Placeholder 1">
            <a:extLst>
              <a:ext uri="{FF2B5EF4-FFF2-40B4-BE49-F238E27FC236}">
                <a16:creationId xmlns:a16="http://schemas.microsoft.com/office/drawing/2014/main" id="{60FD8129-C0EA-BFB9-A484-972A68DEA4FD}"/>
              </a:ext>
            </a:extLst>
          </p:cNvPr>
          <p:cNvSpPr>
            <a:spLocks noGrp="1"/>
          </p:cNvSpPr>
          <p:nvPr>
            <p:ph type="dt" sz="half" idx="17"/>
          </p:nvPr>
        </p:nvSpPr>
        <p:spPr/>
        <p:txBody>
          <a:bodyPr/>
          <a:lstStyle/>
          <a:p>
            <a:endParaRPr lang="et-EE" dirty="0"/>
          </a:p>
        </p:txBody>
      </p:sp>
      <p:sp>
        <p:nvSpPr>
          <p:cNvPr id="3" name="Slide Number Placeholder 2">
            <a:extLst>
              <a:ext uri="{FF2B5EF4-FFF2-40B4-BE49-F238E27FC236}">
                <a16:creationId xmlns:a16="http://schemas.microsoft.com/office/drawing/2014/main" id="{32A4DB5E-8C9F-9768-43A8-4DFD04B47CC2}"/>
              </a:ext>
            </a:extLst>
          </p:cNvPr>
          <p:cNvSpPr>
            <a:spLocks noGrp="1"/>
          </p:cNvSpPr>
          <p:nvPr>
            <p:ph type="sldNum" sz="quarter" idx="18"/>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39738551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31E03-2B60-4BA2-8329-2ECE5DAB1E4B}"/>
              </a:ext>
            </a:extLst>
          </p:cNvPr>
          <p:cNvSpPr>
            <a:spLocks noGrp="1"/>
          </p:cNvSpPr>
          <p:nvPr>
            <p:ph type="ctrTitle"/>
          </p:nvPr>
        </p:nvSpPr>
        <p:spPr>
          <a:xfrm>
            <a:off x="1519039" y="1118206"/>
            <a:ext cx="9114235" cy="2378757"/>
          </a:xfrm>
        </p:spPr>
        <p:txBody>
          <a:bodyPr anchor="b"/>
          <a:lstStyle>
            <a:lvl1pPr algn="ctr">
              <a:defRPr sz="5978">
                <a:solidFill>
                  <a:schemeClr val="bg1"/>
                </a:solidFill>
              </a:defRPr>
            </a:lvl1pPr>
          </a:lstStyle>
          <a:p>
            <a:r>
              <a:rPr lang="en-US" dirty="0"/>
              <a:t>Click to edit Master title style</a:t>
            </a:r>
            <a:endParaRPr lang="et-EE" dirty="0"/>
          </a:p>
        </p:txBody>
      </p:sp>
      <p:sp>
        <p:nvSpPr>
          <p:cNvPr id="3" name="Subtitle 2">
            <a:extLst>
              <a:ext uri="{FF2B5EF4-FFF2-40B4-BE49-F238E27FC236}">
                <a16:creationId xmlns:a16="http://schemas.microsoft.com/office/drawing/2014/main" id="{CC49F7A4-D8F9-4227-BACF-3779EAC64E9E}"/>
              </a:ext>
            </a:extLst>
          </p:cNvPr>
          <p:cNvSpPr>
            <a:spLocks noGrp="1"/>
          </p:cNvSpPr>
          <p:nvPr>
            <p:ph type="subTitle" idx="1"/>
          </p:nvPr>
        </p:nvSpPr>
        <p:spPr>
          <a:xfrm>
            <a:off x="1519039" y="3588697"/>
            <a:ext cx="9114235" cy="1649630"/>
          </a:xfrm>
        </p:spPr>
        <p:txBody>
          <a:bodyPr/>
          <a:lstStyle>
            <a:lvl1pPr marL="0" indent="0" algn="ctr">
              <a:buNone/>
              <a:defRPr sz="2391">
                <a:solidFill>
                  <a:schemeClr val="bg1"/>
                </a:solidFill>
              </a:defRPr>
            </a:lvl1pPr>
            <a:lvl2pPr marL="455508" indent="0" algn="ctr">
              <a:buNone/>
              <a:defRPr sz="1993"/>
            </a:lvl2pPr>
            <a:lvl3pPr marL="911017" indent="0" algn="ctr">
              <a:buNone/>
              <a:defRPr sz="1793"/>
            </a:lvl3pPr>
            <a:lvl4pPr marL="1366525" indent="0" algn="ctr">
              <a:buNone/>
              <a:defRPr sz="1594"/>
            </a:lvl4pPr>
            <a:lvl5pPr marL="1822033" indent="0" algn="ctr">
              <a:buNone/>
              <a:defRPr sz="1594"/>
            </a:lvl5pPr>
            <a:lvl6pPr marL="2277542" indent="0" algn="ctr">
              <a:buNone/>
              <a:defRPr sz="1594"/>
            </a:lvl6pPr>
            <a:lvl7pPr marL="2733050" indent="0" algn="ctr">
              <a:buNone/>
              <a:defRPr sz="1594"/>
            </a:lvl7pPr>
            <a:lvl8pPr marL="3188559" indent="0" algn="ctr">
              <a:buNone/>
              <a:defRPr sz="1594"/>
            </a:lvl8pPr>
            <a:lvl9pPr marL="3644067" indent="0" algn="ctr">
              <a:buNone/>
              <a:defRPr sz="1594"/>
            </a:lvl9pPr>
          </a:lstStyle>
          <a:p>
            <a:r>
              <a:rPr lang="en-US" dirty="0"/>
              <a:t>Click to edit Master subtitle style</a:t>
            </a:r>
            <a:endParaRPr lang="et-EE" dirty="0"/>
          </a:p>
        </p:txBody>
      </p:sp>
      <p:sp>
        <p:nvSpPr>
          <p:cNvPr id="4" name="Date Placeholder 3">
            <a:extLst>
              <a:ext uri="{FF2B5EF4-FFF2-40B4-BE49-F238E27FC236}">
                <a16:creationId xmlns:a16="http://schemas.microsoft.com/office/drawing/2014/main" id="{5ADBAEDC-CC39-4D2C-ACC9-4B0D940195D2}"/>
              </a:ext>
            </a:extLst>
          </p:cNvPr>
          <p:cNvSpPr>
            <a:spLocks noGrp="1"/>
          </p:cNvSpPr>
          <p:nvPr>
            <p:ph type="dt" sz="half" idx="10"/>
          </p:nvPr>
        </p:nvSpPr>
        <p:spPr/>
        <p:txBody>
          <a:bodyPr/>
          <a:lstStyle/>
          <a:p>
            <a:endParaRPr lang="et-EE"/>
          </a:p>
        </p:txBody>
      </p:sp>
      <p:sp>
        <p:nvSpPr>
          <p:cNvPr id="7" name="Slide Number Placeholder 6">
            <a:extLst>
              <a:ext uri="{FF2B5EF4-FFF2-40B4-BE49-F238E27FC236}">
                <a16:creationId xmlns:a16="http://schemas.microsoft.com/office/drawing/2014/main" id="{69C3D5FF-5A25-3600-852E-A034A8488908}"/>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6928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616" y="273621"/>
            <a:ext cx="10937082" cy="1138767"/>
          </a:xfrm>
          <a:prstGeom prst="rect">
            <a:avLst/>
          </a:prstGeom>
        </p:spPr>
        <p:txBody>
          <a:bodyPr vert="horz" lIns="121496" tIns="60748" rIns="121496" bIns="60748" rtlCol="0" anchor="ctr">
            <a:normAutofit/>
          </a:bodyPr>
          <a:lstStyle/>
          <a:p>
            <a:r>
              <a:rPr lang="en-US" dirty="0"/>
              <a:t>Click to edit Master title style</a:t>
            </a:r>
            <a:endParaRPr lang="et-EE" dirty="0"/>
          </a:p>
        </p:txBody>
      </p:sp>
      <p:sp>
        <p:nvSpPr>
          <p:cNvPr id="3" name="Text Placeholder 2"/>
          <p:cNvSpPr>
            <a:spLocks noGrp="1"/>
          </p:cNvSpPr>
          <p:nvPr>
            <p:ph type="body" idx="1"/>
          </p:nvPr>
        </p:nvSpPr>
        <p:spPr>
          <a:xfrm>
            <a:off x="607616" y="1594275"/>
            <a:ext cx="10937082" cy="4414313"/>
          </a:xfrm>
          <a:prstGeom prst="rect">
            <a:avLst/>
          </a:prstGeom>
        </p:spPr>
        <p:txBody>
          <a:bodyPr vert="horz" lIns="121496" tIns="60748" rIns="121496" bIns="6074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4" name="Date Placeholder 3"/>
          <p:cNvSpPr>
            <a:spLocks noGrp="1"/>
          </p:cNvSpPr>
          <p:nvPr>
            <p:ph type="dt" sz="half" idx="2"/>
          </p:nvPr>
        </p:nvSpPr>
        <p:spPr>
          <a:xfrm rot="-5400000">
            <a:off x="-1130525" y="5114150"/>
            <a:ext cx="2835540" cy="363773"/>
          </a:xfrm>
          <a:prstGeom prst="rect">
            <a:avLst/>
          </a:prstGeom>
        </p:spPr>
        <p:txBody>
          <a:bodyPr vert="horz" wrap="none" lIns="121496" tIns="60748" rIns="121496" bIns="60748" rtlCol="0" anchor="ctr"/>
          <a:lstStyle>
            <a:lvl1pPr algn="l">
              <a:defRPr sz="1600">
                <a:solidFill>
                  <a:schemeClr val="tx1">
                    <a:tint val="75000"/>
                  </a:schemeClr>
                </a:solidFill>
                <a:latin typeface="Arial Narrow" pitchFamily="34" charset="0"/>
              </a:defRPr>
            </a:lvl1pPr>
          </a:lstStyle>
          <a:p>
            <a:endParaRPr lang="et-EE" dirty="0"/>
          </a:p>
        </p:txBody>
      </p:sp>
      <p:sp>
        <p:nvSpPr>
          <p:cNvPr id="6" name="Slide Number Placeholder 5"/>
          <p:cNvSpPr>
            <a:spLocks noGrp="1"/>
          </p:cNvSpPr>
          <p:nvPr>
            <p:ph type="sldNum" sz="quarter" idx="4"/>
          </p:nvPr>
        </p:nvSpPr>
        <p:spPr>
          <a:xfrm>
            <a:off x="11188724" y="6296620"/>
            <a:ext cx="648072" cy="363773"/>
          </a:xfrm>
          <a:prstGeom prst="rect">
            <a:avLst/>
          </a:prstGeom>
        </p:spPr>
        <p:txBody>
          <a:bodyPr vert="horz" lIns="121496" tIns="60748" rIns="121496" bIns="60748" rtlCol="0" anchor="ctr"/>
          <a:lstStyle>
            <a:lvl1pPr algn="r">
              <a:defRPr sz="1600">
                <a:solidFill>
                  <a:schemeClr val="tx1">
                    <a:tint val="75000"/>
                  </a:schemeClr>
                </a:solidFill>
              </a:defRPr>
            </a:lvl1pPr>
          </a:lstStyle>
          <a:p>
            <a:pPr algn="l"/>
            <a:fld id="{225A551D-654A-4A19-8D78-C05E5488DAD8}" type="slidenum">
              <a:rPr lang="et-EE" smtClean="0"/>
              <a:pPr algn="l"/>
              <a:t>‹#›</a:t>
            </a:fld>
            <a:r>
              <a:rPr lang="et-EE" dirty="0"/>
              <a:t>/a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87" r:id="rId3"/>
    <p:sldLayoutId id="2147483666" r:id="rId4"/>
    <p:sldLayoutId id="2147483668" r:id="rId5"/>
    <p:sldLayoutId id="2147483692" r:id="rId6"/>
    <p:sldLayoutId id="2147483654" r:id="rId7"/>
    <p:sldLayoutId id="2147483693" r:id="rId8"/>
    <p:sldLayoutId id="2147483652" r:id="rId9"/>
    <p:sldLayoutId id="2147483694" r:id="rId10"/>
    <p:sldLayoutId id="2147483667" r:id="rId11"/>
    <p:sldLayoutId id="2147483695" r:id="rId12"/>
    <p:sldLayoutId id="2147483653" r:id="rId13"/>
    <p:sldLayoutId id="2147483696" r:id="rId14"/>
    <p:sldLayoutId id="2147483675" r:id="rId15"/>
    <p:sldLayoutId id="2147483697" r:id="rId16"/>
    <p:sldLayoutId id="2147483674" r:id="rId17"/>
    <p:sldLayoutId id="2147483698" r:id="rId18"/>
    <p:sldLayoutId id="2147483655" r:id="rId19"/>
    <p:sldLayoutId id="2147483656" r:id="rId20"/>
    <p:sldLayoutId id="2147483686" r:id="rId21"/>
    <p:sldLayoutId id="2147483685" r:id="rId22"/>
    <p:sldLayoutId id="2147483699" r:id="rId23"/>
  </p:sldLayoutIdLst>
  <p:hf hdr="0" ftr="0" dt="0"/>
  <p:txStyles>
    <p:titleStyle>
      <a:lvl1pPr algn="l" defTabSz="1214963" rtl="0" eaLnBrk="1" latinLnBrk="0" hangingPunct="1">
        <a:spcBef>
          <a:spcPct val="0"/>
        </a:spcBef>
        <a:buNone/>
        <a:defRPr sz="5800" kern="1200">
          <a:solidFill>
            <a:srgbClr val="002465"/>
          </a:solidFill>
          <a:latin typeface="Arial Narrow" pitchFamily="34" charset="0"/>
          <a:ea typeface="+mj-ea"/>
          <a:cs typeface="+mj-cs"/>
        </a:defRPr>
      </a:lvl1pPr>
    </p:titleStyle>
    <p:bodyStyle>
      <a:lvl1pPr marL="455611" indent="-455611" algn="l" defTabSz="1214963" rtl="0" eaLnBrk="1" latinLnBrk="0" hangingPunct="1">
        <a:spcBef>
          <a:spcPct val="20000"/>
        </a:spcBef>
        <a:buClr>
          <a:srgbClr val="002060"/>
        </a:buClr>
        <a:buFont typeface="Arial" panose="020B0604020202020204" pitchFamily="34" charset="0"/>
        <a:buChar char="•"/>
        <a:defRPr sz="4300" kern="1200">
          <a:solidFill>
            <a:schemeClr val="tx1"/>
          </a:solidFill>
          <a:latin typeface="Arial Narrow" pitchFamily="34" charset="0"/>
          <a:ea typeface="+mn-ea"/>
          <a:cs typeface="+mn-cs"/>
        </a:defRPr>
      </a:lvl1pPr>
      <a:lvl2pPr marL="987158" indent="-379676" algn="l" defTabSz="1214963" rtl="0" eaLnBrk="1" latinLnBrk="0" hangingPunct="1">
        <a:spcBef>
          <a:spcPct val="20000"/>
        </a:spcBef>
        <a:buClr>
          <a:srgbClr val="002060"/>
        </a:buClr>
        <a:buFont typeface="Arial" panose="020B0604020202020204" pitchFamily="34" charset="0"/>
        <a:buChar char="•"/>
        <a:defRPr sz="3700" kern="1200">
          <a:solidFill>
            <a:schemeClr val="tx1"/>
          </a:solidFill>
          <a:latin typeface="Arial Narrow" pitchFamily="34" charset="0"/>
          <a:ea typeface="+mn-ea"/>
          <a:cs typeface="+mn-cs"/>
        </a:defRPr>
      </a:lvl2pPr>
      <a:lvl3pPr marL="1518704" indent="-303741" algn="l" defTabSz="1214963" rtl="0" eaLnBrk="1" latinLnBrk="0" hangingPunct="1">
        <a:spcBef>
          <a:spcPct val="20000"/>
        </a:spcBef>
        <a:buClr>
          <a:srgbClr val="002060"/>
        </a:buClr>
        <a:buFont typeface="Arial" panose="020B0604020202020204" pitchFamily="34" charset="0"/>
        <a:buChar char="•"/>
        <a:defRPr sz="32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rgbClr val="002060"/>
        </a:buClr>
        <a:buFont typeface="Arial" panose="020B0604020202020204" pitchFamily="34" charset="0"/>
        <a:buChar char="•"/>
        <a:defRPr sz="2700" kern="1200">
          <a:solidFill>
            <a:schemeClr val="tx1"/>
          </a:solidFill>
          <a:latin typeface="Arial Narrow" pitchFamily="34" charset="0"/>
          <a:ea typeface="+mn-ea"/>
          <a:cs typeface="+mn-cs"/>
        </a:defRPr>
      </a:lvl4pPr>
      <a:lvl5pPr marL="2733667" indent="-303741" algn="l" defTabSz="1214963" rtl="0" eaLnBrk="1" latinLnBrk="0" hangingPunct="1">
        <a:spcBef>
          <a:spcPct val="20000"/>
        </a:spcBef>
        <a:buClr>
          <a:srgbClr val="002060"/>
        </a:buClr>
        <a:buFont typeface="Arial" panose="020B0604020202020204" pitchFamily="34" charset="0"/>
        <a:buChar char="•"/>
        <a:defRPr sz="2700" kern="1200">
          <a:solidFill>
            <a:schemeClr val="tx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t-EE"/>
      </a:defPPr>
      <a:lvl1pPr marL="0" algn="l" defTabSz="1214963" rtl="0" eaLnBrk="1" latinLnBrk="0" hangingPunct="1">
        <a:defRPr sz="2400" kern="1200">
          <a:solidFill>
            <a:schemeClr val="tx1"/>
          </a:solidFill>
          <a:latin typeface="+mn-lt"/>
          <a:ea typeface="+mn-ea"/>
          <a:cs typeface="+mn-cs"/>
        </a:defRPr>
      </a:lvl1pPr>
      <a:lvl2pPr marL="607482" algn="l" defTabSz="1214963" rtl="0" eaLnBrk="1" latinLnBrk="0" hangingPunct="1">
        <a:defRPr sz="2400" kern="1200">
          <a:solidFill>
            <a:schemeClr val="tx1"/>
          </a:solidFill>
          <a:latin typeface="+mn-lt"/>
          <a:ea typeface="+mn-ea"/>
          <a:cs typeface="+mn-cs"/>
        </a:defRPr>
      </a:lvl2pPr>
      <a:lvl3pPr marL="1214963" algn="l" defTabSz="1214963" rtl="0" eaLnBrk="1" latinLnBrk="0" hangingPunct="1">
        <a:defRPr sz="2400" kern="1200">
          <a:solidFill>
            <a:schemeClr val="tx1"/>
          </a:solidFill>
          <a:latin typeface="+mn-lt"/>
          <a:ea typeface="+mn-ea"/>
          <a:cs typeface="+mn-cs"/>
        </a:defRPr>
      </a:lvl3pPr>
      <a:lvl4pPr marL="1822445" algn="l" defTabSz="1214963" rtl="0" eaLnBrk="1" latinLnBrk="0" hangingPunct="1">
        <a:defRPr sz="2400" kern="1200">
          <a:solidFill>
            <a:schemeClr val="tx1"/>
          </a:solidFill>
          <a:latin typeface="+mn-lt"/>
          <a:ea typeface="+mn-ea"/>
          <a:cs typeface="+mn-cs"/>
        </a:defRPr>
      </a:lvl4pPr>
      <a:lvl5pPr marL="2429927" algn="l" defTabSz="1214963" rtl="0" eaLnBrk="1" latinLnBrk="0" hangingPunct="1">
        <a:defRPr sz="2400" kern="1200">
          <a:solidFill>
            <a:schemeClr val="tx1"/>
          </a:solidFill>
          <a:latin typeface="+mn-lt"/>
          <a:ea typeface="+mn-ea"/>
          <a:cs typeface="+mn-cs"/>
        </a:defRPr>
      </a:lvl5pPr>
      <a:lvl6pPr marL="3037408" algn="l" defTabSz="1214963" rtl="0" eaLnBrk="1" latinLnBrk="0" hangingPunct="1">
        <a:defRPr sz="2400" kern="1200">
          <a:solidFill>
            <a:schemeClr val="tx1"/>
          </a:solidFill>
          <a:latin typeface="+mn-lt"/>
          <a:ea typeface="+mn-ea"/>
          <a:cs typeface="+mn-cs"/>
        </a:defRPr>
      </a:lvl6pPr>
      <a:lvl7pPr marL="3644890" algn="l" defTabSz="1214963" rtl="0" eaLnBrk="1" latinLnBrk="0" hangingPunct="1">
        <a:defRPr sz="2400" kern="1200">
          <a:solidFill>
            <a:schemeClr val="tx1"/>
          </a:solidFill>
          <a:latin typeface="+mn-lt"/>
          <a:ea typeface="+mn-ea"/>
          <a:cs typeface="+mn-cs"/>
        </a:defRPr>
      </a:lvl7pPr>
      <a:lvl8pPr marL="4252371" algn="l" defTabSz="1214963" rtl="0" eaLnBrk="1" latinLnBrk="0" hangingPunct="1">
        <a:defRPr sz="2400" kern="1200">
          <a:solidFill>
            <a:schemeClr val="tx1"/>
          </a:solidFill>
          <a:latin typeface="+mn-lt"/>
          <a:ea typeface="+mn-ea"/>
          <a:cs typeface="+mn-cs"/>
        </a:defRPr>
      </a:lvl8pPr>
      <a:lvl9pPr marL="4859853" algn="l" defTabSz="1214963"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5000" b="-2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C8E72-0360-28FF-4429-10F497BEC7A8}"/>
              </a:ext>
            </a:extLst>
          </p:cNvPr>
          <p:cNvSpPr>
            <a:spLocks noGrp="1"/>
          </p:cNvSpPr>
          <p:nvPr>
            <p:ph type="ctrTitle"/>
          </p:nvPr>
        </p:nvSpPr>
        <p:spPr>
          <a:xfrm>
            <a:off x="747564" y="1760116"/>
            <a:ext cx="9865096" cy="1080120"/>
          </a:xfrm>
        </p:spPr>
        <p:txBody>
          <a:bodyPr/>
          <a:lstStyle/>
          <a:p>
            <a:r>
              <a:rPr lang="et-EE" dirty="0">
                <a:latin typeface="+mj-lt"/>
              </a:rPr>
              <a:t>Abipolitseiniku seaduse eelnõu tutvustus</a:t>
            </a:r>
          </a:p>
        </p:txBody>
      </p:sp>
      <p:sp>
        <p:nvSpPr>
          <p:cNvPr id="24" name="Text Placeholder 23">
            <a:extLst>
              <a:ext uri="{FF2B5EF4-FFF2-40B4-BE49-F238E27FC236}">
                <a16:creationId xmlns:a16="http://schemas.microsoft.com/office/drawing/2014/main" id="{157B5D6D-55B6-2E5C-9C7C-C3A27F770903}"/>
              </a:ext>
            </a:extLst>
          </p:cNvPr>
          <p:cNvSpPr>
            <a:spLocks noGrp="1"/>
          </p:cNvSpPr>
          <p:nvPr>
            <p:ph type="body" sz="quarter" idx="14"/>
          </p:nvPr>
        </p:nvSpPr>
        <p:spPr>
          <a:xfrm>
            <a:off x="1287076" y="5774184"/>
            <a:ext cx="7012420" cy="522436"/>
          </a:xfrm>
        </p:spPr>
        <p:txBody>
          <a:bodyPr/>
          <a:lstStyle/>
          <a:p>
            <a:r>
              <a:rPr lang="et-EE" dirty="0"/>
              <a:t>22. September 2026</a:t>
            </a:r>
          </a:p>
        </p:txBody>
      </p:sp>
      <p:sp>
        <p:nvSpPr>
          <p:cNvPr id="25" name="Text Placeholder 24">
            <a:extLst>
              <a:ext uri="{FF2B5EF4-FFF2-40B4-BE49-F238E27FC236}">
                <a16:creationId xmlns:a16="http://schemas.microsoft.com/office/drawing/2014/main" id="{2D37039D-D309-F2D3-9411-D8633DD6E3B7}"/>
              </a:ext>
            </a:extLst>
          </p:cNvPr>
          <p:cNvSpPr>
            <a:spLocks noGrp="1"/>
          </p:cNvSpPr>
          <p:nvPr>
            <p:ph type="body" sz="quarter" idx="15"/>
          </p:nvPr>
        </p:nvSpPr>
        <p:spPr>
          <a:xfrm>
            <a:off x="1264216" y="5218180"/>
            <a:ext cx="6984776" cy="288032"/>
          </a:xfrm>
        </p:spPr>
        <p:txBody>
          <a:bodyPr/>
          <a:lstStyle/>
          <a:p>
            <a:r>
              <a:rPr lang="et-EE" sz="2200" dirty="0"/>
              <a:t>Siseminister</a:t>
            </a:r>
          </a:p>
        </p:txBody>
      </p:sp>
      <p:sp>
        <p:nvSpPr>
          <p:cNvPr id="23" name="Text Placeholder 22">
            <a:extLst>
              <a:ext uri="{FF2B5EF4-FFF2-40B4-BE49-F238E27FC236}">
                <a16:creationId xmlns:a16="http://schemas.microsoft.com/office/drawing/2014/main" id="{A5EA807F-B766-D8D5-9AB8-D322E58B7A90}"/>
              </a:ext>
            </a:extLst>
          </p:cNvPr>
          <p:cNvSpPr>
            <a:spLocks noGrp="1"/>
          </p:cNvSpPr>
          <p:nvPr>
            <p:ph type="body" sz="quarter" idx="13"/>
          </p:nvPr>
        </p:nvSpPr>
        <p:spPr>
          <a:xfrm>
            <a:off x="1251620" y="4716053"/>
            <a:ext cx="6984776" cy="431800"/>
          </a:xfrm>
        </p:spPr>
        <p:txBody>
          <a:bodyPr/>
          <a:lstStyle/>
          <a:p>
            <a:r>
              <a:rPr lang="et-EE" sz="2600" dirty="0"/>
              <a:t>Igor Taro</a:t>
            </a:r>
          </a:p>
        </p:txBody>
      </p:sp>
      <p:sp>
        <p:nvSpPr>
          <p:cNvPr id="9" name="Slide Number Placeholder 8">
            <a:extLst>
              <a:ext uri="{FF2B5EF4-FFF2-40B4-BE49-F238E27FC236}">
                <a16:creationId xmlns:a16="http://schemas.microsoft.com/office/drawing/2014/main" id="{A1D398C3-9CA1-2464-5A79-7AE278604DF6}"/>
              </a:ext>
            </a:extLst>
          </p:cNvPr>
          <p:cNvSpPr>
            <a:spLocks noGrp="1"/>
          </p:cNvSpPr>
          <p:nvPr>
            <p:ph type="sldNum" sz="quarter" idx="17"/>
          </p:nvPr>
        </p:nvSpPr>
        <p:spPr/>
        <p:txBody>
          <a:bodyPr/>
          <a:lstStyle/>
          <a:p>
            <a:fld id="{225A551D-654A-4A19-8D78-C05E5488DAD8}" type="slidenum">
              <a:rPr lang="et-EE" smtClean="0"/>
              <a:pPr/>
              <a:t>1</a:t>
            </a:fld>
            <a:r>
              <a:rPr lang="et-EE"/>
              <a:t>/a</a:t>
            </a:r>
            <a:endParaRPr lang="et-EE" dirty="0"/>
          </a:p>
        </p:txBody>
      </p:sp>
    </p:spTree>
    <p:extLst>
      <p:ext uri="{BB962C8B-B14F-4D97-AF65-F5344CB8AC3E}">
        <p14:creationId xmlns:p14="http://schemas.microsoft.com/office/powerpoint/2010/main" val="1819864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9E85E-5A73-DBF5-F76D-173D1661D132}"/>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558D739E-6A59-C500-6E3C-A662FBCE0173}"/>
              </a:ext>
            </a:extLst>
          </p:cNvPr>
          <p:cNvSpPr/>
          <p:nvPr/>
        </p:nvSpPr>
        <p:spPr>
          <a:xfrm>
            <a:off x="661765" y="432957"/>
            <a:ext cx="6326432" cy="4495511"/>
          </a:xfrm>
          <a:prstGeom prst="rect">
            <a:avLst/>
          </a:prstGeom>
          <a:noFill/>
          <a:ln/>
        </p:spPr>
        <p:txBody>
          <a:bodyPr wrap="square" lIns="0" tIns="0" rIns="0" bIns="0" rtlCol="0" anchor="t"/>
          <a:lstStyle/>
          <a:p>
            <a:pPr algn="ctr">
              <a:lnSpc>
                <a:spcPts val="2869"/>
              </a:lnSpc>
            </a:pPr>
            <a:r>
              <a:rPr lang="et-EE" sz="3200" dirty="0">
                <a:solidFill>
                  <a:schemeClr val="accent2"/>
                </a:solidFill>
              </a:rPr>
              <a:t>Abipolitseiniku seaduse tervikreform</a:t>
            </a:r>
          </a:p>
          <a:p>
            <a:pPr algn="ctr">
              <a:lnSpc>
                <a:spcPct val="150000"/>
              </a:lnSpc>
            </a:pPr>
            <a:endParaRPr lang="et-EE" sz="2657" b="1" dirty="0">
              <a:solidFill>
                <a:schemeClr val="bg1"/>
              </a:solidFill>
            </a:endParaRPr>
          </a:p>
          <a:p>
            <a:pPr marL="455508" indent="-455508" algn="just">
              <a:lnSpc>
                <a:spcPct val="150000"/>
              </a:lnSpc>
              <a:buFont typeface="Wingdings" panose="05000000000000000000" pitchFamily="2" charset="2"/>
              <a:buChar char="Ø"/>
            </a:pPr>
            <a:r>
              <a:rPr lang="et-EE" sz="2600" dirty="0">
                <a:solidFill>
                  <a:schemeClr val="bg1"/>
                </a:solidFill>
              </a:rPr>
              <a:t>Mitmekesisemad </a:t>
            </a:r>
            <a:r>
              <a:rPr lang="fi-FI" sz="2600" dirty="0">
                <a:solidFill>
                  <a:schemeClr val="bg1"/>
                </a:solidFill>
                <a:cs typeface="Poppins" panose="00000500000000000000" pitchFamily="2" charset="-70"/>
              </a:rPr>
              <a:t>ja </a:t>
            </a:r>
            <a:r>
              <a:rPr lang="fi-FI" sz="2600" dirty="0" err="1">
                <a:solidFill>
                  <a:schemeClr val="bg1"/>
                </a:solidFill>
                <a:cs typeface="Poppins" panose="00000500000000000000" pitchFamily="2" charset="-70"/>
              </a:rPr>
              <a:t>paindlikumad</a:t>
            </a:r>
            <a:r>
              <a:rPr lang="fi-FI" sz="2600" dirty="0">
                <a:solidFill>
                  <a:schemeClr val="bg1"/>
                </a:solidFill>
                <a:cs typeface="Poppins" panose="00000500000000000000" pitchFamily="2" charset="-70"/>
              </a:rPr>
              <a:t> </a:t>
            </a:r>
            <a:r>
              <a:rPr lang="fi-FI" sz="2600" dirty="0" err="1">
                <a:solidFill>
                  <a:schemeClr val="bg1"/>
                </a:solidFill>
                <a:cs typeface="Poppins" panose="00000500000000000000" pitchFamily="2" charset="-70"/>
              </a:rPr>
              <a:t>võimalused</a:t>
            </a:r>
            <a:r>
              <a:rPr lang="fi-FI" sz="2600" dirty="0">
                <a:solidFill>
                  <a:schemeClr val="bg1"/>
                </a:solidFill>
                <a:cs typeface="Poppins" panose="00000500000000000000" pitchFamily="2" charset="-70"/>
              </a:rPr>
              <a:t> </a:t>
            </a:r>
            <a:r>
              <a:rPr lang="fi-FI" sz="2600" dirty="0" err="1">
                <a:solidFill>
                  <a:schemeClr val="bg1"/>
                </a:solidFill>
                <a:cs typeface="Poppins" panose="00000500000000000000" pitchFamily="2" charset="-70"/>
              </a:rPr>
              <a:t>abipolitseinikele</a:t>
            </a:r>
            <a:r>
              <a:rPr lang="fi-FI" sz="2600" dirty="0">
                <a:solidFill>
                  <a:schemeClr val="bg1"/>
                </a:solidFill>
                <a:cs typeface="Poppins" panose="00000500000000000000" pitchFamily="2" charset="-70"/>
              </a:rPr>
              <a:t> Politsei- ja </a:t>
            </a:r>
            <a:r>
              <a:rPr lang="fi-FI" sz="2600" dirty="0" err="1">
                <a:solidFill>
                  <a:schemeClr val="bg1"/>
                </a:solidFill>
                <a:cs typeface="Poppins" panose="00000500000000000000" pitchFamily="2" charset="-70"/>
              </a:rPr>
              <a:t>Piirivalveameti</a:t>
            </a:r>
            <a:r>
              <a:rPr lang="fi-FI" sz="2600" dirty="0">
                <a:solidFill>
                  <a:schemeClr val="bg1"/>
                </a:solidFill>
                <a:cs typeface="Poppins" panose="00000500000000000000" pitchFamily="2" charset="-70"/>
              </a:rPr>
              <a:t> </a:t>
            </a:r>
            <a:r>
              <a:rPr lang="fi-FI" sz="2600" dirty="0" err="1">
                <a:solidFill>
                  <a:schemeClr val="bg1"/>
                </a:solidFill>
                <a:cs typeface="Poppins" panose="00000500000000000000" pitchFamily="2" charset="-70"/>
              </a:rPr>
              <a:t>abistamiseks</a:t>
            </a:r>
            <a:r>
              <a:rPr lang="et-EE" sz="2600" dirty="0">
                <a:solidFill>
                  <a:schemeClr val="bg1"/>
                </a:solidFill>
                <a:cs typeface="Poppins" panose="00000500000000000000" pitchFamily="2" charset="-70"/>
              </a:rPr>
              <a:t>.</a:t>
            </a:r>
            <a:endParaRPr lang="et-EE" sz="2600" dirty="0">
              <a:solidFill>
                <a:schemeClr val="bg1"/>
              </a:solidFill>
            </a:endParaRPr>
          </a:p>
          <a:p>
            <a:pPr marL="455508" indent="-455508" algn="just">
              <a:lnSpc>
                <a:spcPct val="150000"/>
              </a:lnSpc>
              <a:buFont typeface="Wingdings" panose="05000000000000000000" pitchFamily="2" charset="2"/>
              <a:buChar char="Ø"/>
            </a:pPr>
            <a:r>
              <a:rPr lang="et-EE" sz="2600" dirty="0">
                <a:solidFill>
                  <a:schemeClr val="bg1"/>
                </a:solidFill>
              </a:rPr>
              <a:t>Pädevusele vastav väljaõpe.</a:t>
            </a:r>
          </a:p>
          <a:p>
            <a:pPr marL="455508" indent="-455508" algn="just">
              <a:lnSpc>
                <a:spcPct val="150000"/>
              </a:lnSpc>
              <a:buFont typeface="Wingdings" panose="05000000000000000000" pitchFamily="2" charset="2"/>
              <a:buChar char="Ø"/>
            </a:pPr>
            <a:r>
              <a:rPr lang="et-EE" sz="2600" dirty="0">
                <a:solidFill>
                  <a:schemeClr val="bg1"/>
                </a:solidFill>
              </a:rPr>
              <a:t>Selgem vastutus ja järelevalve.</a:t>
            </a:r>
          </a:p>
          <a:p>
            <a:pPr marL="455508" indent="-455508">
              <a:lnSpc>
                <a:spcPct val="150000"/>
              </a:lnSpc>
              <a:buFont typeface="Arial" panose="020B0604020202020204" pitchFamily="34" charset="0"/>
              <a:buChar char="•"/>
            </a:pPr>
            <a:endParaRPr lang="et-EE" sz="2657" dirty="0">
              <a:solidFill>
                <a:schemeClr val="bg1"/>
              </a:solidFill>
            </a:endParaRPr>
          </a:p>
          <a:p>
            <a:pPr algn="ctr">
              <a:lnSpc>
                <a:spcPts val="2869"/>
              </a:lnSpc>
            </a:pPr>
            <a:endParaRPr lang="et-EE" sz="2657" dirty="0">
              <a:solidFill>
                <a:schemeClr val="bg1"/>
              </a:solidFill>
              <a:latin typeface="Poppins" panose="00000500000000000000" pitchFamily="2" charset="-70"/>
              <a:cs typeface="Poppins" panose="00000500000000000000" pitchFamily="2" charset="-70"/>
            </a:endParaRPr>
          </a:p>
          <a:p>
            <a:pPr algn="ctr">
              <a:lnSpc>
                <a:spcPts val="2869"/>
              </a:lnSpc>
            </a:pPr>
            <a:endParaRPr lang="fi-FI" sz="2657" dirty="0">
              <a:solidFill>
                <a:schemeClr val="bg1"/>
              </a:solidFill>
              <a:latin typeface="Poppins" panose="00000500000000000000" pitchFamily="2" charset="-70"/>
              <a:cs typeface="Poppins" panose="00000500000000000000" pitchFamily="2" charset="-70"/>
            </a:endParaRPr>
          </a:p>
          <a:p>
            <a:pPr algn="ctr">
              <a:lnSpc>
                <a:spcPts val="2869"/>
              </a:lnSpc>
            </a:pPr>
            <a:endParaRPr lang="en-US" sz="2391" dirty="0"/>
          </a:p>
        </p:txBody>
      </p:sp>
      <p:sp>
        <p:nvSpPr>
          <p:cNvPr id="6" name="Text 3">
            <a:extLst>
              <a:ext uri="{FF2B5EF4-FFF2-40B4-BE49-F238E27FC236}">
                <a16:creationId xmlns:a16="http://schemas.microsoft.com/office/drawing/2014/main" id="{695E3DDE-4538-D33D-589E-B8B1A6F9605B}"/>
              </a:ext>
            </a:extLst>
          </p:cNvPr>
          <p:cNvSpPr/>
          <p:nvPr/>
        </p:nvSpPr>
        <p:spPr>
          <a:xfrm>
            <a:off x="-28897" y="0"/>
            <a:ext cx="158163" cy="6832600"/>
          </a:xfrm>
          <a:prstGeom prst="roundRect">
            <a:avLst>
              <a:gd name="adj" fmla="val -767997"/>
            </a:avLst>
          </a:prstGeom>
          <a:solidFill>
            <a:srgbClr val="FAFDFF"/>
          </a:solidFill>
          <a:ln/>
        </p:spPr>
        <p:txBody>
          <a:bodyPr wrap="square" lIns="8787" tIns="806627" rIns="8787" bIns="806627" rtlCol="0" anchor="ctr"/>
          <a:lstStyle/>
          <a:p>
            <a:pPr algn="ctr">
              <a:lnSpc>
                <a:spcPts val="2616"/>
              </a:lnSpc>
            </a:pPr>
            <a:endParaRPr lang="en-US" sz="2092" dirty="0"/>
          </a:p>
        </p:txBody>
      </p:sp>
      <p:sp>
        <p:nvSpPr>
          <p:cNvPr id="7" name="Shape 4">
            <a:extLst>
              <a:ext uri="{FF2B5EF4-FFF2-40B4-BE49-F238E27FC236}">
                <a16:creationId xmlns:a16="http://schemas.microsoft.com/office/drawing/2014/main" id="{17F326B9-B5B9-7433-3B6D-A6517E66B27E}"/>
              </a:ext>
            </a:extLst>
          </p:cNvPr>
          <p:cNvSpPr/>
          <p:nvPr/>
        </p:nvSpPr>
        <p:spPr>
          <a:xfrm>
            <a:off x="12023100" y="0"/>
            <a:ext cx="158163" cy="6832600"/>
          </a:xfrm>
          <a:prstGeom prst="roundRect">
            <a:avLst>
              <a:gd name="adj" fmla="val -767997"/>
            </a:avLst>
          </a:prstGeom>
          <a:solidFill>
            <a:srgbClr val="FAFDFF"/>
          </a:solidFill>
          <a:ln/>
        </p:spPr>
        <p:txBody>
          <a:bodyPr/>
          <a:lstStyle/>
          <a:p>
            <a:endParaRPr lang="et-EE" sz="3188"/>
          </a:p>
        </p:txBody>
      </p:sp>
      <p:sp>
        <p:nvSpPr>
          <p:cNvPr id="8" name="Shape 5">
            <a:extLst>
              <a:ext uri="{FF2B5EF4-FFF2-40B4-BE49-F238E27FC236}">
                <a16:creationId xmlns:a16="http://schemas.microsoft.com/office/drawing/2014/main" id="{596F6850-785C-2B49-F10A-4BBB545D5C89}"/>
              </a:ext>
            </a:extLst>
          </p:cNvPr>
          <p:cNvSpPr/>
          <p:nvPr/>
        </p:nvSpPr>
        <p:spPr>
          <a:xfrm>
            <a:off x="3207" y="6712465"/>
            <a:ext cx="12146045" cy="158161"/>
          </a:xfrm>
          <a:prstGeom prst="roundRect">
            <a:avLst>
              <a:gd name="adj" fmla="val -768003"/>
            </a:avLst>
          </a:prstGeom>
          <a:solidFill>
            <a:srgbClr val="FAFDFF"/>
          </a:solidFill>
          <a:ln/>
        </p:spPr>
        <p:txBody>
          <a:bodyPr/>
          <a:lstStyle/>
          <a:p>
            <a:endParaRPr lang="et-EE" sz="3188"/>
          </a:p>
        </p:txBody>
      </p:sp>
      <p:pic>
        <p:nvPicPr>
          <p:cNvPr id="9" name="Image 0" descr="https://pitch-assets-ccb95893-de3f-4266-973c-20049231b248.s3.eu-west-1.amazonaws.com/645b246e-99d6-40e2-a95c-62c0d3910daf?pitch-bytes=96231&amp;pitch-content-type=image%2Fjpeg">
            <a:extLst>
              <a:ext uri="{FF2B5EF4-FFF2-40B4-BE49-F238E27FC236}">
                <a16:creationId xmlns:a16="http://schemas.microsoft.com/office/drawing/2014/main" id="{D3E44371-95DB-1039-7FE2-1BBDFD08A76C}"/>
              </a:ext>
            </a:extLst>
          </p:cNvPr>
          <p:cNvPicPr>
            <a:picLocks noChangeAspect="1"/>
          </p:cNvPicPr>
          <p:nvPr/>
        </p:nvPicPr>
        <p:blipFill>
          <a:blip r:embed="rId3"/>
          <a:srcRect l="10655"/>
          <a:stretch>
            <a:fillRect/>
          </a:stretch>
        </p:blipFill>
        <p:spPr>
          <a:xfrm>
            <a:off x="7652660" y="2074419"/>
            <a:ext cx="4182532" cy="31224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
            <a:extLst>
              <a:ext uri="{FF2B5EF4-FFF2-40B4-BE49-F238E27FC236}">
                <a16:creationId xmlns:a16="http://schemas.microsoft.com/office/drawing/2014/main" id="{F313FDF7-0DA1-59D8-8901-8C8A8BBBD5CE}"/>
              </a:ext>
            </a:extLst>
          </p:cNvPr>
          <p:cNvSpPr txBox="1"/>
          <p:nvPr/>
        </p:nvSpPr>
        <p:spPr>
          <a:xfrm>
            <a:off x="666319" y="5403900"/>
            <a:ext cx="10666421" cy="666849"/>
          </a:xfrm>
          <a:prstGeom prst="rect">
            <a:avLst/>
          </a:prstGeom>
          <a:noFill/>
        </p:spPr>
        <p:txBody>
          <a:bodyPr wrap="square">
            <a:spAutoFit/>
          </a:bodyPr>
          <a:lstStyle/>
          <a:p>
            <a:pPr lvl="0">
              <a:lnSpc>
                <a:spcPct val="150000"/>
              </a:lnSpc>
            </a:pPr>
            <a:r>
              <a:rPr lang="et-EE" sz="2800" b="1" dirty="0">
                <a:solidFill>
                  <a:schemeClr val="accent2"/>
                </a:solidFill>
              </a:rPr>
              <a:t>Eesmärk</a:t>
            </a:r>
            <a:r>
              <a:rPr lang="et-EE" sz="2800" dirty="0">
                <a:solidFill>
                  <a:schemeClr val="bg1"/>
                </a:solidFill>
              </a:rPr>
              <a:t>: </a:t>
            </a:r>
            <a:r>
              <a:rPr lang="fi-FI" sz="2800" dirty="0">
                <a:solidFill>
                  <a:schemeClr val="bg1"/>
                </a:solidFill>
              </a:rPr>
              <a:t>muuta abipolitseinike </a:t>
            </a:r>
            <a:r>
              <a:rPr lang="fi-FI" sz="2800" dirty="0" err="1">
                <a:solidFill>
                  <a:schemeClr val="bg1"/>
                </a:solidFill>
              </a:rPr>
              <a:t>kaasamise</a:t>
            </a:r>
            <a:r>
              <a:rPr lang="fi-FI" sz="2800" dirty="0">
                <a:solidFill>
                  <a:schemeClr val="bg1"/>
                </a:solidFill>
              </a:rPr>
              <a:t> </a:t>
            </a:r>
            <a:r>
              <a:rPr lang="fi-FI" sz="2800" dirty="0" err="1">
                <a:solidFill>
                  <a:schemeClr val="bg1"/>
                </a:solidFill>
              </a:rPr>
              <a:t>mudelit</a:t>
            </a:r>
            <a:r>
              <a:rPr lang="fi-FI" sz="2800" dirty="0">
                <a:solidFill>
                  <a:schemeClr val="bg1"/>
                </a:solidFill>
              </a:rPr>
              <a:t> </a:t>
            </a:r>
            <a:r>
              <a:rPr lang="fi-FI" sz="2800" dirty="0" err="1">
                <a:solidFill>
                  <a:schemeClr val="bg1"/>
                </a:solidFill>
              </a:rPr>
              <a:t>tervikuna</a:t>
            </a:r>
            <a:r>
              <a:rPr lang="et-EE" sz="2800" dirty="0">
                <a:solidFill>
                  <a:schemeClr val="bg1"/>
                </a:solidFill>
              </a:rPr>
              <a:t> paremaks.</a:t>
            </a:r>
          </a:p>
        </p:txBody>
      </p:sp>
    </p:spTree>
    <p:extLst>
      <p:ext uri="{BB962C8B-B14F-4D97-AF65-F5344CB8AC3E}">
        <p14:creationId xmlns:p14="http://schemas.microsoft.com/office/powerpoint/2010/main" val="2359067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635383" y="1403678"/>
            <a:ext cx="6718755" cy="323903"/>
          </a:xfrm>
          <a:prstGeom prst="rect">
            <a:avLst/>
          </a:prstGeom>
          <a:noFill/>
          <a:ln/>
        </p:spPr>
        <p:txBody>
          <a:bodyPr wrap="square" lIns="0" tIns="0" rIns="0" bIns="0" rtlCol="0" anchor="t"/>
          <a:lstStyle/>
          <a:p>
            <a:pPr>
              <a:lnSpc>
                <a:spcPts val="2551"/>
              </a:lnSpc>
            </a:pPr>
            <a:endParaRPr lang="en-US" sz="1594" dirty="0">
              <a:solidFill>
                <a:schemeClr val="accent2"/>
              </a:solidFill>
            </a:endParaRPr>
          </a:p>
        </p:txBody>
      </p:sp>
      <p:sp>
        <p:nvSpPr>
          <p:cNvPr id="6" name="Text 3"/>
          <p:cNvSpPr/>
          <p:nvPr/>
        </p:nvSpPr>
        <p:spPr>
          <a:xfrm>
            <a:off x="856675" y="1095355"/>
            <a:ext cx="10661232" cy="4016062"/>
          </a:xfrm>
          <a:prstGeom prst="rect">
            <a:avLst/>
          </a:prstGeom>
          <a:noFill/>
          <a:ln/>
        </p:spPr>
        <p:txBody>
          <a:bodyPr wrap="square" lIns="0" tIns="0" rIns="0" bIns="0" rtlCol="0" anchor="b"/>
          <a:lstStyle/>
          <a:p>
            <a:pPr algn="just"/>
            <a:r>
              <a:rPr lang="en-US" sz="2600" b="1" dirty="0">
                <a:solidFill>
                  <a:schemeClr val="accent2"/>
                </a:solidFill>
                <a:ea typeface="Poppins" pitchFamily="34" charset="-122"/>
                <a:cs typeface="Poppins" pitchFamily="34" charset="-120"/>
              </a:rPr>
              <a:t>I </a:t>
            </a:r>
            <a:r>
              <a:rPr lang="en-US" sz="2600" b="1" dirty="0" err="1">
                <a:solidFill>
                  <a:schemeClr val="accent2"/>
                </a:solidFill>
                <a:ea typeface="Poppins" pitchFamily="34" charset="-122"/>
                <a:cs typeface="Poppins" pitchFamily="34" charset="-120"/>
              </a:rPr>
              <a:t>astme</a:t>
            </a:r>
            <a:r>
              <a:rPr lang="en-US" sz="2600" b="1" dirty="0">
                <a:solidFill>
                  <a:schemeClr val="accent2"/>
                </a:solidFill>
                <a:ea typeface="Poppins" pitchFamily="34" charset="-122"/>
                <a:cs typeface="Poppins" pitchFamily="34" charset="-120"/>
              </a:rPr>
              <a:t> </a:t>
            </a:r>
            <a:r>
              <a:rPr lang="en-US" sz="2600" b="1" dirty="0" err="1">
                <a:solidFill>
                  <a:schemeClr val="accent2"/>
                </a:solidFill>
                <a:ea typeface="Poppins" pitchFamily="34" charset="-122"/>
                <a:cs typeface="Poppins" pitchFamily="34" charset="-120"/>
              </a:rPr>
              <a:t>abipolitseinik</a:t>
            </a:r>
            <a:endParaRPr lang="et-EE" sz="2600" b="1" dirty="0">
              <a:solidFill>
                <a:schemeClr val="accent2"/>
              </a:solidFill>
              <a:ea typeface="Poppins" pitchFamily="34" charset="-122"/>
              <a:cs typeface="Poppins" pitchFamily="34" charset="-120"/>
            </a:endParaRPr>
          </a:p>
          <a:p>
            <a:pPr algn="just"/>
            <a:r>
              <a:rPr lang="en-US" sz="2600" dirty="0" err="1">
                <a:solidFill>
                  <a:schemeClr val="bg1"/>
                </a:solidFill>
                <a:ea typeface="Poppins" pitchFamily="34" charset="-122"/>
                <a:cs typeface="Poppins" pitchFamily="34" charset="-120"/>
              </a:rPr>
              <a:t>Abistab</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mittekorrakaitselistes</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tegevustes</a:t>
            </a:r>
            <a:r>
              <a:rPr lang="en-US" sz="2600" dirty="0">
                <a:solidFill>
                  <a:schemeClr val="bg1"/>
                </a:solidFill>
                <a:ea typeface="Poppins" pitchFamily="34" charset="-122"/>
                <a:cs typeface="Poppins" pitchFamily="34" charset="-120"/>
              </a:rPr>
              <a:t>:</a:t>
            </a:r>
            <a:r>
              <a:rPr lang="et-EE" sz="2600" dirty="0">
                <a:solidFill>
                  <a:schemeClr val="bg1"/>
                </a:solidFill>
                <a:ea typeface="Poppins" pitchFamily="34" charset="-122"/>
                <a:cs typeface="Poppins" pitchFamily="34" charset="-120"/>
              </a:rPr>
              <a:t> nt</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logistika</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kommunikatsioon</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analüüs</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arendus</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koolitus</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jm.</a:t>
            </a:r>
            <a:endParaRPr lang="et-EE" sz="2600" dirty="0">
              <a:solidFill>
                <a:schemeClr val="bg1"/>
              </a:solidFill>
              <a:ea typeface="Poppins" pitchFamily="34" charset="-122"/>
              <a:cs typeface="Poppins" pitchFamily="34" charset="-120"/>
            </a:endParaRPr>
          </a:p>
          <a:p>
            <a:pPr algn="just"/>
            <a:endParaRPr lang="et-EE" sz="2600" b="1" dirty="0">
              <a:solidFill>
                <a:schemeClr val="accent2"/>
              </a:solidFill>
              <a:ea typeface="Poppins" pitchFamily="34" charset="-122"/>
              <a:cs typeface="Poppins" pitchFamily="34" charset="-120"/>
            </a:endParaRPr>
          </a:p>
          <a:p>
            <a:pPr algn="just"/>
            <a:r>
              <a:rPr lang="en-US" sz="2600" b="1" dirty="0">
                <a:solidFill>
                  <a:schemeClr val="accent2"/>
                </a:solidFill>
                <a:ea typeface="Poppins" pitchFamily="34" charset="-122"/>
                <a:cs typeface="Poppins" pitchFamily="34" charset="-120"/>
              </a:rPr>
              <a:t>II </a:t>
            </a:r>
            <a:r>
              <a:rPr lang="en-US" sz="2600" b="1" dirty="0" err="1">
                <a:solidFill>
                  <a:schemeClr val="accent2"/>
                </a:solidFill>
                <a:ea typeface="Poppins" pitchFamily="34" charset="-122"/>
                <a:cs typeface="Poppins" pitchFamily="34" charset="-120"/>
              </a:rPr>
              <a:t>astme</a:t>
            </a:r>
            <a:r>
              <a:rPr lang="en-US" sz="2600" b="1" dirty="0">
                <a:solidFill>
                  <a:schemeClr val="accent2"/>
                </a:solidFill>
                <a:ea typeface="Poppins" pitchFamily="34" charset="-122"/>
                <a:cs typeface="Poppins" pitchFamily="34" charset="-120"/>
              </a:rPr>
              <a:t> </a:t>
            </a:r>
            <a:r>
              <a:rPr lang="en-US" sz="2600" b="1" dirty="0" err="1">
                <a:solidFill>
                  <a:schemeClr val="accent2"/>
                </a:solidFill>
                <a:ea typeface="Poppins" pitchFamily="34" charset="-122"/>
                <a:cs typeface="Poppins" pitchFamily="34" charset="-120"/>
              </a:rPr>
              <a:t>abipolitseinik</a:t>
            </a:r>
            <a:endParaRPr lang="et-EE" sz="2600" b="1" dirty="0">
              <a:solidFill>
                <a:schemeClr val="accent2"/>
              </a:solidFill>
              <a:ea typeface="Poppins" pitchFamily="34" charset="-122"/>
              <a:cs typeface="Poppins" pitchFamily="34" charset="-120"/>
            </a:endParaRPr>
          </a:p>
          <a:p>
            <a:pPr algn="just"/>
            <a:r>
              <a:rPr lang="en-US" sz="2600" dirty="0" err="1">
                <a:solidFill>
                  <a:schemeClr val="bg1"/>
                </a:solidFill>
                <a:ea typeface="Poppins" pitchFamily="34" charset="-122"/>
                <a:cs typeface="Poppins" pitchFamily="34" charset="-120"/>
              </a:rPr>
              <a:t>Tegutseb</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kindlaks</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määratud</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tegevustes</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koos</a:t>
            </a:r>
            <a:r>
              <a:rPr lang="en-US" sz="2600" dirty="0">
                <a:solidFill>
                  <a:schemeClr val="bg1"/>
                </a:solidFill>
                <a:ea typeface="Poppins" pitchFamily="34" charset="-122"/>
                <a:cs typeface="Poppins" pitchFamily="34" charset="-120"/>
              </a:rPr>
              <a:t> PPA </a:t>
            </a:r>
            <a:r>
              <a:rPr lang="en-US" sz="2600" dirty="0" err="1">
                <a:solidFill>
                  <a:schemeClr val="bg1"/>
                </a:solidFill>
                <a:ea typeface="Poppins" pitchFamily="34" charset="-122"/>
                <a:cs typeface="Poppins" pitchFamily="34" charset="-120"/>
              </a:rPr>
              <a:t>ametnikuga</a:t>
            </a:r>
            <a:r>
              <a:rPr lang="en-US" sz="2600" dirty="0">
                <a:solidFill>
                  <a:schemeClr val="bg1"/>
                </a:solidFill>
                <a:ea typeface="Poppins" pitchFamily="34" charset="-122"/>
                <a:cs typeface="Poppins" pitchFamily="34" charset="-120"/>
              </a:rPr>
              <a:t>.</a:t>
            </a:r>
            <a:endParaRPr lang="et-EE" sz="2600" dirty="0">
              <a:solidFill>
                <a:schemeClr val="bg1"/>
              </a:solidFill>
              <a:ea typeface="Poppins" pitchFamily="34" charset="-122"/>
              <a:cs typeface="Poppins" pitchFamily="34" charset="-120"/>
            </a:endParaRPr>
          </a:p>
          <a:p>
            <a:pPr algn="just"/>
            <a:endParaRPr lang="et-EE" sz="2600" b="1" dirty="0">
              <a:solidFill>
                <a:schemeClr val="accent2"/>
              </a:solidFill>
              <a:ea typeface="Poppins" pitchFamily="34" charset="-122"/>
              <a:cs typeface="Poppins" pitchFamily="34" charset="-120"/>
            </a:endParaRPr>
          </a:p>
          <a:p>
            <a:pPr algn="just"/>
            <a:r>
              <a:rPr lang="en-US" sz="2600" b="1" dirty="0">
                <a:solidFill>
                  <a:schemeClr val="accent2"/>
                </a:solidFill>
                <a:ea typeface="Poppins" pitchFamily="34" charset="-122"/>
                <a:cs typeface="Poppins" pitchFamily="34" charset="-120"/>
              </a:rPr>
              <a:t>III </a:t>
            </a:r>
            <a:r>
              <a:rPr lang="en-US" sz="2600" b="1" dirty="0" err="1">
                <a:solidFill>
                  <a:schemeClr val="accent2"/>
                </a:solidFill>
                <a:ea typeface="Poppins" pitchFamily="34" charset="-122"/>
                <a:cs typeface="Poppins" pitchFamily="34" charset="-120"/>
              </a:rPr>
              <a:t>astme</a:t>
            </a:r>
            <a:r>
              <a:rPr lang="en-US" sz="2600" b="1" dirty="0">
                <a:solidFill>
                  <a:schemeClr val="accent2"/>
                </a:solidFill>
                <a:ea typeface="Poppins" pitchFamily="34" charset="-122"/>
                <a:cs typeface="Poppins" pitchFamily="34" charset="-120"/>
              </a:rPr>
              <a:t> </a:t>
            </a:r>
            <a:r>
              <a:rPr lang="en-US" sz="2600" b="1" dirty="0" err="1">
                <a:solidFill>
                  <a:schemeClr val="accent2"/>
                </a:solidFill>
                <a:ea typeface="Poppins" pitchFamily="34" charset="-122"/>
                <a:cs typeface="Poppins" pitchFamily="34" charset="-120"/>
              </a:rPr>
              <a:t>abipolitseinik</a:t>
            </a:r>
            <a:endParaRPr lang="et-EE" sz="2600" b="1" dirty="0">
              <a:solidFill>
                <a:schemeClr val="accent2"/>
              </a:solidFill>
              <a:ea typeface="Poppins" pitchFamily="34" charset="-122"/>
              <a:cs typeface="Poppins" pitchFamily="34" charset="-120"/>
            </a:endParaRPr>
          </a:p>
          <a:p>
            <a:pPr algn="just"/>
            <a:r>
              <a:rPr lang="en-US" sz="2600" dirty="0" err="1">
                <a:solidFill>
                  <a:schemeClr val="bg1"/>
                </a:solidFill>
                <a:ea typeface="Poppins" pitchFamily="34" charset="-122"/>
                <a:cs typeface="Poppins" pitchFamily="34" charset="-120"/>
              </a:rPr>
              <a:t>Omab</a:t>
            </a:r>
            <a:r>
              <a:rPr lang="en-US" sz="2600" dirty="0">
                <a:solidFill>
                  <a:schemeClr val="bg1"/>
                </a:solidFill>
                <a:ea typeface="Poppins" pitchFamily="34" charset="-122"/>
                <a:cs typeface="Poppins" pitchFamily="34" charset="-120"/>
              </a:rPr>
              <a:t> I ja II </a:t>
            </a:r>
            <a:r>
              <a:rPr lang="en-US" sz="2600" dirty="0" err="1">
                <a:solidFill>
                  <a:schemeClr val="bg1"/>
                </a:solidFill>
                <a:ea typeface="Poppins" pitchFamily="34" charset="-122"/>
                <a:cs typeface="Poppins" pitchFamily="34" charset="-120"/>
              </a:rPr>
              <a:t>astme</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pädevust</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ning</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võib</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seaduses</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sätestatud</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ulatuses</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tegutseda</a:t>
            </a:r>
            <a:r>
              <a:rPr lang="en-US" sz="2600" dirty="0">
                <a:solidFill>
                  <a:schemeClr val="bg1"/>
                </a:solidFill>
                <a:ea typeface="Poppins" pitchFamily="34" charset="-122"/>
                <a:cs typeface="Poppins" pitchFamily="34" charset="-120"/>
              </a:rPr>
              <a:t> </a:t>
            </a:r>
            <a:r>
              <a:rPr lang="en-US" sz="2600" dirty="0" err="1">
                <a:solidFill>
                  <a:schemeClr val="bg1"/>
                </a:solidFill>
                <a:ea typeface="Poppins" pitchFamily="34" charset="-122"/>
                <a:cs typeface="Poppins" pitchFamily="34" charset="-120"/>
              </a:rPr>
              <a:t>iseseisvalt</a:t>
            </a:r>
            <a:r>
              <a:rPr lang="en-US" sz="2600" dirty="0">
                <a:solidFill>
                  <a:schemeClr val="bg1"/>
                </a:solidFill>
                <a:ea typeface="Poppins" pitchFamily="34" charset="-122"/>
                <a:cs typeface="Poppins" pitchFamily="34" charset="-120"/>
              </a:rPr>
              <a:t>.</a:t>
            </a:r>
            <a:endParaRPr lang="en-US" sz="2600" dirty="0">
              <a:solidFill>
                <a:schemeClr val="bg1"/>
              </a:solidFill>
            </a:endParaRPr>
          </a:p>
        </p:txBody>
      </p:sp>
      <p:sp>
        <p:nvSpPr>
          <p:cNvPr id="7" name="Shape 4"/>
          <p:cNvSpPr/>
          <p:nvPr/>
        </p:nvSpPr>
        <p:spPr>
          <a:xfrm>
            <a:off x="-28897" y="0"/>
            <a:ext cx="158163" cy="6832600"/>
          </a:xfrm>
          <a:prstGeom prst="roundRect">
            <a:avLst>
              <a:gd name="adj" fmla="val -767997"/>
            </a:avLst>
          </a:prstGeom>
          <a:solidFill>
            <a:srgbClr val="FAFDFF"/>
          </a:solidFill>
          <a:ln/>
        </p:spPr>
        <p:txBody>
          <a:bodyPr/>
          <a:lstStyle/>
          <a:p>
            <a:endParaRPr lang="et-EE" sz="3188"/>
          </a:p>
        </p:txBody>
      </p:sp>
      <p:sp>
        <p:nvSpPr>
          <p:cNvPr id="8" name="Shape 5"/>
          <p:cNvSpPr/>
          <p:nvPr/>
        </p:nvSpPr>
        <p:spPr>
          <a:xfrm>
            <a:off x="12023100" y="0"/>
            <a:ext cx="158163" cy="6832600"/>
          </a:xfrm>
          <a:prstGeom prst="roundRect">
            <a:avLst>
              <a:gd name="adj" fmla="val -767997"/>
            </a:avLst>
          </a:prstGeom>
          <a:solidFill>
            <a:srgbClr val="FAFDFF"/>
          </a:solidFill>
          <a:ln/>
        </p:spPr>
        <p:txBody>
          <a:bodyPr/>
          <a:lstStyle/>
          <a:p>
            <a:endParaRPr lang="et-EE" sz="3188"/>
          </a:p>
        </p:txBody>
      </p:sp>
      <p:sp>
        <p:nvSpPr>
          <p:cNvPr id="9" name="Shape 6"/>
          <p:cNvSpPr/>
          <p:nvPr/>
        </p:nvSpPr>
        <p:spPr>
          <a:xfrm>
            <a:off x="3207" y="-31631"/>
            <a:ext cx="12146045" cy="158163"/>
          </a:xfrm>
          <a:prstGeom prst="roundRect">
            <a:avLst>
              <a:gd name="adj" fmla="val -767997"/>
            </a:avLst>
          </a:prstGeom>
          <a:solidFill>
            <a:srgbClr val="FAFDFF"/>
          </a:solidFill>
          <a:ln/>
        </p:spPr>
        <p:txBody>
          <a:bodyPr/>
          <a:lstStyle/>
          <a:p>
            <a:endParaRPr lang="et-EE" sz="3188"/>
          </a:p>
        </p:txBody>
      </p:sp>
      <p:sp>
        <p:nvSpPr>
          <p:cNvPr id="10" name="Shape 7"/>
          <p:cNvSpPr/>
          <p:nvPr/>
        </p:nvSpPr>
        <p:spPr>
          <a:xfrm>
            <a:off x="3207" y="6712465"/>
            <a:ext cx="12146045" cy="158161"/>
          </a:xfrm>
          <a:prstGeom prst="roundRect">
            <a:avLst>
              <a:gd name="adj" fmla="val -768003"/>
            </a:avLst>
          </a:prstGeom>
          <a:solidFill>
            <a:srgbClr val="FAFDFF"/>
          </a:solidFill>
          <a:ln/>
        </p:spPr>
        <p:txBody>
          <a:bodyPr/>
          <a:lstStyle/>
          <a:p>
            <a:endParaRPr lang="et-EE" sz="3188"/>
          </a:p>
        </p:txBody>
      </p:sp>
      <p:sp>
        <p:nvSpPr>
          <p:cNvPr id="12" name="Text 9"/>
          <p:cNvSpPr/>
          <p:nvPr/>
        </p:nvSpPr>
        <p:spPr>
          <a:xfrm>
            <a:off x="1683668" y="349972"/>
            <a:ext cx="8251146" cy="607276"/>
          </a:xfrm>
          <a:prstGeom prst="rect">
            <a:avLst/>
          </a:prstGeom>
          <a:noFill/>
          <a:ln/>
        </p:spPr>
        <p:txBody>
          <a:bodyPr wrap="square" lIns="0" tIns="0" rIns="0" bIns="0" rtlCol="0" anchor="t"/>
          <a:lstStyle/>
          <a:p>
            <a:pPr algn="ctr">
              <a:lnSpc>
                <a:spcPts val="4782"/>
              </a:lnSpc>
            </a:pPr>
            <a:r>
              <a:rPr lang="en-US" sz="3200" kern="0" spc="271" dirty="0">
                <a:solidFill>
                  <a:schemeClr val="accent2"/>
                </a:solidFill>
                <a:ea typeface="Poppins" pitchFamily="34" charset="-122"/>
                <a:cs typeface="Poppins" pitchFamily="34" charset="-120"/>
              </a:rPr>
              <a:t>ABIPOLITSEINIK</a:t>
            </a:r>
            <a:r>
              <a:rPr lang="et-EE" sz="3200" kern="0" spc="271" dirty="0">
                <a:solidFill>
                  <a:schemeClr val="accent2"/>
                </a:solidFill>
                <a:ea typeface="Poppins" pitchFamily="34" charset="-122"/>
                <a:cs typeface="Poppins" pitchFamily="34" charset="-120"/>
              </a:rPr>
              <a:t>U ASTMED</a:t>
            </a:r>
            <a:endParaRPr lang="en-US" sz="3200" dirty="0">
              <a:solidFill>
                <a:schemeClr val="accent2"/>
              </a:solidFill>
            </a:endParaRPr>
          </a:p>
        </p:txBody>
      </p:sp>
      <p:sp>
        <p:nvSpPr>
          <p:cNvPr id="14" name="TextBox 13">
            <a:extLst>
              <a:ext uri="{FF2B5EF4-FFF2-40B4-BE49-F238E27FC236}">
                <a16:creationId xmlns:a16="http://schemas.microsoft.com/office/drawing/2014/main" id="{5C64CAF5-2086-9495-55E2-D71946E634F3}"/>
              </a:ext>
            </a:extLst>
          </p:cNvPr>
          <p:cNvSpPr txBox="1"/>
          <p:nvPr/>
        </p:nvSpPr>
        <p:spPr>
          <a:xfrm>
            <a:off x="760408" y="5534918"/>
            <a:ext cx="10535283" cy="954107"/>
          </a:xfrm>
          <a:prstGeom prst="rect">
            <a:avLst/>
          </a:prstGeom>
          <a:noFill/>
        </p:spPr>
        <p:txBody>
          <a:bodyPr wrap="square" rtlCol="0">
            <a:spAutoFit/>
          </a:bodyPr>
          <a:lstStyle/>
          <a:p>
            <a:pPr algn="just"/>
            <a:r>
              <a:rPr lang="et-EE" sz="2800" b="1" dirty="0">
                <a:solidFill>
                  <a:schemeClr val="accent2"/>
                </a:solidFill>
                <a:effectLst>
                  <a:outerShdw blurRad="38100" dist="38100" dir="2700000" algn="tl">
                    <a:srgbClr val="000000">
                      <a:alpha val="43137"/>
                    </a:srgbClr>
                  </a:outerShdw>
                </a:effectLst>
              </a:rPr>
              <a:t>Eesmärk</a:t>
            </a:r>
            <a:r>
              <a:rPr lang="et-EE" sz="2800" dirty="0">
                <a:solidFill>
                  <a:schemeClr val="bg1"/>
                </a:solidFill>
              </a:rPr>
              <a:t>: Abipolitseiniku aste vastab tema väljaõppele, kogemusele ja valmisolekule.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467CF-82BC-C785-A384-3D2B97407C86}"/>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8144D5CA-68DB-3841-E94A-AA3E070C13B1}"/>
              </a:ext>
            </a:extLst>
          </p:cNvPr>
          <p:cNvSpPr/>
          <p:nvPr/>
        </p:nvSpPr>
        <p:spPr>
          <a:xfrm>
            <a:off x="618956" y="1256060"/>
            <a:ext cx="10914453" cy="3926707"/>
          </a:xfrm>
          <a:prstGeom prst="rect">
            <a:avLst/>
          </a:prstGeom>
          <a:noFill/>
          <a:ln/>
        </p:spPr>
        <p:txBody>
          <a:bodyPr wrap="square" lIns="0" tIns="0" rIns="0" bIns="0" rtlCol="0" anchor="b"/>
          <a:lstStyle/>
          <a:p>
            <a:r>
              <a:rPr lang="et-EE" sz="2800" b="1" dirty="0">
                <a:solidFill>
                  <a:schemeClr val="accent2"/>
                </a:solidFill>
              </a:rPr>
              <a:t>Kaheastmeline kontroll</a:t>
            </a:r>
          </a:p>
          <a:p>
            <a:endParaRPr lang="et-EE" sz="2800" dirty="0">
              <a:solidFill>
                <a:schemeClr val="accent2"/>
              </a:solidFill>
            </a:endParaRPr>
          </a:p>
          <a:p>
            <a:pPr lvl="0"/>
            <a:r>
              <a:rPr lang="et-EE" sz="2800" dirty="0">
                <a:solidFill>
                  <a:schemeClr val="accent2"/>
                </a:solidFill>
              </a:rPr>
              <a:t>1. Nõuetele vastavuse kontroll </a:t>
            </a:r>
            <a:r>
              <a:rPr lang="et-EE" sz="2800" dirty="0">
                <a:solidFill>
                  <a:schemeClr val="bg1"/>
                </a:solidFill>
              </a:rPr>
              <a:t>– formaalsete tingimuste täitmine.</a:t>
            </a:r>
          </a:p>
          <a:p>
            <a:pPr lvl="0"/>
            <a:endParaRPr lang="et-EE" sz="2800" dirty="0">
              <a:solidFill>
                <a:schemeClr val="bg1"/>
              </a:solidFill>
            </a:endParaRPr>
          </a:p>
          <a:p>
            <a:pPr lvl="0"/>
            <a:r>
              <a:rPr lang="et-EE" sz="2800" dirty="0">
                <a:solidFill>
                  <a:schemeClr val="accent2"/>
                </a:solidFill>
              </a:rPr>
              <a:t>2. Taustakontroll </a:t>
            </a:r>
            <a:r>
              <a:rPr lang="et-EE" sz="2800" dirty="0">
                <a:solidFill>
                  <a:schemeClr val="bg1"/>
                </a:solidFill>
              </a:rPr>
              <a:t>– usaldusväärsuse ja sobivuse hindamine.</a:t>
            </a:r>
          </a:p>
          <a:p>
            <a:pPr lvl="0"/>
            <a:endParaRPr lang="et-EE" sz="2800" dirty="0">
              <a:solidFill>
                <a:schemeClr val="bg1"/>
              </a:solidFill>
            </a:endParaRPr>
          </a:p>
          <a:p>
            <a:r>
              <a:rPr lang="et-EE" sz="2800" dirty="0">
                <a:solidFill>
                  <a:schemeClr val="bg1"/>
                </a:solidFill>
              </a:rPr>
              <a:t>Lisaks:</a:t>
            </a:r>
          </a:p>
          <a:p>
            <a:pPr marL="457200" lvl="0" indent="-457200">
              <a:buFont typeface="Arial" panose="020B0604020202020204" pitchFamily="34" charset="0"/>
              <a:buChar char="•"/>
            </a:pPr>
            <a:r>
              <a:rPr lang="et-EE" sz="2800" dirty="0">
                <a:solidFill>
                  <a:schemeClr val="bg1"/>
                </a:solidFill>
              </a:rPr>
              <a:t>kandideerimisandmete kategooriad sätestatakse </a:t>
            </a:r>
            <a:r>
              <a:rPr lang="et-EE" sz="2800" dirty="0">
                <a:solidFill>
                  <a:schemeClr val="accent2"/>
                </a:solidFill>
              </a:rPr>
              <a:t>selgelt seaduses;</a:t>
            </a:r>
          </a:p>
          <a:p>
            <a:pPr marL="457200" lvl="0" indent="-457200">
              <a:buFont typeface="Arial" panose="020B0604020202020204" pitchFamily="34" charset="0"/>
              <a:buChar char="•"/>
            </a:pPr>
            <a:r>
              <a:rPr lang="et-EE" sz="2800" dirty="0">
                <a:solidFill>
                  <a:schemeClr val="bg1"/>
                </a:solidFill>
              </a:rPr>
              <a:t>andmete säilitamine on </a:t>
            </a:r>
            <a:r>
              <a:rPr lang="et-EE" sz="2800" dirty="0">
                <a:solidFill>
                  <a:schemeClr val="accent2"/>
                </a:solidFill>
              </a:rPr>
              <a:t>ajaliselt piiratud ja diferentseeritud.</a:t>
            </a:r>
          </a:p>
        </p:txBody>
      </p:sp>
      <p:sp>
        <p:nvSpPr>
          <p:cNvPr id="7" name="Shape 4">
            <a:extLst>
              <a:ext uri="{FF2B5EF4-FFF2-40B4-BE49-F238E27FC236}">
                <a16:creationId xmlns:a16="http://schemas.microsoft.com/office/drawing/2014/main" id="{58CB4202-4609-E4F5-C7DA-6FD0F80A0121}"/>
              </a:ext>
            </a:extLst>
          </p:cNvPr>
          <p:cNvSpPr/>
          <p:nvPr/>
        </p:nvSpPr>
        <p:spPr>
          <a:xfrm>
            <a:off x="-28897" y="0"/>
            <a:ext cx="158163" cy="6832600"/>
          </a:xfrm>
          <a:prstGeom prst="roundRect">
            <a:avLst>
              <a:gd name="adj" fmla="val -767997"/>
            </a:avLst>
          </a:prstGeom>
          <a:solidFill>
            <a:srgbClr val="FAFDFF"/>
          </a:solidFill>
          <a:ln/>
        </p:spPr>
        <p:txBody>
          <a:bodyPr/>
          <a:lstStyle/>
          <a:p>
            <a:endParaRPr lang="et-EE" sz="3188"/>
          </a:p>
        </p:txBody>
      </p:sp>
      <p:sp>
        <p:nvSpPr>
          <p:cNvPr id="8" name="Shape 5">
            <a:extLst>
              <a:ext uri="{FF2B5EF4-FFF2-40B4-BE49-F238E27FC236}">
                <a16:creationId xmlns:a16="http://schemas.microsoft.com/office/drawing/2014/main" id="{FA5EA756-B265-1466-2364-9A59CF394728}"/>
              </a:ext>
            </a:extLst>
          </p:cNvPr>
          <p:cNvSpPr/>
          <p:nvPr/>
        </p:nvSpPr>
        <p:spPr>
          <a:xfrm>
            <a:off x="12023100" y="0"/>
            <a:ext cx="158163" cy="6832600"/>
          </a:xfrm>
          <a:prstGeom prst="roundRect">
            <a:avLst>
              <a:gd name="adj" fmla="val -767997"/>
            </a:avLst>
          </a:prstGeom>
          <a:solidFill>
            <a:srgbClr val="FAFDFF"/>
          </a:solidFill>
          <a:ln/>
        </p:spPr>
        <p:txBody>
          <a:bodyPr/>
          <a:lstStyle/>
          <a:p>
            <a:endParaRPr lang="et-EE" sz="3188"/>
          </a:p>
        </p:txBody>
      </p:sp>
      <p:sp>
        <p:nvSpPr>
          <p:cNvPr id="9" name="Shape 6">
            <a:extLst>
              <a:ext uri="{FF2B5EF4-FFF2-40B4-BE49-F238E27FC236}">
                <a16:creationId xmlns:a16="http://schemas.microsoft.com/office/drawing/2014/main" id="{4820F309-54D1-E0E5-97D4-2B2E494EAAE3}"/>
              </a:ext>
            </a:extLst>
          </p:cNvPr>
          <p:cNvSpPr/>
          <p:nvPr/>
        </p:nvSpPr>
        <p:spPr>
          <a:xfrm>
            <a:off x="3207" y="-31631"/>
            <a:ext cx="12146045" cy="158163"/>
          </a:xfrm>
          <a:prstGeom prst="roundRect">
            <a:avLst>
              <a:gd name="adj" fmla="val -767997"/>
            </a:avLst>
          </a:prstGeom>
          <a:solidFill>
            <a:srgbClr val="FAFDFF"/>
          </a:solidFill>
          <a:ln/>
        </p:spPr>
        <p:txBody>
          <a:bodyPr/>
          <a:lstStyle/>
          <a:p>
            <a:endParaRPr lang="et-EE" sz="3188"/>
          </a:p>
        </p:txBody>
      </p:sp>
      <p:sp>
        <p:nvSpPr>
          <p:cNvPr id="10" name="Shape 7">
            <a:extLst>
              <a:ext uri="{FF2B5EF4-FFF2-40B4-BE49-F238E27FC236}">
                <a16:creationId xmlns:a16="http://schemas.microsoft.com/office/drawing/2014/main" id="{7886B28B-EB4B-B112-D9C8-03356CEC8F25}"/>
              </a:ext>
            </a:extLst>
          </p:cNvPr>
          <p:cNvSpPr/>
          <p:nvPr/>
        </p:nvSpPr>
        <p:spPr>
          <a:xfrm>
            <a:off x="3207" y="6712465"/>
            <a:ext cx="12146045" cy="158161"/>
          </a:xfrm>
          <a:prstGeom prst="roundRect">
            <a:avLst>
              <a:gd name="adj" fmla="val -768003"/>
            </a:avLst>
          </a:prstGeom>
          <a:solidFill>
            <a:srgbClr val="FAFDFF"/>
          </a:solidFill>
          <a:ln/>
        </p:spPr>
        <p:txBody>
          <a:bodyPr/>
          <a:lstStyle/>
          <a:p>
            <a:endParaRPr lang="et-EE" sz="3188"/>
          </a:p>
        </p:txBody>
      </p:sp>
      <p:sp>
        <p:nvSpPr>
          <p:cNvPr id="12" name="Text 9">
            <a:extLst>
              <a:ext uri="{FF2B5EF4-FFF2-40B4-BE49-F238E27FC236}">
                <a16:creationId xmlns:a16="http://schemas.microsoft.com/office/drawing/2014/main" id="{974EDE27-5E88-CE70-0A1D-F7F6B6525EBA}"/>
              </a:ext>
            </a:extLst>
          </p:cNvPr>
          <p:cNvSpPr/>
          <p:nvPr/>
        </p:nvSpPr>
        <p:spPr>
          <a:xfrm>
            <a:off x="208796" y="423868"/>
            <a:ext cx="11555632" cy="918003"/>
          </a:xfrm>
          <a:prstGeom prst="rect">
            <a:avLst/>
          </a:prstGeom>
          <a:noFill/>
          <a:ln/>
        </p:spPr>
        <p:txBody>
          <a:bodyPr wrap="square" lIns="0" tIns="0" rIns="0" bIns="0" rtlCol="0" anchor="t"/>
          <a:lstStyle/>
          <a:p>
            <a:pPr>
              <a:lnSpc>
                <a:spcPts val="2551"/>
              </a:lnSpc>
            </a:pPr>
            <a:endParaRPr lang="et-EE" sz="3188" b="1" kern="0" spc="271" dirty="0">
              <a:solidFill>
                <a:schemeClr val="accent2"/>
              </a:solidFill>
              <a:latin typeface="Poppins" pitchFamily="34" charset="0"/>
              <a:ea typeface="Poppins" pitchFamily="34" charset="-122"/>
              <a:cs typeface="Poppins" pitchFamily="34" charset="-120"/>
            </a:endParaRPr>
          </a:p>
          <a:p>
            <a:pPr algn="ctr">
              <a:lnSpc>
                <a:spcPts val="2551"/>
              </a:lnSpc>
            </a:pPr>
            <a:r>
              <a:rPr lang="fi-FI" sz="3200" kern="0" spc="271" dirty="0">
                <a:solidFill>
                  <a:schemeClr val="accent2"/>
                </a:solidFill>
                <a:ea typeface="Poppins" pitchFamily="34" charset="-122"/>
                <a:cs typeface="Poppins" pitchFamily="34" charset="-120"/>
              </a:rPr>
              <a:t>SELGE NÕUETELE VASTAVUSE- JA TAUSTAKONTROLL</a:t>
            </a:r>
            <a:endParaRPr lang="en-US" sz="3200" dirty="0">
              <a:solidFill>
                <a:schemeClr val="accent2"/>
              </a:solidFill>
            </a:endParaRPr>
          </a:p>
        </p:txBody>
      </p:sp>
      <p:sp>
        <p:nvSpPr>
          <p:cNvPr id="14" name="TextBox 13">
            <a:extLst>
              <a:ext uri="{FF2B5EF4-FFF2-40B4-BE49-F238E27FC236}">
                <a16:creationId xmlns:a16="http://schemas.microsoft.com/office/drawing/2014/main" id="{96F60857-2532-7A30-B9D5-A8845C18CC4D}"/>
              </a:ext>
            </a:extLst>
          </p:cNvPr>
          <p:cNvSpPr txBox="1"/>
          <p:nvPr/>
        </p:nvSpPr>
        <p:spPr>
          <a:xfrm>
            <a:off x="793283" y="5470563"/>
            <a:ext cx="10914454" cy="954107"/>
          </a:xfrm>
          <a:prstGeom prst="rect">
            <a:avLst/>
          </a:prstGeom>
          <a:noFill/>
        </p:spPr>
        <p:txBody>
          <a:bodyPr wrap="square" rtlCol="0">
            <a:spAutoFit/>
          </a:bodyPr>
          <a:lstStyle/>
          <a:p>
            <a:pPr algn="just"/>
            <a:r>
              <a:rPr lang="et-EE" sz="2800" b="1" dirty="0">
                <a:solidFill>
                  <a:schemeClr val="accent2"/>
                </a:solidFill>
                <a:effectLst>
                  <a:outerShdw blurRad="38100" dist="38100" dir="2700000" algn="tl">
                    <a:srgbClr val="000000">
                      <a:alpha val="43137"/>
                    </a:srgbClr>
                  </a:outerShdw>
                </a:effectLst>
              </a:rPr>
              <a:t>Eesmärk</a:t>
            </a:r>
            <a:r>
              <a:rPr lang="et-EE" sz="2800" dirty="0">
                <a:solidFill>
                  <a:schemeClr val="bg1"/>
                </a:solidFill>
                <a:effectLst>
                  <a:outerShdw blurRad="38100" dist="38100" dir="2700000" algn="tl">
                    <a:srgbClr val="000000">
                      <a:alpha val="43137"/>
                    </a:srgbClr>
                  </a:outerShdw>
                </a:effectLst>
              </a:rPr>
              <a:t>: selge, läbipaistev ja andmekaitsenõuetega kooskõlas taustakontrolli süsteem.</a:t>
            </a:r>
            <a:endParaRPr lang="et-EE" sz="2800" dirty="0"/>
          </a:p>
        </p:txBody>
      </p:sp>
    </p:spTree>
    <p:extLst>
      <p:ext uri="{BB962C8B-B14F-4D97-AF65-F5344CB8AC3E}">
        <p14:creationId xmlns:p14="http://schemas.microsoft.com/office/powerpoint/2010/main" val="3289878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10BEB-0F2A-D846-E36F-D00ED3D75625}"/>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B4C4AF23-0187-2F5A-A8B7-7F3F340E69CC}"/>
              </a:ext>
            </a:extLst>
          </p:cNvPr>
          <p:cNvSpPr/>
          <p:nvPr/>
        </p:nvSpPr>
        <p:spPr>
          <a:xfrm>
            <a:off x="636359" y="1029482"/>
            <a:ext cx="10881548" cy="3970994"/>
          </a:xfrm>
          <a:prstGeom prst="rect">
            <a:avLst/>
          </a:prstGeom>
          <a:noFill/>
          <a:ln/>
        </p:spPr>
        <p:txBody>
          <a:bodyPr wrap="square" lIns="0" tIns="0" rIns="0" bIns="0" rtlCol="0" anchor="b"/>
          <a:lstStyle/>
          <a:p>
            <a:pPr marL="455508" indent="-455508">
              <a:lnSpc>
                <a:spcPct val="150000"/>
              </a:lnSpc>
              <a:buFont typeface="+mj-lt"/>
              <a:buAutoNum type="arabicParenR"/>
            </a:pPr>
            <a:endParaRPr lang="et-EE" sz="2600" dirty="0">
              <a:solidFill>
                <a:schemeClr val="bg1"/>
              </a:solidFill>
              <a:ea typeface="Poppins" pitchFamily="34" charset="-122"/>
              <a:cs typeface="Poppins" pitchFamily="34" charset="-120"/>
            </a:endParaRPr>
          </a:p>
          <a:p>
            <a:r>
              <a:rPr lang="et-EE" sz="2800" b="1" dirty="0">
                <a:solidFill>
                  <a:schemeClr val="accent2"/>
                </a:solidFill>
              </a:rPr>
              <a:t>Astmeline väljaõpe</a:t>
            </a:r>
            <a:endParaRPr lang="et-EE" sz="2800" dirty="0">
              <a:solidFill>
                <a:schemeClr val="accent2"/>
              </a:solidFill>
            </a:endParaRPr>
          </a:p>
          <a:p>
            <a:pPr lvl="1"/>
            <a:r>
              <a:rPr lang="et-EE" sz="2800" dirty="0">
                <a:solidFill>
                  <a:schemeClr val="accent2"/>
                </a:solidFill>
              </a:rPr>
              <a:t>I aste: </a:t>
            </a:r>
            <a:r>
              <a:rPr lang="et-EE" sz="2800" dirty="0">
                <a:solidFill>
                  <a:schemeClr val="bg1"/>
                </a:solidFill>
              </a:rPr>
              <a:t>vähemalt 20 tundi</a:t>
            </a:r>
          </a:p>
          <a:p>
            <a:pPr lvl="1"/>
            <a:r>
              <a:rPr lang="et-EE" sz="2800" dirty="0">
                <a:solidFill>
                  <a:schemeClr val="accent2"/>
                </a:solidFill>
              </a:rPr>
              <a:t>II aste: </a:t>
            </a:r>
            <a:r>
              <a:rPr lang="et-EE" sz="2800" dirty="0">
                <a:solidFill>
                  <a:schemeClr val="bg1"/>
                </a:solidFill>
              </a:rPr>
              <a:t>+150 tundi</a:t>
            </a:r>
          </a:p>
          <a:p>
            <a:pPr lvl="1"/>
            <a:r>
              <a:rPr lang="et-EE" sz="2800" dirty="0">
                <a:solidFill>
                  <a:schemeClr val="accent2"/>
                </a:solidFill>
              </a:rPr>
              <a:t>III aste: </a:t>
            </a:r>
            <a:r>
              <a:rPr lang="et-EE" sz="2800" dirty="0">
                <a:solidFill>
                  <a:schemeClr val="bg1"/>
                </a:solidFill>
              </a:rPr>
              <a:t>+40 tundi</a:t>
            </a:r>
          </a:p>
          <a:p>
            <a:pPr lvl="0"/>
            <a:endParaRPr lang="et-EE" sz="2800" dirty="0">
              <a:solidFill>
                <a:schemeClr val="bg1"/>
              </a:solidFill>
            </a:endParaRPr>
          </a:p>
          <a:p>
            <a:pPr algn="just"/>
            <a:r>
              <a:rPr lang="et-EE" sz="2800" dirty="0">
                <a:solidFill>
                  <a:schemeClr val="bg1"/>
                </a:solidFill>
              </a:rPr>
              <a:t>Väljaõpe muutub </a:t>
            </a:r>
            <a:r>
              <a:rPr lang="et-EE" sz="2800" dirty="0">
                <a:solidFill>
                  <a:schemeClr val="accent2"/>
                </a:solidFill>
              </a:rPr>
              <a:t>mahukamaks ja süsteemsemaks </a:t>
            </a:r>
            <a:r>
              <a:rPr lang="et-EE" sz="2800" dirty="0">
                <a:solidFill>
                  <a:schemeClr val="bg1"/>
                </a:solidFill>
              </a:rPr>
              <a:t>ning lähtub sisult politsei väljaõppe moodulitest.</a:t>
            </a:r>
          </a:p>
          <a:p>
            <a:pPr algn="just"/>
            <a:endParaRPr lang="et-EE" sz="2800" dirty="0">
              <a:solidFill>
                <a:schemeClr val="bg1"/>
              </a:solidFill>
            </a:endParaRPr>
          </a:p>
          <a:p>
            <a:pPr algn="just"/>
            <a:r>
              <a:rPr lang="et-EE" sz="2800" dirty="0">
                <a:solidFill>
                  <a:schemeClr val="bg1"/>
                </a:solidFill>
              </a:rPr>
              <a:t>Lisandub võimalus </a:t>
            </a:r>
            <a:r>
              <a:rPr lang="et-EE" sz="2800" dirty="0">
                <a:solidFill>
                  <a:schemeClr val="accent2"/>
                </a:solidFill>
              </a:rPr>
              <a:t>spetsialiseeruda kindlatesse valdkondadesse.</a:t>
            </a:r>
          </a:p>
        </p:txBody>
      </p:sp>
      <p:sp>
        <p:nvSpPr>
          <p:cNvPr id="7" name="Shape 4">
            <a:extLst>
              <a:ext uri="{FF2B5EF4-FFF2-40B4-BE49-F238E27FC236}">
                <a16:creationId xmlns:a16="http://schemas.microsoft.com/office/drawing/2014/main" id="{0E5199B2-EE13-3A09-6EBF-9E9D5CEFF883}"/>
              </a:ext>
            </a:extLst>
          </p:cNvPr>
          <p:cNvSpPr/>
          <p:nvPr/>
        </p:nvSpPr>
        <p:spPr>
          <a:xfrm>
            <a:off x="-28897" y="0"/>
            <a:ext cx="158163" cy="6832600"/>
          </a:xfrm>
          <a:prstGeom prst="roundRect">
            <a:avLst>
              <a:gd name="adj" fmla="val -767997"/>
            </a:avLst>
          </a:prstGeom>
          <a:solidFill>
            <a:srgbClr val="FAFDFF"/>
          </a:solidFill>
          <a:ln/>
        </p:spPr>
        <p:txBody>
          <a:bodyPr/>
          <a:lstStyle/>
          <a:p>
            <a:endParaRPr lang="et-EE" sz="3188"/>
          </a:p>
        </p:txBody>
      </p:sp>
      <p:sp>
        <p:nvSpPr>
          <p:cNvPr id="8" name="Shape 5">
            <a:extLst>
              <a:ext uri="{FF2B5EF4-FFF2-40B4-BE49-F238E27FC236}">
                <a16:creationId xmlns:a16="http://schemas.microsoft.com/office/drawing/2014/main" id="{B44469CF-C333-4701-7359-C7335516A82C}"/>
              </a:ext>
            </a:extLst>
          </p:cNvPr>
          <p:cNvSpPr/>
          <p:nvPr/>
        </p:nvSpPr>
        <p:spPr>
          <a:xfrm>
            <a:off x="12023100" y="0"/>
            <a:ext cx="158163" cy="6832600"/>
          </a:xfrm>
          <a:prstGeom prst="roundRect">
            <a:avLst>
              <a:gd name="adj" fmla="val -767997"/>
            </a:avLst>
          </a:prstGeom>
          <a:solidFill>
            <a:srgbClr val="FAFDFF"/>
          </a:solidFill>
          <a:ln/>
        </p:spPr>
        <p:txBody>
          <a:bodyPr/>
          <a:lstStyle/>
          <a:p>
            <a:endParaRPr lang="et-EE" sz="3188"/>
          </a:p>
        </p:txBody>
      </p:sp>
      <p:sp>
        <p:nvSpPr>
          <p:cNvPr id="9" name="Shape 6">
            <a:extLst>
              <a:ext uri="{FF2B5EF4-FFF2-40B4-BE49-F238E27FC236}">
                <a16:creationId xmlns:a16="http://schemas.microsoft.com/office/drawing/2014/main" id="{1EC2FC00-7F0E-8A6E-D812-42288E413D85}"/>
              </a:ext>
            </a:extLst>
          </p:cNvPr>
          <p:cNvSpPr/>
          <p:nvPr/>
        </p:nvSpPr>
        <p:spPr>
          <a:xfrm>
            <a:off x="3207" y="-31631"/>
            <a:ext cx="12146045" cy="158163"/>
          </a:xfrm>
          <a:prstGeom prst="roundRect">
            <a:avLst>
              <a:gd name="adj" fmla="val -767997"/>
            </a:avLst>
          </a:prstGeom>
          <a:solidFill>
            <a:srgbClr val="FAFDFF"/>
          </a:solidFill>
          <a:ln/>
        </p:spPr>
        <p:txBody>
          <a:bodyPr/>
          <a:lstStyle/>
          <a:p>
            <a:endParaRPr lang="et-EE" sz="3188"/>
          </a:p>
        </p:txBody>
      </p:sp>
      <p:sp>
        <p:nvSpPr>
          <p:cNvPr id="10" name="Shape 7">
            <a:extLst>
              <a:ext uri="{FF2B5EF4-FFF2-40B4-BE49-F238E27FC236}">
                <a16:creationId xmlns:a16="http://schemas.microsoft.com/office/drawing/2014/main" id="{5FB61F4B-AC6F-8BAD-4290-C2798BC971A7}"/>
              </a:ext>
            </a:extLst>
          </p:cNvPr>
          <p:cNvSpPr/>
          <p:nvPr/>
        </p:nvSpPr>
        <p:spPr>
          <a:xfrm>
            <a:off x="3207" y="6712465"/>
            <a:ext cx="12146045" cy="158161"/>
          </a:xfrm>
          <a:prstGeom prst="roundRect">
            <a:avLst>
              <a:gd name="adj" fmla="val -768003"/>
            </a:avLst>
          </a:prstGeom>
          <a:solidFill>
            <a:srgbClr val="FAFDFF"/>
          </a:solidFill>
          <a:ln/>
        </p:spPr>
        <p:txBody>
          <a:bodyPr/>
          <a:lstStyle/>
          <a:p>
            <a:endParaRPr lang="et-EE" sz="3188"/>
          </a:p>
        </p:txBody>
      </p:sp>
      <p:sp>
        <p:nvSpPr>
          <p:cNvPr id="12" name="Text 9">
            <a:extLst>
              <a:ext uri="{FF2B5EF4-FFF2-40B4-BE49-F238E27FC236}">
                <a16:creationId xmlns:a16="http://schemas.microsoft.com/office/drawing/2014/main" id="{9A193F71-15C0-2569-6D65-AACF12017CB2}"/>
              </a:ext>
            </a:extLst>
          </p:cNvPr>
          <p:cNvSpPr/>
          <p:nvPr/>
        </p:nvSpPr>
        <p:spPr>
          <a:xfrm>
            <a:off x="250565" y="339033"/>
            <a:ext cx="10881548" cy="607276"/>
          </a:xfrm>
          <a:prstGeom prst="rect">
            <a:avLst/>
          </a:prstGeom>
          <a:noFill/>
          <a:ln/>
        </p:spPr>
        <p:txBody>
          <a:bodyPr wrap="square" lIns="0" tIns="0" rIns="0" bIns="0" rtlCol="0" anchor="t"/>
          <a:lstStyle/>
          <a:p>
            <a:pPr algn="ctr">
              <a:lnSpc>
                <a:spcPts val="4782"/>
              </a:lnSpc>
            </a:pPr>
            <a:r>
              <a:rPr lang="et-EE" sz="3200" dirty="0">
                <a:solidFill>
                  <a:schemeClr val="accent2"/>
                </a:solidFill>
                <a:ea typeface="Rany" pitchFamily="34" charset="-122"/>
                <a:cs typeface="Rany" pitchFamily="34" charset="-120"/>
              </a:rPr>
              <a:t>SISUKAM VÄLJAÕPE</a:t>
            </a:r>
            <a:endParaRPr lang="en-US" sz="3200" dirty="0">
              <a:solidFill>
                <a:schemeClr val="accent2"/>
              </a:solidFill>
            </a:endParaRPr>
          </a:p>
        </p:txBody>
      </p:sp>
      <p:sp>
        <p:nvSpPr>
          <p:cNvPr id="2" name="TextBox 1">
            <a:extLst>
              <a:ext uri="{FF2B5EF4-FFF2-40B4-BE49-F238E27FC236}">
                <a16:creationId xmlns:a16="http://schemas.microsoft.com/office/drawing/2014/main" id="{7A158609-F4E4-4292-90D8-0E7809AE96CC}"/>
              </a:ext>
            </a:extLst>
          </p:cNvPr>
          <p:cNvSpPr txBox="1"/>
          <p:nvPr/>
        </p:nvSpPr>
        <p:spPr>
          <a:xfrm>
            <a:off x="750888" y="5299759"/>
            <a:ext cx="10881548" cy="954107"/>
          </a:xfrm>
          <a:prstGeom prst="rect">
            <a:avLst/>
          </a:prstGeom>
          <a:noFill/>
        </p:spPr>
        <p:txBody>
          <a:bodyPr wrap="square" rtlCol="0">
            <a:spAutoFit/>
          </a:bodyPr>
          <a:lstStyle/>
          <a:p>
            <a:pPr algn="just"/>
            <a:r>
              <a:rPr lang="et-EE" sz="2800" b="1" dirty="0">
                <a:solidFill>
                  <a:schemeClr val="accent2"/>
                </a:solidFill>
              </a:rPr>
              <a:t>Eesmärk</a:t>
            </a:r>
            <a:r>
              <a:rPr lang="et-EE" sz="2800" dirty="0">
                <a:solidFill>
                  <a:schemeClr val="accent2"/>
                </a:solidFill>
              </a:rPr>
              <a:t>:</a:t>
            </a:r>
            <a:r>
              <a:rPr lang="et-EE" sz="2800" dirty="0">
                <a:solidFill>
                  <a:schemeClr val="bg1"/>
                </a:solidFill>
              </a:rPr>
              <a:t> tagada, et abipolitseinikul on talle antud ülesannete täitmiseks vajalikud teadmised ja praktilised oskused. </a:t>
            </a:r>
          </a:p>
        </p:txBody>
      </p:sp>
    </p:spTree>
    <p:extLst>
      <p:ext uri="{BB962C8B-B14F-4D97-AF65-F5344CB8AC3E}">
        <p14:creationId xmlns:p14="http://schemas.microsoft.com/office/powerpoint/2010/main" val="3220200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611069" y="1164989"/>
            <a:ext cx="9272744" cy="323903"/>
          </a:xfrm>
          <a:prstGeom prst="rect">
            <a:avLst/>
          </a:prstGeom>
          <a:noFill/>
          <a:ln/>
        </p:spPr>
        <p:txBody>
          <a:bodyPr wrap="square" lIns="0" tIns="0" rIns="0" bIns="0" rtlCol="0" anchor="t"/>
          <a:lstStyle/>
          <a:p>
            <a:pPr>
              <a:lnSpc>
                <a:spcPts val="2551"/>
              </a:lnSpc>
            </a:pPr>
            <a:endParaRPr lang="en-US" sz="1594" dirty="0">
              <a:solidFill>
                <a:schemeClr val="accent2"/>
              </a:solidFill>
            </a:endParaRPr>
          </a:p>
        </p:txBody>
      </p:sp>
      <p:sp>
        <p:nvSpPr>
          <p:cNvPr id="6" name="Text 3"/>
          <p:cNvSpPr/>
          <p:nvPr/>
        </p:nvSpPr>
        <p:spPr>
          <a:xfrm>
            <a:off x="644541" y="1200131"/>
            <a:ext cx="10758764" cy="4149974"/>
          </a:xfrm>
          <a:prstGeom prst="rect">
            <a:avLst/>
          </a:prstGeom>
          <a:noFill/>
          <a:ln/>
        </p:spPr>
        <p:txBody>
          <a:bodyPr wrap="square" lIns="0" tIns="0" rIns="0" bIns="0" rtlCol="0" anchor="b"/>
          <a:lstStyle/>
          <a:p>
            <a:pPr marL="379590" indent="-379590">
              <a:lnSpc>
                <a:spcPts val="2869"/>
              </a:lnSpc>
              <a:buFont typeface="Arial" panose="020B0604020202020204" pitchFamily="34" charset="0"/>
              <a:buChar char="•"/>
            </a:pPr>
            <a:endParaRPr lang="en-US" sz="2000" dirty="0">
              <a:solidFill>
                <a:srgbClr val="FAFDFF"/>
              </a:solidFill>
              <a:ea typeface="Poppins" pitchFamily="34" charset="-122"/>
              <a:cs typeface="Poppins" pitchFamily="34" charset="-120"/>
            </a:endParaRPr>
          </a:p>
        </p:txBody>
      </p:sp>
      <p:sp>
        <p:nvSpPr>
          <p:cNvPr id="7" name="Shape 4"/>
          <p:cNvSpPr/>
          <p:nvPr/>
        </p:nvSpPr>
        <p:spPr>
          <a:xfrm>
            <a:off x="-28897" y="0"/>
            <a:ext cx="158163" cy="6832600"/>
          </a:xfrm>
          <a:prstGeom prst="roundRect">
            <a:avLst>
              <a:gd name="adj" fmla="val -767997"/>
            </a:avLst>
          </a:prstGeom>
          <a:solidFill>
            <a:srgbClr val="FAFDFF"/>
          </a:solidFill>
          <a:ln/>
        </p:spPr>
        <p:txBody>
          <a:bodyPr/>
          <a:lstStyle/>
          <a:p>
            <a:endParaRPr lang="et-EE" sz="3188"/>
          </a:p>
        </p:txBody>
      </p:sp>
      <p:sp>
        <p:nvSpPr>
          <p:cNvPr id="8" name="Shape 5"/>
          <p:cNvSpPr/>
          <p:nvPr/>
        </p:nvSpPr>
        <p:spPr>
          <a:xfrm>
            <a:off x="12023100" y="0"/>
            <a:ext cx="158163" cy="6832600"/>
          </a:xfrm>
          <a:prstGeom prst="roundRect">
            <a:avLst>
              <a:gd name="adj" fmla="val -767997"/>
            </a:avLst>
          </a:prstGeom>
          <a:solidFill>
            <a:srgbClr val="FAFDFF"/>
          </a:solidFill>
          <a:ln/>
        </p:spPr>
        <p:txBody>
          <a:bodyPr/>
          <a:lstStyle/>
          <a:p>
            <a:endParaRPr lang="et-EE" sz="3188"/>
          </a:p>
        </p:txBody>
      </p:sp>
      <p:sp>
        <p:nvSpPr>
          <p:cNvPr id="9" name="Shape 6"/>
          <p:cNvSpPr/>
          <p:nvPr/>
        </p:nvSpPr>
        <p:spPr>
          <a:xfrm>
            <a:off x="3207" y="-31631"/>
            <a:ext cx="12146045" cy="158163"/>
          </a:xfrm>
          <a:prstGeom prst="roundRect">
            <a:avLst>
              <a:gd name="adj" fmla="val -767997"/>
            </a:avLst>
          </a:prstGeom>
          <a:solidFill>
            <a:srgbClr val="FAFDFF"/>
          </a:solidFill>
          <a:ln/>
        </p:spPr>
        <p:txBody>
          <a:bodyPr/>
          <a:lstStyle/>
          <a:p>
            <a:endParaRPr lang="et-EE" sz="3188"/>
          </a:p>
        </p:txBody>
      </p:sp>
      <p:sp>
        <p:nvSpPr>
          <p:cNvPr id="10" name="Shape 7"/>
          <p:cNvSpPr/>
          <p:nvPr/>
        </p:nvSpPr>
        <p:spPr>
          <a:xfrm>
            <a:off x="3207" y="6712465"/>
            <a:ext cx="12146045" cy="158161"/>
          </a:xfrm>
          <a:prstGeom prst="roundRect">
            <a:avLst>
              <a:gd name="adj" fmla="val -768003"/>
            </a:avLst>
          </a:prstGeom>
          <a:solidFill>
            <a:srgbClr val="FAFDFF"/>
          </a:solidFill>
          <a:ln/>
        </p:spPr>
        <p:txBody>
          <a:bodyPr/>
          <a:lstStyle/>
          <a:p>
            <a:endParaRPr lang="et-EE" sz="3188"/>
          </a:p>
        </p:txBody>
      </p:sp>
      <p:sp>
        <p:nvSpPr>
          <p:cNvPr id="12" name="Text 9"/>
          <p:cNvSpPr/>
          <p:nvPr/>
        </p:nvSpPr>
        <p:spPr>
          <a:xfrm>
            <a:off x="635405" y="395063"/>
            <a:ext cx="10881548" cy="607276"/>
          </a:xfrm>
          <a:prstGeom prst="rect">
            <a:avLst/>
          </a:prstGeom>
          <a:noFill/>
          <a:ln/>
        </p:spPr>
        <p:txBody>
          <a:bodyPr wrap="square" lIns="0" tIns="0" rIns="0" bIns="0" rtlCol="0" anchor="t"/>
          <a:lstStyle/>
          <a:p>
            <a:pPr algn="ctr">
              <a:lnSpc>
                <a:spcPts val="4782"/>
              </a:lnSpc>
            </a:pPr>
            <a:r>
              <a:rPr lang="et-EE" sz="3200" dirty="0">
                <a:solidFill>
                  <a:schemeClr val="accent2"/>
                </a:solidFill>
                <a:ea typeface="Rany" pitchFamily="34" charset="-122"/>
                <a:cs typeface="Rany" pitchFamily="34" charset="-120"/>
              </a:rPr>
              <a:t>ABIPOLITSEINIKU ROLL LAIENEB</a:t>
            </a:r>
            <a:endParaRPr lang="en-US" sz="3200" dirty="0">
              <a:solidFill>
                <a:schemeClr val="accent2"/>
              </a:solidFill>
            </a:endParaRPr>
          </a:p>
        </p:txBody>
      </p:sp>
      <p:sp>
        <p:nvSpPr>
          <p:cNvPr id="2" name="TextBox 1">
            <a:extLst>
              <a:ext uri="{FF2B5EF4-FFF2-40B4-BE49-F238E27FC236}">
                <a16:creationId xmlns:a16="http://schemas.microsoft.com/office/drawing/2014/main" id="{F1B759E6-3D26-CCCD-347B-89FE15F33957}"/>
              </a:ext>
            </a:extLst>
          </p:cNvPr>
          <p:cNvSpPr txBox="1"/>
          <p:nvPr/>
        </p:nvSpPr>
        <p:spPr>
          <a:xfrm>
            <a:off x="626277" y="5533759"/>
            <a:ext cx="10881548" cy="954107"/>
          </a:xfrm>
          <a:prstGeom prst="rect">
            <a:avLst/>
          </a:prstGeom>
          <a:noFill/>
        </p:spPr>
        <p:txBody>
          <a:bodyPr wrap="square" rtlCol="0">
            <a:spAutoFit/>
          </a:bodyPr>
          <a:lstStyle/>
          <a:p>
            <a:pPr algn="just"/>
            <a:r>
              <a:rPr lang="et-EE" sz="2800" b="1" dirty="0">
                <a:solidFill>
                  <a:schemeClr val="accent2"/>
                </a:solidFill>
              </a:rPr>
              <a:t>Eesmärk</a:t>
            </a:r>
            <a:r>
              <a:rPr lang="et-EE" sz="2800" dirty="0">
                <a:solidFill>
                  <a:schemeClr val="bg1"/>
                </a:solidFill>
              </a:rPr>
              <a:t>: võimaldada kaasata abipolitseinikke nende väljaõppele ja pädevusele vastavatesse PPA tegevustesse.</a:t>
            </a:r>
          </a:p>
        </p:txBody>
      </p:sp>
      <p:sp>
        <p:nvSpPr>
          <p:cNvPr id="14" name="Text 2">
            <a:extLst>
              <a:ext uri="{FF2B5EF4-FFF2-40B4-BE49-F238E27FC236}">
                <a16:creationId xmlns:a16="http://schemas.microsoft.com/office/drawing/2014/main" id="{2196CA81-5127-CB75-4D60-86CEA41979FC}"/>
              </a:ext>
            </a:extLst>
          </p:cNvPr>
          <p:cNvSpPr/>
          <p:nvPr/>
        </p:nvSpPr>
        <p:spPr>
          <a:xfrm>
            <a:off x="449652" y="1213701"/>
            <a:ext cx="11287301" cy="3820267"/>
          </a:xfrm>
          <a:prstGeom prst="rect">
            <a:avLst/>
          </a:prstGeom>
          <a:noFill/>
          <a:ln/>
        </p:spPr>
        <p:txBody>
          <a:bodyPr wrap="square" lIns="0" tIns="0" rIns="0" bIns="0" rtlCol="0" anchor="b"/>
          <a:lstStyle/>
          <a:p>
            <a:pPr algn="just"/>
            <a:r>
              <a:rPr lang="et-EE" sz="2500" dirty="0">
                <a:solidFill>
                  <a:schemeClr val="bg1"/>
                </a:solidFill>
              </a:rPr>
              <a:t>Hetkel</a:t>
            </a:r>
            <a:r>
              <a:rPr lang="et-EE" sz="2500" b="1" dirty="0">
                <a:solidFill>
                  <a:schemeClr val="accent2"/>
                </a:solidFill>
              </a:rPr>
              <a:t> </a:t>
            </a:r>
            <a:r>
              <a:rPr lang="et-EE" sz="2500" dirty="0">
                <a:solidFill>
                  <a:schemeClr val="bg1"/>
                </a:solidFill>
              </a:rPr>
              <a:t>abistavad abipolitseinikud abistavad politseid peamiselt avalikku korda ähvardavate ohtude tõrjumisel ja riiklus järelevalves.</a:t>
            </a:r>
          </a:p>
          <a:p>
            <a:endParaRPr lang="et-EE" sz="2500" dirty="0">
              <a:solidFill>
                <a:schemeClr val="bg1"/>
              </a:solidFill>
            </a:endParaRPr>
          </a:p>
          <a:p>
            <a:r>
              <a:rPr lang="et-EE" sz="2500" b="1" dirty="0">
                <a:solidFill>
                  <a:schemeClr val="accent2"/>
                </a:solidFill>
              </a:rPr>
              <a:t>Muudatuse tulemuse </a:t>
            </a:r>
            <a:r>
              <a:rPr lang="et-EE" sz="2500" dirty="0">
                <a:solidFill>
                  <a:schemeClr val="bg1"/>
                </a:solidFill>
              </a:rPr>
              <a:t>pädevus laieneb ning abipolitseinikud saavad osaleda muu hulgas:</a:t>
            </a:r>
          </a:p>
          <a:p>
            <a:pPr marL="950382" lvl="1" indent="-342900">
              <a:buFont typeface="Arial" panose="020B0604020202020204" pitchFamily="34" charset="0"/>
              <a:buChar char="•"/>
            </a:pPr>
            <a:r>
              <a:rPr lang="et-EE" sz="2500" dirty="0">
                <a:solidFill>
                  <a:schemeClr val="accent2"/>
                </a:solidFill>
              </a:rPr>
              <a:t>piirikontrollis ja riigipiiri valvamises;</a:t>
            </a:r>
          </a:p>
          <a:p>
            <a:pPr marL="950382" lvl="1" indent="-342900">
              <a:buFont typeface="Arial" panose="020B0604020202020204" pitchFamily="34" charset="0"/>
              <a:buChar char="•"/>
            </a:pPr>
            <a:r>
              <a:rPr lang="et-EE" sz="2500" dirty="0">
                <a:solidFill>
                  <a:schemeClr val="accent2"/>
                </a:solidFill>
              </a:rPr>
              <a:t>kinnipeetute järelevalves ja konvoeerimises;</a:t>
            </a:r>
          </a:p>
          <a:p>
            <a:pPr marL="950382" lvl="1" indent="-342900">
              <a:buFont typeface="Arial" panose="020B0604020202020204" pitchFamily="34" charset="0"/>
              <a:buChar char="•"/>
            </a:pPr>
            <a:r>
              <a:rPr lang="et-EE" sz="2500" dirty="0">
                <a:solidFill>
                  <a:schemeClr val="accent2"/>
                </a:solidFill>
              </a:rPr>
              <a:t>ebaseadusliku viibimise, elamise ja töötamise järelevalves;</a:t>
            </a:r>
          </a:p>
          <a:p>
            <a:pPr marL="950382" lvl="1" indent="-342900">
              <a:buFont typeface="Arial" panose="020B0604020202020204" pitchFamily="34" charset="0"/>
              <a:buChar char="•"/>
            </a:pPr>
            <a:r>
              <a:rPr lang="et-EE" sz="2500" dirty="0">
                <a:solidFill>
                  <a:schemeClr val="accent2"/>
                </a:solidFill>
              </a:rPr>
              <a:t>turvategevuse- ja relvalubadega seotud tegevuste </a:t>
            </a:r>
            <a:r>
              <a:rPr lang="et-EE" sz="2500" dirty="0" err="1">
                <a:solidFill>
                  <a:schemeClr val="accent2"/>
                </a:solidFill>
              </a:rPr>
              <a:t>järlevalves</a:t>
            </a:r>
            <a:r>
              <a:rPr lang="et-EE" sz="2500" dirty="0">
                <a:solidFill>
                  <a:schemeClr val="accent2"/>
                </a:solidFill>
              </a:rPr>
              <a:t>;</a:t>
            </a:r>
          </a:p>
          <a:p>
            <a:pPr marL="950382" lvl="1" indent="-342900">
              <a:buFont typeface="Arial" panose="020B0604020202020204" pitchFamily="34" charset="0"/>
              <a:buChar char="•"/>
            </a:pPr>
            <a:r>
              <a:rPr lang="et-EE" sz="2500" dirty="0">
                <a:solidFill>
                  <a:schemeClr val="accent2"/>
                </a:solidFill>
              </a:rPr>
              <a:t>süüteomenetlust toetavates tegevustes;</a:t>
            </a:r>
          </a:p>
          <a:p>
            <a:pPr marL="950382" lvl="1" indent="-342900">
              <a:buFont typeface="Arial" panose="020B0604020202020204" pitchFamily="34" charset="0"/>
              <a:buChar char="•"/>
            </a:pPr>
            <a:r>
              <a:rPr lang="et-EE" sz="2500" dirty="0">
                <a:solidFill>
                  <a:schemeClr val="accent2"/>
                </a:solidFill>
              </a:rPr>
              <a:t>arendus-, koolitus-, kommunikatsiooni- ja muudes tugitegevustes.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3"/>
          <p:cNvSpPr/>
          <p:nvPr/>
        </p:nvSpPr>
        <p:spPr>
          <a:xfrm>
            <a:off x="747564" y="1355675"/>
            <a:ext cx="10566125" cy="3719541"/>
          </a:xfrm>
          <a:prstGeom prst="rect">
            <a:avLst/>
          </a:prstGeom>
          <a:noFill/>
          <a:ln/>
        </p:spPr>
        <p:txBody>
          <a:bodyPr wrap="square" lIns="0" tIns="0" rIns="0" bIns="0" rtlCol="0" anchor="b"/>
          <a:lstStyle/>
          <a:p>
            <a:pPr marL="457200" lvl="0" indent="-457200" algn="just">
              <a:buClr>
                <a:schemeClr val="bg1"/>
              </a:buClr>
              <a:buFont typeface="Wingdings" panose="05000000000000000000" pitchFamily="2" charset="2"/>
              <a:buChar char="Ø"/>
            </a:pPr>
            <a:r>
              <a:rPr lang="et-EE" sz="2800" dirty="0">
                <a:solidFill>
                  <a:schemeClr val="bg1"/>
                </a:solidFill>
              </a:rPr>
              <a:t>Luuakse </a:t>
            </a:r>
            <a:r>
              <a:rPr lang="et-EE" sz="2800" dirty="0">
                <a:solidFill>
                  <a:schemeClr val="accent2"/>
                </a:solidFill>
              </a:rPr>
              <a:t>distsiplinaarjärelevalve süsteem</a:t>
            </a:r>
            <a:r>
              <a:rPr lang="et-EE" sz="2800" dirty="0">
                <a:solidFill>
                  <a:schemeClr val="bg1"/>
                </a:solidFill>
              </a:rPr>
              <a:t>, lähtudes avaliku teenistuse seadusest koos vajalike erisustega. Võimalikud karistused on </a:t>
            </a:r>
            <a:r>
              <a:rPr lang="et-EE" sz="2800" dirty="0">
                <a:solidFill>
                  <a:schemeClr val="accent2"/>
                </a:solidFill>
              </a:rPr>
              <a:t>kirjalik noomitus </a:t>
            </a:r>
            <a:r>
              <a:rPr lang="et-EE" sz="2800" dirty="0">
                <a:solidFill>
                  <a:schemeClr val="bg1"/>
                </a:solidFill>
              </a:rPr>
              <a:t>ja </a:t>
            </a:r>
            <a:r>
              <a:rPr lang="et-EE" sz="2800" dirty="0">
                <a:solidFill>
                  <a:schemeClr val="accent2"/>
                </a:solidFill>
              </a:rPr>
              <a:t>staatusest vabastamine</a:t>
            </a:r>
            <a:r>
              <a:rPr lang="et-EE" sz="2800" dirty="0">
                <a:solidFill>
                  <a:schemeClr val="bg1"/>
                </a:solidFill>
              </a:rPr>
              <a:t>.</a:t>
            </a:r>
          </a:p>
          <a:p>
            <a:pPr marL="457200" lvl="0" indent="-457200" algn="just">
              <a:buFont typeface="Wingdings" panose="05000000000000000000" pitchFamily="2" charset="2"/>
              <a:buChar char="Ø"/>
            </a:pPr>
            <a:endParaRPr lang="et-EE" sz="2800" dirty="0">
              <a:solidFill>
                <a:schemeClr val="bg1"/>
              </a:solidFill>
            </a:endParaRPr>
          </a:p>
          <a:p>
            <a:pPr marL="457200" lvl="0" indent="-457200" algn="just">
              <a:buFont typeface="Wingdings" panose="05000000000000000000" pitchFamily="2" charset="2"/>
              <a:buChar char="Ø"/>
            </a:pPr>
            <a:r>
              <a:rPr lang="et-EE" sz="2800" dirty="0">
                <a:solidFill>
                  <a:schemeClr val="bg1"/>
                </a:solidFill>
              </a:rPr>
              <a:t>Tekib võimalus </a:t>
            </a:r>
            <a:r>
              <a:rPr lang="et-EE" sz="2800" dirty="0">
                <a:solidFill>
                  <a:schemeClr val="accent2"/>
                </a:solidFill>
              </a:rPr>
              <a:t>abipolitseiniku staatus ajutiselt peatada.</a:t>
            </a:r>
            <a:endParaRPr lang="et-EE" sz="2800" dirty="0">
              <a:solidFill>
                <a:schemeClr val="bg1"/>
              </a:solidFill>
            </a:endParaRPr>
          </a:p>
          <a:p>
            <a:pPr marL="457200" lvl="0" indent="-457200" algn="just">
              <a:buFont typeface="Wingdings" panose="05000000000000000000" pitchFamily="2" charset="2"/>
              <a:buChar char="Ø"/>
            </a:pPr>
            <a:endParaRPr lang="et-EE" sz="2800" dirty="0">
              <a:solidFill>
                <a:schemeClr val="bg1"/>
              </a:solidFill>
            </a:endParaRPr>
          </a:p>
          <a:p>
            <a:pPr marL="457200" lvl="0" indent="-457200" algn="just">
              <a:buClr>
                <a:schemeClr val="bg1"/>
              </a:buClr>
              <a:buFont typeface="Wingdings" panose="05000000000000000000" pitchFamily="2" charset="2"/>
              <a:buChar char="Ø"/>
            </a:pPr>
            <a:r>
              <a:rPr lang="et-EE" sz="2800" dirty="0">
                <a:solidFill>
                  <a:schemeClr val="accent2"/>
                </a:solidFill>
              </a:rPr>
              <a:t>Vabastamise alused laienevad</a:t>
            </a:r>
            <a:r>
              <a:rPr lang="et-EE" sz="2800" dirty="0">
                <a:solidFill>
                  <a:schemeClr val="bg1"/>
                </a:solidFill>
              </a:rPr>
              <a:t> ning otsustamisel lisandub </a:t>
            </a:r>
            <a:r>
              <a:rPr lang="et-EE" sz="2800" dirty="0">
                <a:solidFill>
                  <a:schemeClr val="accent2"/>
                </a:solidFill>
              </a:rPr>
              <a:t>kaalutlusõigus.</a:t>
            </a:r>
          </a:p>
        </p:txBody>
      </p:sp>
      <p:sp>
        <p:nvSpPr>
          <p:cNvPr id="7" name="Shape 4"/>
          <p:cNvSpPr/>
          <p:nvPr/>
        </p:nvSpPr>
        <p:spPr>
          <a:xfrm>
            <a:off x="-28897" y="0"/>
            <a:ext cx="158163" cy="6832600"/>
          </a:xfrm>
          <a:prstGeom prst="roundRect">
            <a:avLst>
              <a:gd name="adj" fmla="val -767997"/>
            </a:avLst>
          </a:prstGeom>
          <a:solidFill>
            <a:srgbClr val="FAFDFF"/>
          </a:solidFill>
          <a:ln/>
        </p:spPr>
        <p:txBody>
          <a:bodyPr/>
          <a:lstStyle/>
          <a:p>
            <a:endParaRPr lang="et-EE" sz="3188"/>
          </a:p>
        </p:txBody>
      </p:sp>
      <p:sp>
        <p:nvSpPr>
          <p:cNvPr id="8" name="Shape 5"/>
          <p:cNvSpPr/>
          <p:nvPr/>
        </p:nvSpPr>
        <p:spPr>
          <a:xfrm>
            <a:off x="12023100" y="0"/>
            <a:ext cx="158163" cy="6832600"/>
          </a:xfrm>
          <a:prstGeom prst="roundRect">
            <a:avLst>
              <a:gd name="adj" fmla="val -767997"/>
            </a:avLst>
          </a:prstGeom>
          <a:solidFill>
            <a:srgbClr val="FAFDFF"/>
          </a:solidFill>
          <a:ln/>
        </p:spPr>
        <p:txBody>
          <a:bodyPr/>
          <a:lstStyle/>
          <a:p>
            <a:endParaRPr lang="et-EE" sz="3188"/>
          </a:p>
        </p:txBody>
      </p:sp>
      <p:sp>
        <p:nvSpPr>
          <p:cNvPr id="9" name="Shape 6"/>
          <p:cNvSpPr/>
          <p:nvPr/>
        </p:nvSpPr>
        <p:spPr>
          <a:xfrm>
            <a:off x="3207" y="-31631"/>
            <a:ext cx="12146045" cy="158163"/>
          </a:xfrm>
          <a:prstGeom prst="roundRect">
            <a:avLst>
              <a:gd name="adj" fmla="val -767997"/>
            </a:avLst>
          </a:prstGeom>
          <a:solidFill>
            <a:srgbClr val="FAFDFF"/>
          </a:solidFill>
          <a:ln/>
        </p:spPr>
        <p:txBody>
          <a:bodyPr/>
          <a:lstStyle/>
          <a:p>
            <a:endParaRPr lang="et-EE" sz="3188"/>
          </a:p>
        </p:txBody>
      </p:sp>
      <p:sp>
        <p:nvSpPr>
          <p:cNvPr id="10" name="Shape 7"/>
          <p:cNvSpPr/>
          <p:nvPr/>
        </p:nvSpPr>
        <p:spPr>
          <a:xfrm>
            <a:off x="3207" y="6712465"/>
            <a:ext cx="12146045" cy="158161"/>
          </a:xfrm>
          <a:prstGeom prst="roundRect">
            <a:avLst>
              <a:gd name="adj" fmla="val -768003"/>
            </a:avLst>
          </a:prstGeom>
          <a:solidFill>
            <a:srgbClr val="FAFDFF"/>
          </a:solidFill>
          <a:ln/>
        </p:spPr>
        <p:txBody>
          <a:bodyPr/>
          <a:lstStyle/>
          <a:p>
            <a:endParaRPr lang="et-EE" sz="3188"/>
          </a:p>
        </p:txBody>
      </p:sp>
      <p:sp>
        <p:nvSpPr>
          <p:cNvPr id="12" name="Text 9"/>
          <p:cNvSpPr/>
          <p:nvPr/>
        </p:nvSpPr>
        <p:spPr>
          <a:xfrm>
            <a:off x="375234" y="329382"/>
            <a:ext cx="11163926" cy="1060953"/>
          </a:xfrm>
          <a:prstGeom prst="rect">
            <a:avLst/>
          </a:prstGeom>
          <a:noFill/>
          <a:ln/>
        </p:spPr>
        <p:txBody>
          <a:bodyPr wrap="square" lIns="0" tIns="0" rIns="0" bIns="0" rtlCol="0" anchor="t"/>
          <a:lstStyle/>
          <a:p>
            <a:pPr algn="ctr">
              <a:lnSpc>
                <a:spcPts val="2551"/>
              </a:lnSpc>
            </a:pPr>
            <a:endParaRPr lang="et-EE" sz="3188" b="1" kern="0" spc="271" dirty="0">
              <a:solidFill>
                <a:schemeClr val="accent2"/>
              </a:solidFill>
              <a:latin typeface="Poppins" pitchFamily="34" charset="0"/>
              <a:ea typeface="Poppins" pitchFamily="34" charset="-122"/>
              <a:cs typeface="Poppins" pitchFamily="34" charset="-120"/>
            </a:endParaRPr>
          </a:p>
          <a:p>
            <a:pPr algn="ctr">
              <a:lnSpc>
                <a:spcPts val="2551"/>
              </a:lnSpc>
            </a:pPr>
            <a:r>
              <a:rPr lang="en-US" sz="3200" kern="0" spc="271" dirty="0">
                <a:solidFill>
                  <a:schemeClr val="accent2"/>
                </a:solidFill>
                <a:ea typeface="Poppins" pitchFamily="34" charset="-122"/>
                <a:cs typeface="Poppins" pitchFamily="34" charset="-120"/>
              </a:rPr>
              <a:t>JÄRELEVALVE</a:t>
            </a:r>
            <a:r>
              <a:rPr lang="et-EE" sz="3200" kern="0" spc="271" dirty="0">
                <a:solidFill>
                  <a:schemeClr val="accent2"/>
                </a:solidFill>
                <a:ea typeface="Poppins" pitchFamily="34" charset="-122"/>
                <a:cs typeface="Poppins" pitchFamily="34" charset="-120"/>
              </a:rPr>
              <a:t>, </a:t>
            </a:r>
            <a:r>
              <a:rPr lang="en-US" sz="3200" kern="0" spc="271" dirty="0">
                <a:solidFill>
                  <a:schemeClr val="accent2"/>
                </a:solidFill>
                <a:ea typeface="Poppins" pitchFamily="34" charset="-122"/>
                <a:cs typeface="Poppins" pitchFamily="34" charset="-120"/>
              </a:rPr>
              <a:t>STAATUSE PEATAMINE </a:t>
            </a:r>
            <a:r>
              <a:rPr lang="et-EE" sz="3200" kern="0" spc="271" dirty="0">
                <a:solidFill>
                  <a:schemeClr val="accent2"/>
                </a:solidFill>
                <a:ea typeface="Poppins" pitchFamily="34" charset="-122"/>
                <a:cs typeface="Poppins" pitchFamily="34" charset="-120"/>
              </a:rPr>
              <a:t>JA</a:t>
            </a:r>
            <a:r>
              <a:rPr lang="en-US" sz="3200" kern="0" spc="271" dirty="0">
                <a:solidFill>
                  <a:schemeClr val="accent2"/>
                </a:solidFill>
                <a:ea typeface="Poppins" pitchFamily="34" charset="-122"/>
                <a:cs typeface="Poppins" pitchFamily="34" charset="-120"/>
              </a:rPr>
              <a:t> VABASTAMISE </a:t>
            </a:r>
            <a:endParaRPr lang="en-US" sz="3200" dirty="0">
              <a:solidFill>
                <a:schemeClr val="accent2"/>
              </a:solidFill>
            </a:endParaRPr>
          </a:p>
        </p:txBody>
      </p:sp>
      <p:sp>
        <p:nvSpPr>
          <p:cNvPr id="2" name="TextBox 1">
            <a:extLst>
              <a:ext uri="{FF2B5EF4-FFF2-40B4-BE49-F238E27FC236}">
                <a16:creationId xmlns:a16="http://schemas.microsoft.com/office/drawing/2014/main" id="{24FDD6F9-F764-B80F-3E3C-E41BF288B7AF}"/>
              </a:ext>
            </a:extLst>
          </p:cNvPr>
          <p:cNvSpPr txBox="1"/>
          <p:nvPr/>
        </p:nvSpPr>
        <p:spPr>
          <a:xfrm>
            <a:off x="613206" y="5378588"/>
            <a:ext cx="11037484" cy="954107"/>
          </a:xfrm>
          <a:prstGeom prst="rect">
            <a:avLst/>
          </a:prstGeom>
          <a:noFill/>
        </p:spPr>
        <p:txBody>
          <a:bodyPr wrap="square" rtlCol="0">
            <a:spAutoFit/>
          </a:bodyPr>
          <a:lstStyle/>
          <a:p>
            <a:pPr algn="just"/>
            <a:r>
              <a:rPr lang="et-EE" sz="2800" b="1" dirty="0">
                <a:solidFill>
                  <a:schemeClr val="accent2"/>
                </a:solidFill>
              </a:rPr>
              <a:t>Eesmärk:</a:t>
            </a:r>
            <a:r>
              <a:rPr lang="et-EE" sz="2800" dirty="0">
                <a:solidFill>
                  <a:schemeClr val="bg1"/>
                </a:solidFill>
              </a:rPr>
              <a:t> tagada abipolitseiniku tegevuse üle selge järelevalve ning võimaldada rikkumistele põhjendatud ja proportsionaalset reageerimist.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3"/>
          <p:cNvSpPr/>
          <p:nvPr/>
        </p:nvSpPr>
        <p:spPr>
          <a:xfrm>
            <a:off x="633854" y="1788539"/>
            <a:ext cx="10881549" cy="3211937"/>
          </a:xfrm>
          <a:prstGeom prst="rect">
            <a:avLst/>
          </a:prstGeom>
          <a:noFill/>
          <a:ln/>
        </p:spPr>
        <p:txBody>
          <a:bodyPr wrap="square" lIns="0" tIns="0" rIns="0" bIns="0" rtlCol="0" anchor="b"/>
          <a:lstStyle/>
          <a:p>
            <a:pPr algn="just"/>
            <a:r>
              <a:rPr lang="en-US" sz="2800" dirty="0">
                <a:solidFill>
                  <a:schemeClr val="accent2"/>
                </a:solidFill>
                <a:ea typeface="Poppins" pitchFamily="34" charset="-122"/>
                <a:cs typeface="Poppins" pitchFamily="34" charset="-120"/>
              </a:rPr>
              <a:t>II ja III </a:t>
            </a:r>
            <a:r>
              <a:rPr lang="en-US" sz="2800" dirty="0" err="1">
                <a:solidFill>
                  <a:schemeClr val="accent2"/>
                </a:solidFill>
                <a:ea typeface="Poppins" pitchFamily="34" charset="-122"/>
                <a:cs typeface="Poppins" pitchFamily="34" charset="-120"/>
              </a:rPr>
              <a:t>astme</a:t>
            </a:r>
            <a:r>
              <a:rPr lang="en-US" sz="2800" dirty="0">
                <a:solidFill>
                  <a:schemeClr val="accent2"/>
                </a:solidFill>
                <a:ea typeface="Poppins" pitchFamily="34" charset="-122"/>
                <a:cs typeface="Poppins" pitchFamily="34" charset="-120"/>
              </a:rPr>
              <a:t> abipolitseinike </a:t>
            </a:r>
            <a:r>
              <a:rPr lang="en-US" sz="2800" dirty="0" err="1">
                <a:solidFill>
                  <a:schemeClr val="accent2"/>
                </a:solidFill>
                <a:ea typeface="Poppins" pitchFamily="34" charset="-122"/>
                <a:cs typeface="Poppins" pitchFamily="34" charset="-120"/>
              </a:rPr>
              <a:t>pädevus</a:t>
            </a:r>
            <a:r>
              <a:rPr lang="en-US" sz="2800" dirty="0">
                <a:solidFill>
                  <a:schemeClr val="accent2"/>
                </a:solidFill>
                <a:ea typeface="Poppins" pitchFamily="34" charset="-122"/>
                <a:cs typeface="Poppins" pitchFamily="34" charset="-120"/>
              </a:rPr>
              <a:t> </a:t>
            </a:r>
            <a:r>
              <a:rPr lang="en-US" sz="2800" dirty="0" err="1">
                <a:solidFill>
                  <a:schemeClr val="accent2"/>
                </a:solidFill>
                <a:ea typeface="Poppins" pitchFamily="34" charset="-122"/>
                <a:cs typeface="Poppins" pitchFamily="34" charset="-120"/>
              </a:rPr>
              <a:t>laieneb</a:t>
            </a:r>
            <a:r>
              <a:rPr lang="en-US" sz="2800" dirty="0">
                <a:solidFill>
                  <a:schemeClr val="accent2"/>
                </a:solidFill>
                <a:ea typeface="Poppins" pitchFamily="34" charset="-122"/>
                <a:cs typeface="Poppins" pitchFamily="34" charset="-120"/>
              </a:rPr>
              <a:t> – </a:t>
            </a:r>
            <a:r>
              <a:rPr lang="en-US" sz="2800" dirty="0" err="1">
                <a:solidFill>
                  <a:schemeClr val="bg1"/>
                </a:solidFill>
                <a:ea typeface="Poppins" pitchFamily="34" charset="-122"/>
                <a:cs typeface="Poppins" pitchFamily="34" charset="-120"/>
              </a:rPr>
              <a:t>ülesannete</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täitmisel</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saab</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kasutada</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senisest</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rohkem</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korrakaitseseaduses</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sätestatud</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meetmeid</a:t>
            </a:r>
            <a:r>
              <a:rPr lang="en-US" sz="2800" dirty="0">
                <a:solidFill>
                  <a:schemeClr val="bg1"/>
                </a:solidFill>
                <a:ea typeface="Poppins" pitchFamily="34" charset="-122"/>
                <a:cs typeface="Poppins" pitchFamily="34" charset="-120"/>
              </a:rPr>
              <a:t>.</a:t>
            </a:r>
            <a:endParaRPr lang="et-EE" sz="2800" dirty="0">
              <a:solidFill>
                <a:schemeClr val="bg1"/>
              </a:solidFill>
              <a:ea typeface="Poppins" pitchFamily="34" charset="-122"/>
              <a:cs typeface="Poppins" pitchFamily="34" charset="-120"/>
            </a:endParaRPr>
          </a:p>
          <a:p>
            <a:pPr algn="just"/>
            <a:endParaRPr lang="et-EE" sz="2800" dirty="0">
              <a:solidFill>
                <a:schemeClr val="bg1"/>
              </a:solidFill>
              <a:ea typeface="Poppins" pitchFamily="34" charset="-122"/>
              <a:cs typeface="Poppins" pitchFamily="34" charset="-120"/>
            </a:endParaRPr>
          </a:p>
          <a:p>
            <a:pPr algn="just"/>
            <a:r>
              <a:rPr lang="en-US" sz="2800" dirty="0" err="1">
                <a:solidFill>
                  <a:schemeClr val="accent2"/>
                </a:solidFill>
                <a:ea typeface="Poppins" pitchFamily="34" charset="-122"/>
                <a:cs typeface="Poppins" pitchFamily="34" charset="-120"/>
              </a:rPr>
              <a:t>Tasakaalustavad</a:t>
            </a:r>
            <a:r>
              <a:rPr lang="en-US" sz="2800" dirty="0">
                <a:solidFill>
                  <a:schemeClr val="accent2"/>
                </a:solidFill>
                <a:ea typeface="Poppins" pitchFamily="34" charset="-122"/>
                <a:cs typeface="Poppins" pitchFamily="34" charset="-120"/>
              </a:rPr>
              <a:t> </a:t>
            </a:r>
            <a:r>
              <a:rPr lang="en-US" sz="2800" dirty="0" err="1">
                <a:solidFill>
                  <a:schemeClr val="accent2"/>
                </a:solidFill>
                <a:ea typeface="Poppins" pitchFamily="34" charset="-122"/>
                <a:cs typeface="Poppins" pitchFamily="34" charset="-120"/>
              </a:rPr>
              <a:t>meetmed</a:t>
            </a:r>
            <a:endParaRPr lang="et-EE" sz="2800" dirty="0">
              <a:solidFill>
                <a:schemeClr val="accent2"/>
              </a:solidFill>
              <a:ea typeface="Poppins" pitchFamily="34" charset="-122"/>
              <a:cs typeface="Poppins" pitchFamily="34" charset="-120"/>
            </a:endParaRPr>
          </a:p>
          <a:p>
            <a:pPr marL="457200" indent="-457200" algn="just">
              <a:buFont typeface="Arial" panose="020B0604020202020204" pitchFamily="34" charset="0"/>
              <a:buChar char="•"/>
            </a:pPr>
            <a:r>
              <a:rPr lang="en-US" sz="2800" dirty="0" err="1">
                <a:solidFill>
                  <a:schemeClr val="bg1"/>
                </a:solidFill>
                <a:ea typeface="Poppins" pitchFamily="34" charset="-122"/>
                <a:cs typeface="Poppins" pitchFamily="34" charset="-120"/>
              </a:rPr>
              <a:t>osa</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meetmeid</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rakendatakse</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politseiametniku</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korraldusel</a:t>
            </a:r>
            <a:r>
              <a:rPr lang="en-US" sz="2800" dirty="0">
                <a:solidFill>
                  <a:schemeClr val="bg1"/>
                </a:solidFill>
                <a:ea typeface="Poppins" pitchFamily="34" charset="-122"/>
                <a:cs typeface="Poppins" pitchFamily="34" charset="-120"/>
              </a:rPr>
              <a:t>;</a:t>
            </a:r>
            <a:endParaRPr lang="et-EE" sz="2800" dirty="0">
              <a:solidFill>
                <a:schemeClr val="bg1"/>
              </a:solidFill>
              <a:ea typeface="Poppins" pitchFamily="34" charset="-122"/>
              <a:cs typeface="Poppins" pitchFamily="34" charset="-120"/>
            </a:endParaRPr>
          </a:p>
          <a:p>
            <a:pPr marL="457200" indent="-457200" algn="just">
              <a:buFont typeface="Arial" panose="020B0604020202020204" pitchFamily="34" charset="0"/>
              <a:buChar char="•"/>
            </a:pPr>
            <a:r>
              <a:rPr lang="en-US" sz="2800" dirty="0" err="1">
                <a:solidFill>
                  <a:schemeClr val="bg1"/>
                </a:solidFill>
                <a:ea typeface="Poppins" pitchFamily="34" charset="-122"/>
                <a:cs typeface="Poppins" pitchFamily="34" charset="-120"/>
              </a:rPr>
              <a:t>väljaõpe</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muutub</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sisukamaks</a:t>
            </a:r>
            <a:r>
              <a:rPr lang="en-US" sz="2800" dirty="0">
                <a:solidFill>
                  <a:schemeClr val="bg1"/>
                </a:solidFill>
                <a:ea typeface="Poppins" pitchFamily="34" charset="-122"/>
                <a:cs typeface="Poppins" pitchFamily="34" charset="-120"/>
              </a:rPr>
              <a:t> ja </a:t>
            </a:r>
            <a:r>
              <a:rPr lang="en-US" sz="2800" dirty="0" err="1">
                <a:solidFill>
                  <a:schemeClr val="bg1"/>
                </a:solidFill>
                <a:ea typeface="Poppins" pitchFamily="34" charset="-122"/>
                <a:cs typeface="Poppins" pitchFamily="34" charset="-120"/>
              </a:rPr>
              <a:t>mahukamaks</a:t>
            </a:r>
            <a:r>
              <a:rPr lang="en-US" sz="2800" dirty="0">
                <a:solidFill>
                  <a:schemeClr val="bg1"/>
                </a:solidFill>
                <a:ea typeface="Poppins" pitchFamily="34" charset="-122"/>
                <a:cs typeface="Poppins" pitchFamily="34" charset="-120"/>
              </a:rPr>
              <a:t>;</a:t>
            </a:r>
            <a:endParaRPr lang="et-EE" sz="2800" dirty="0">
              <a:solidFill>
                <a:schemeClr val="bg1"/>
              </a:solidFill>
              <a:ea typeface="Poppins" pitchFamily="34" charset="-122"/>
              <a:cs typeface="Poppins" pitchFamily="34" charset="-120"/>
            </a:endParaRPr>
          </a:p>
          <a:p>
            <a:pPr marL="457200" indent="-457200" algn="just">
              <a:buFont typeface="Arial" panose="020B0604020202020204" pitchFamily="34" charset="0"/>
              <a:buChar char="•"/>
            </a:pPr>
            <a:r>
              <a:rPr lang="en-US" sz="2800" dirty="0" err="1">
                <a:solidFill>
                  <a:schemeClr val="bg1"/>
                </a:solidFill>
                <a:ea typeface="Poppins" pitchFamily="34" charset="-122"/>
                <a:cs typeface="Poppins" pitchFamily="34" charset="-120"/>
              </a:rPr>
              <a:t>rikkumiste</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lahendamiseks</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luuakse</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distsiplinaarjärelevalve</a:t>
            </a:r>
            <a:r>
              <a:rPr lang="en-US" sz="2800" dirty="0">
                <a:solidFill>
                  <a:schemeClr val="bg1"/>
                </a:solidFill>
                <a:ea typeface="Poppins" pitchFamily="34" charset="-122"/>
                <a:cs typeface="Poppins" pitchFamily="34" charset="-120"/>
              </a:rPr>
              <a:t> </a:t>
            </a:r>
            <a:r>
              <a:rPr lang="en-US" sz="2800" dirty="0" err="1">
                <a:solidFill>
                  <a:schemeClr val="bg1"/>
                </a:solidFill>
                <a:ea typeface="Poppins" pitchFamily="34" charset="-122"/>
                <a:cs typeface="Poppins" pitchFamily="34" charset="-120"/>
              </a:rPr>
              <a:t>süsteem</a:t>
            </a:r>
            <a:r>
              <a:rPr lang="en-US" sz="2800" dirty="0">
                <a:solidFill>
                  <a:schemeClr val="bg1"/>
                </a:solidFill>
                <a:ea typeface="Poppins" pitchFamily="34" charset="-122"/>
                <a:cs typeface="Poppins" pitchFamily="34" charset="-120"/>
              </a:rPr>
              <a:t>.</a:t>
            </a:r>
            <a:endParaRPr lang="en-US" sz="2800" dirty="0">
              <a:solidFill>
                <a:schemeClr val="bg1"/>
              </a:solidFill>
            </a:endParaRPr>
          </a:p>
        </p:txBody>
      </p:sp>
      <p:sp>
        <p:nvSpPr>
          <p:cNvPr id="7" name="Shape 4"/>
          <p:cNvSpPr/>
          <p:nvPr/>
        </p:nvSpPr>
        <p:spPr>
          <a:xfrm>
            <a:off x="-28897" y="0"/>
            <a:ext cx="158163" cy="6832600"/>
          </a:xfrm>
          <a:prstGeom prst="roundRect">
            <a:avLst>
              <a:gd name="adj" fmla="val -767997"/>
            </a:avLst>
          </a:prstGeom>
          <a:solidFill>
            <a:srgbClr val="FAFDFF"/>
          </a:solidFill>
          <a:ln/>
        </p:spPr>
        <p:txBody>
          <a:bodyPr/>
          <a:lstStyle/>
          <a:p>
            <a:endParaRPr lang="et-EE" sz="3188"/>
          </a:p>
        </p:txBody>
      </p:sp>
      <p:sp>
        <p:nvSpPr>
          <p:cNvPr id="8" name="Shape 5"/>
          <p:cNvSpPr/>
          <p:nvPr/>
        </p:nvSpPr>
        <p:spPr>
          <a:xfrm>
            <a:off x="12023100" y="0"/>
            <a:ext cx="158163" cy="6832600"/>
          </a:xfrm>
          <a:prstGeom prst="roundRect">
            <a:avLst>
              <a:gd name="adj" fmla="val -767997"/>
            </a:avLst>
          </a:prstGeom>
          <a:solidFill>
            <a:srgbClr val="FAFDFF"/>
          </a:solidFill>
          <a:ln/>
        </p:spPr>
        <p:txBody>
          <a:bodyPr/>
          <a:lstStyle/>
          <a:p>
            <a:endParaRPr lang="et-EE" sz="3188"/>
          </a:p>
        </p:txBody>
      </p:sp>
      <p:sp>
        <p:nvSpPr>
          <p:cNvPr id="9" name="Shape 6"/>
          <p:cNvSpPr/>
          <p:nvPr/>
        </p:nvSpPr>
        <p:spPr>
          <a:xfrm>
            <a:off x="3207" y="-31631"/>
            <a:ext cx="12146045" cy="158163"/>
          </a:xfrm>
          <a:prstGeom prst="roundRect">
            <a:avLst>
              <a:gd name="adj" fmla="val -767997"/>
            </a:avLst>
          </a:prstGeom>
          <a:solidFill>
            <a:srgbClr val="FAFDFF"/>
          </a:solidFill>
          <a:ln/>
        </p:spPr>
        <p:txBody>
          <a:bodyPr/>
          <a:lstStyle/>
          <a:p>
            <a:endParaRPr lang="et-EE" sz="3188"/>
          </a:p>
        </p:txBody>
      </p:sp>
      <p:sp>
        <p:nvSpPr>
          <p:cNvPr id="10" name="Shape 7"/>
          <p:cNvSpPr/>
          <p:nvPr/>
        </p:nvSpPr>
        <p:spPr>
          <a:xfrm>
            <a:off x="3207" y="6712465"/>
            <a:ext cx="12146045" cy="158161"/>
          </a:xfrm>
          <a:prstGeom prst="roundRect">
            <a:avLst>
              <a:gd name="adj" fmla="val -768003"/>
            </a:avLst>
          </a:prstGeom>
          <a:solidFill>
            <a:srgbClr val="FAFDFF"/>
          </a:solidFill>
          <a:ln/>
        </p:spPr>
        <p:txBody>
          <a:bodyPr/>
          <a:lstStyle/>
          <a:p>
            <a:endParaRPr lang="et-EE" sz="3188"/>
          </a:p>
        </p:txBody>
      </p:sp>
      <p:sp>
        <p:nvSpPr>
          <p:cNvPr id="12" name="Text 9"/>
          <p:cNvSpPr/>
          <p:nvPr/>
        </p:nvSpPr>
        <p:spPr>
          <a:xfrm>
            <a:off x="633854" y="481568"/>
            <a:ext cx="10881548" cy="1009728"/>
          </a:xfrm>
          <a:prstGeom prst="rect">
            <a:avLst/>
          </a:prstGeom>
          <a:noFill/>
          <a:ln/>
        </p:spPr>
        <p:txBody>
          <a:bodyPr wrap="square" lIns="0" tIns="0" rIns="0" bIns="0" rtlCol="0" anchor="t"/>
          <a:lstStyle/>
          <a:p>
            <a:pPr algn="ctr">
              <a:lnSpc>
                <a:spcPts val="2551"/>
              </a:lnSpc>
            </a:pPr>
            <a:endParaRPr lang="et-EE" sz="3188" b="1" kern="0" spc="271" dirty="0">
              <a:solidFill>
                <a:schemeClr val="accent2"/>
              </a:solidFill>
              <a:latin typeface="Poppins" pitchFamily="34" charset="0"/>
              <a:ea typeface="Poppins" pitchFamily="34" charset="-122"/>
              <a:cs typeface="Poppins" pitchFamily="34" charset="-120"/>
            </a:endParaRPr>
          </a:p>
          <a:p>
            <a:pPr algn="ctr">
              <a:lnSpc>
                <a:spcPts val="2551"/>
              </a:lnSpc>
            </a:pPr>
            <a:r>
              <a:rPr lang="en-US" sz="3200" kern="0" spc="271" dirty="0">
                <a:solidFill>
                  <a:schemeClr val="accent2"/>
                </a:solidFill>
                <a:ea typeface="Poppins" pitchFamily="34" charset="-122"/>
                <a:cs typeface="Poppins" pitchFamily="34" charset="-120"/>
              </a:rPr>
              <a:t>KORRAKAITSE</a:t>
            </a:r>
            <a:r>
              <a:rPr lang="et-EE" sz="3200" kern="0" spc="271" dirty="0">
                <a:solidFill>
                  <a:schemeClr val="accent2"/>
                </a:solidFill>
                <a:ea typeface="Poppins" pitchFamily="34" charset="-122"/>
                <a:cs typeface="Poppins" pitchFamily="34" charset="-120"/>
              </a:rPr>
              <a:t>MEETMETE KOHALDAMISE VÕIMALUSED LAIENEVAD</a:t>
            </a:r>
            <a:endParaRPr lang="en-US" sz="3200" dirty="0">
              <a:solidFill>
                <a:schemeClr val="accent2"/>
              </a:solidFill>
            </a:endParaRPr>
          </a:p>
        </p:txBody>
      </p:sp>
      <p:sp>
        <p:nvSpPr>
          <p:cNvPr id="2" name="TextBox 1">
            <a:extLst>
              <a:ext uri="{FF2B5EF4-FFF2-40B4-BE49-F238E27FC236}">
                <a16:creationId xmlns:a16="http://schemas.microsoft.com/office/drawing/2014/main" id="{A13C013D-67C7-7D4A-ACA1-4F7C39E5D314}"/>
              </a:ext>
            </a:extLst>
          </p:cNvPr>
          <p:cNvSpPr txBox="1"/>
          <p:nvPr/>
        </p:nvSpPr>
        <p:spPr>
          <a:xfrm>
            <a:off x="633854" y="5461115"/>
            <a:ext cx="11217496" cy="954107"/>
          </a:xfrm>
          <a:prstGeom prst="rect">
            <a:avLst/>
          </a:prstGeom>
          <a:noFill/>
        </p:spPr>
        <p:txBody>
          <a:bodyPr wrap="square" rtlCol="0">
            <a:spAutoFit/>
          </a:bodyPr>
          <a:lstStyle/>
          <a:p>
            <a:pPr algn="just"/>
            <a:r>
              <a:rPr lang="et-EE" sz="2800" b="1" dirty="0">
                <a:solidFill>
                  <a:schemeClr val="accent2"/>
                </a:solidFill>
              </a:rPr>
              <a:t>Eesmärk</a:t>
            </a:r>
            <a:r>
              <a:rPr lang="et-EE" sz="2800" dirty="0">
                <a:solidFill>
                  <a:schemeClr val="accent2"/>
                </a:solidFill>
              </a:rPr>
              <a:t>:</a:t>
            </a:r>
            <a:r>
              <a:rPr lang="et-EE" sz="2800" dirty="0">
                <a:solidFill>
                  <a:schemeClr val="bg1"/>
                </a:solidFill>
              </a:rPr>
              <a:t>  anda abipolitseinikule tema ülesannete täitmiseks vajalikud õigused, säilitades selged pädevuspiirid ja politsei kontrolli.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465C7-1DA0-A61C-22B7-3C842E76F9DD}"/>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8733B280-005A-DEDB-2223-D16A9663B198}"/>
              </a:ext>
            </a:extLst>
          </p:cNvPr>
          <p:cNvSpPr/>
          <p:nvPr/>
        </p:nvSpPr>
        <p:spPr>
          <a:xfrm>
            <a:off x="635405" y="1116839"/>
            <a:ext cx="10881548" cy="5237886"/>
          </a:xfrm>
          <a:prstGeom prst="rect">
            <a:avLst/>
          </a:prstGeom>
          <a:noFill/>
          <a:ln/>
        </p:spPr>
        <p:txBody>
          <a:bodyPr wrap="square" lIns="0" tIns="0" rIns="0" bIns="0" rtlCol="0" anchor="b"/>
          <a:lstStyle/>
          <a:p>
            <a:pPr marL="457200" indent="-457200" algn="just">
              <a:buClr>
                <a:schemeClr val="bg1"/>
              </a:buClr>
              <a:buFont typeface="Wingdings" panose="05000000000000000000" pitchFamily="2" charset="2"/>
              <a:buChar char="Ø"/>
            </a:pPr>
            <a:r>
              <a:rPr lang="et-EE" sz="2600" b="1" dirty="0">
                <a:solidFill>
                  <a:schemeClr val="accent2"/>
                </a:solidFill>
              </a:rPr>
              <a:t>Alkoholijoobe tuvastamine</a:t>
            </a:r>
            <a:r>
              <a:rPr lang="et-EE" sz="2600" b="1" dirty="0">
                <a:solidFill>
                  <a:schemeClr val="bg1"/>
                </a:solidFill>
              </a:rPr>
              <a:t>:</a:t>
            </a:r>
            <a:r>
              <a:rPr lang="et-EE" sz="2600" dirty="0">
                <a:solidFill>
                  <a:schemeClr val="bg1"/>
                </a:solidFill>
              </a:rPr>
              <a:t> lisaks indikaatorvahendile saab abipolitseinik kasutada </a:t>
            </a:r>
            <a:r>
              <a:rPr lang="et-EE" sz="2600" dirty="0">
                <a:solidFill>
                  <a:schemeClr val="accent2"/>
                </a:solidFill>
              </a:rPr>
              <a:t>tõenduslikku alkomeetrit.</a:t>
            </a:r>
          </a:p>
          <a:p>
            <a:pPr marL="457200" indent="-457200" algn="just">
              <a:buClr>
                <a:schemeClr val="bg1"/>
              </a:buClr>
              <a:buFont typeface="Wingdings" panose="05000000000000000000" pitchFamily="2" charset="2"/>
              <a:buChar char="Ø"/>
            </a:pPr>
            <a:endParaRPr lang="et-EE" sz="2600" dirty="0">
              <a:solidFill>
                <a:schemeClr val="accent2"/>
              </a:solidFill>
            </a:endParaRPr>
          </a:p>
          <a:p>
            <a:pPr marL="457200" indent="-457200" algn="just">
              <a:buClr>
                <a:schemeClr val="bg1"/>
              </a:buClr>
              <a:buFont typeface="Wingdings" panose="05000000000000000000" pitchFamily="2" charset="2"/>
              <a:buChar char="Ø"/>
            </a:pPr>
            <a:r>
              <a:rPr lang="et-EE" sz="2600" b="1" dirty="0">
                <a:solidFill>
                  <a:schemeClr val="accent2"/>
                </a:solidFill>
              </a:rPr>
              <a:t>Joobes isiku turvalisse kohta toimetamine:</a:t>
            </a:r>
            <a:r>
              <a:rPr lang="et-EE" sz="2600" dirty="0">
                <a:solidFill>
                  <a:schemeClr val="accent2"/>
                </a:solidFill>
              </a:rPr>
              <a:t> </a:t>
            </a:r>
            <a:r>
              <a:rPr lang="et-EE" sz="2600" dirty="0">
                <a:solidFill>
                  <a:schemeClr val="bg1"/>
                </a:solidFill>
              </a:rPr>
              <a:t>abipolitseinik saab õiguse toimetada isiku tema elu- või ööbimiskohta või kainestusmajja.</a:t>
            </a:r>
          </a:p>
          <a:p>
            <a:pPr marL="457200" indent="-457200" algn="just">
              <a:buClr>
                <a:schemeClr val="bg1"/>
              </a:buClr>
              <a:buFont typeface="Wingdings" panose="05000000000000000000" pitchFamily="2" charset="2"/>
              <a:buChar char="Ø"/>
            </a:pPr>
            <a:endParaRPr lang="et-EE" sz="2600" dirty="0">
              <a:solidFill>
                <a:schemeClr val="bg1"/>
              </a:solidFill>
            </a:endParaRPr>
          </a:p>
          <a:p>
            <a:pPr marL="457200" indent="-457200" algn="just">
              <a:buClr>
                <a:schemeClr val="bg1"/>
              </a:buClr>
              <a:buFont typeface="Wingdings" panose="05000000000000000000" pitchFamily="2" charset="2"/>
              <a:buChar char="Ø"/>
            </a:pPr>
            <a:r>
              <a:rPr lang="et-EE" sz="2600" b="1" dirty="0" err="1">
                <a:solidFill>
                  <a:schemeClr val="accent2"/>
                </a:solidFill>
              </a:rPr>
              <a:t>Narko</a:t>
            </a:r>
            <a:r>
              <a:rPr lang="et-EE" sz="2600" b="1" dirty="0">
                <a:solidFill>
                  <a:schemeClr val="accent2"/>
                </a:solidFill>
              </a:rPr>
              <a:t>- ja muu joobe tuvastamine:</a:t>
            </a:r>
            <a:r>
              <a:rPr lang="et-EE" sz="2600" dirty="0">
                <a:solidFill>
                  <a:schemeClr val="accent2"/>
                </a:solidFill>
              </a:rPr>
              <a:t> </a:t>
            </a:r>
            <a:r>
              <a:rPr lang="et-EE" sz="2600" dirty="0">
                <a:solidFill>
                  <a:schemeClr val="bg1"/>
                </a:solidFill>
              </a:rPr>
              <a:t>politseiametniku korraldusel saab abipolitseinik kasutada </a:t>
            </a:r>
            <a:r>
              <a:rPr lang="et-EE" sz="2600" dirty="0">
                <a:solidFill>
                  <a:schemeClr val="accent2"/>
                </a:solidFill>
              </a:rPr>
              <a:t>indikaatorvahendit</a:t>
            </a:r>
            <a:r>
              <a:rPr lang="et-EE" sz="2600" dirty="0">
                <a:solidFill>
                  <a:schemeClr val="bg1"/>
                </a:solidFill>
              </a:rPr>
              <a:t>.</a:t>
            </a:r>
          </a:p>
          <a:p>
            <a:pPr marL="457200" indent="-457200" algn="just">
              <a:buClr>
                <a:schemeClr val="bg1"/>
              </a:buClr>
              <a:buFont typeface="Wingdings" panose="05000000000000000000" pitchFamily="2" charset="2"/>
              <a:buChar char="Ø"/>
            </a:pPr>
            <a:endParaRPr lang="et-EE" sz="2600" dirty="0">
              <a:solidFill>
                <a:schemeClr val="bg1"/>
              </a:solidFill>
            </a:endParaRPr>
          </a:p>
          <a:p>
            <a:pPr marL="457200" indent="-457200" algn="just">
              <a:buClr>
                <a:schemeClr val="bg1"/>
              </a:buClr>
              <a:buFont typeface="Wingdings" panose="05000000000000000000" pitchFamily="2" charset="2"/>
              <a:buChar char="Ø"/>
            </a:pPr>
            <a:r>
              <a:rPr lang="et-EE" sz="2600" b="1" dirty="0">
                <a:solidFill>
                  <a:schemeClr val="accent2"/>
                </a:solidFill>
              </a:rPr>
              <a:t>Andmete kontroll:</a:t>
            </a:r>
            <a:r>
              <a:rPr lang="et-EE" sz="2600" dirty="0">
                <a:solidFill>
                  <a:schemeClr val="accent2"/>
                </a:solidFill>
              </a:rPr>
              <a:t> </a:t>
            </a:r>
            <a:r>
              <a:rPr lang="et-EE" sz="2600" dirty="0">
                <a:solidFill>
                  <a:schemeClr val="bg1"/>
                </a:solidFill>
              </a:rPr>
              <a:t>abipolitseinik saab õiguse kontrollida dokumendile kantud või isiku antud andmete õigsust </a:t>
            </a:r>
            <a:r>
              <a:rPr lang="et-EE" sz="2600" dirty="0">
                <a:solidFill>
                  <a:schemeClr val="accent2"/>
                </a:solidFill>
              </a:rPr>
              <a:t>rahvastikuregistrist või muust seaduse või EL-i õigusakti alusel loodud andmekogust ka väljaspool eriolukorda ja erakorralist seisukorda.</a:t>
            </a:r>
          </a:p>
        </p:txBody>
      </p:sp>
      <p:sp>
        <p:nvSpPr>
          <p:cNvPr id="7" name="Shape 4">
            <a:extLst>
              <a:ext uri="{FF2B5EF4-FFF2-40B4-BE49-F238E27FC236}">
                <a16:creationId xmlns:a16="http://schemas.microsoft.com/office/drawing/2014/main" id="{DA948958-82D3-C0D8-A587-6AF3D896B571}"/>
              </a:ext>
            </a:extLst>
          </p:cNvPr>
          <p:cNvSpPr/>
          <p:nvPr/>
        </p:nvSpPr>
        <p:spPr>
          <a:xfrm>
            <a:off x="-28897" y="0"/>
            <a:ext cx="158163" cy="6832600"/>
          </a:xfrm>
          <a:prstGeom prst="roundRect">
            <a:avLst>
              <a:gd name="adj" fmla="val -767997"/>
            </a:avLst>
          </a:prstGeom>
          <a:solidFill>
            <a:srgbClr val="FAFDFF"/>
          </a:solidFill>
          <a:ln/>
        </p:spPr>
        <p:txBody>
          <a:bodyPr/>
          <a:lstStyle/>
          <a:p>
            <a:endParaRPr lang="et-EE" sz="3188"/>
          </a:p>
        </p:txBody>
      </p:sp>
      <p:sp>
        <p:nvSpPr>
          <p:cNvPr id="8" name="Shape 5">
            <a:extLst>
              <a:ext uri="{FF2B5EF4-FFF2-40B4-BE49-F238E27FC236}">
                <a16:creationId xmlns:a16="http://schemas.microsoft.com/office/drawing/2014/main" id="{8C26F422-DEE0-637D-A13A-D92D7D74096E}"/>
              </a:ext>
            </a:extLst>
          </p:cNvPr>
          <p:cNvSpPr/>
          <p:nvPr/>
        </p:nvSpPr>
        <p:spPr>
          <a:xfrm>
            <a:off x="12023100" y="0"/>
            <a:ext cx="158163" cy="6832600"/>
          </a:xfrm>
          <a:prstGeom prst="roundRect">
            <a:avLst>
              <a:gd name="adj" fmla="val -767997"/>
            </a:avLst>
          </a:prstGeom>
          <a:solidFill>
            <a:srgbClr val="FAFDFF"/>
          </a:solidFill>
          <a:ln/>
        </p:spPr>
        <p:txBody>
          <a:bodyPr/>
          <a:lstStyle/>
          <a:p>
            <a:endParaRPr lang="et-EE" sz="3188"/>
          </a:p>
        </p:txBody>
      </p:sp>
      <p:sp>
        <p:nvSpPr>
          <p:cNvPr id="9" name="Shape 6">
            <a:extLst>
              <a:ext uri="{FF2B5EF4-FFF2-40B4-BE49-F238E27FC236}">
                <a16:creationId xmlns:a16="http://schemas.microsoft.com/office/drawing/2014/main" id="{39842933-607D-8221-15B7-AA9D71900157}"/>
              </a:ext>
            </a:extLst>
          </p:cNvPr>
          <p:cNvSpPr/>
          <p:nvPr/>
        </p:nvSpPr>
        <p:spPr>
          <a:xfrm>
            <a:off x="3207" y="-31631"/>
            <a:ext cx="12146045" cy="158163"/>
          </a:xfrm>
          <a:prstGeom prst="roundRect">
            <a:avLst>
              <a:gd name="adj" fmla="val -767997"/>
            </a:avLst>
          </a:prstGeom>
          <a:solidFill>
            <a:srgbClr val="FAFDFF"/>
          </a:solidFill>
          <a:ln/>
        </p:spPr>
        <p:txBody>
          <a:bodyPr/>
          <a:lstStyle/>
          <a:p>
            <a:endParaRPr lang="et-EE" sz="3188"/>
          </a:p>
        </p:txBody>
      </p:sp>
      <p:sp>
        <p:nvSpPr>
          <p:cNvPr id="10" name="Shape 7">
            <a:extLst>
              <a:ext uri="{FF2B5EF4-FFF2-40B4-BE49-F238E27FC236}">
                <a16:creationId xmlns:a16="http://schemas.microsoft.com/office/drawing/2014/main" id="{A98C2285-1D94-1247-4C09-2017F6DA8563}"/>
              </a:ext>
            </a:extLst>
          </p:cNvPr>
          <p:cNvSpPr/>
          <p:nvPr/>
        </p:nvSpPr>
        <p:spPr>
          <a:xfrm>
            <a:off x="3207" y="6712465"/>
            <a:ext cx="12146045" cy="158161"/>
          </a:xfrm>
          <a:prstGeom prst="roundRect">
            <a:avLst>
              <a:gd name="adj" fmla="val -768003"/>
            </a:avLst>
          </a:prstGeom>
          <a:solidFill>
            <a:srgbClr val="FAFDFF"/>
          </a:solidFill>
          <a:ln/>
        </p:spPr>
        <p:txBody>
          <a:bodyPr/>
          <a:lstStyle/>
          <a:p>
            <a:endParaRPr lang="et-EE" sz="3188"/>
          </a:p>
        </p:txBody>
      </p:sp>
      <p:sp>
        <p:nvSpPr>
          <p:cNvPr id="12" name="Text 9">
            <a:extLst>
              <a:ext uri="{FF2B5EF4-FFF2-40B4-BE49-F238E27FC236}">
                <a16:creationId xmlns:a16="http://schemas.microsoft.com/office/drawing/2014/main" id="{2B306DE7-2D58-4BAD-64CB-8107BC4E5EBC}"/>
              </a:ext>
            </a:extLst>
          </p:cNvPr>
          <p:cNvSpPr/>
          <p:nvPr/>
        </p:nvSpPr>
        <p:spPr>
          <a:xfrm>
            <a:off x="635405" y="330693"/>
            <a:ext cx="10881548" cy="607276"/>
          </a:xfrm>
          <a:prstGeom prst="rect">
            <a:avLst/>
          </a:prstGeom>
          <a:noFill/>
          <a:ln/>
        </p:spPr>
        <p:txBody>
          <a:bodyPr wrap="square" lIns="0" tIns="0" rIns="0" bIns="0" rtlCol="0" anchor="t"/>
          <a:lstStyle/>
          <a:p>
            <a:pPr algn="ctr">
              <a:lnSpc>
                <a:spcPts val="4782"/>
              </a:lnSpc>
            </a:pPr>
            <a:r>
              <a:rPr lang="en-US" sz="3200" dirty="0">
                <a:solidFill>
                  <a:schemeClr val="accent2"/>
                </a:solidFill>
                <a:ea typeface="Rany" pitchFamily="34" charset="-122"/>
                <a:cs typeface="Rany" pitchFamily="34" charset="-120"/>
              </a:rPr>
              <a:t>KORRAKAITSESEADUSE MEETMED</a:t>
            </a:r>
            <a:r>
              <a:rPr lang="et-EE" sz="3200" dirty="0">
                <a:solidFill>
                  <a:schemeClr val="accent2"/>
                </a:solidFill>
                <a:ea typeface="Rany" pitchFamily="34" charset="-122"/>
                <a:cs typeface="Rany" pitchFamily="34" charset="-120"/>
              </a:rPr>
              <a:t> (NÄITED)</a:t>
            </a:r>
            <a:endParaRPr lang="en-US" sz="3200" dirty="0">
              <a:solidFill>
                <a:schemeClr val="accent2"/>
              </a:solidFill>
              <a:ea typeface="Rany" pitchFamily="34" charset="-122"/>
              <a:cs typeface="Rany" pitchFamily="34" charset="-120"/>
            </a:endParaRPr>
          </a:p>
          <a:p>
            <a:pPr algn="ctr">
              <a:lnSpc>
                <a:spcPts val="4782"/>
              </a:lnSpc>
            </a:pPr>
            <a:endParaRPr lang="en-US" sz="3985" dirty="0">
              <a:solidFill>
                <a:schemeClr val="accent4"/>
              </a:solidFill>
            </a:endParaRPr>
          </a:p>
        </p:txBody>
      </p:sp>
    </p:spTree>
    <p:extLst>
      <p:ext uri="{BB962C8B-B14F-4D97-AF65-F5344CB8AC3E}">
        <p14:creationId xmlns:p14="http://schemas.microsoft.com/office/powerpoint/2010/main" val="2859566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0BFDB-5960-2B65-661F-637E10CCC2FC}"/>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57AA9897-B175-F6A8-7C77-6F71F434E60B}"/>
              </a:ext>
            </a:extLst>
          </p:cNvPr>
          <p:cNvSpPr/>
          <p:nvPr/>
        </p:nvSpPr>
        <p:spPr>
          <a:xfrm>
            <a:off x="635405" y="1116839"/>
            <a:ext cx="10881548" cy="5237886"/>
          </a:xfrm>
          <a:prstGeom prst="rect">
            <a:avLst/>
          </a:prstGeom>
          <a:noFill/>
          <a:ln/>
        </p:spPr>
        <p:txBody>
          <a:bodyPr wrap="square" lIns="0" tIns="0" rIns="0" bIns="0" rtlCol="0" anchor="b"/>
          <a:lstStyle/>
          <a:p>
            <a:pPr marL="457200" indent="-457200" algn="just">
              <a:buFont typeface="Wingdings" panose="05000000000000000000" pitchFamily="2" charset="2"/>
              <a:buChar char="Ø"/>
            </a:pPr>
            <a:r>
              <a:rPr lang="et-EE" sz="2800" b="1" dirty="0">
                <a:solidFill>
                  <a:schemeClr val="accent2"/>
                </a:solidFill>
              </a:rPr>
              <a:t>Olemasoleva süsteemi täpsustamine:</a:t>
            </a:r>
            <a:r>
              <a:rPr lang="et-EE" sz="2800" dirty="0">
                <a:solidFill>
                  <a:schemeClr val="accent2"/>
                </a:solidFill>
              </a:rPr>
              <a:t> </a:t>
            </a:r>
            <a:r>
              <a:rPr lang="et-EE" sz="2800" dirty="0">
                <a:solidFill>
                  <a:schemeClr val="bg1"/>
                </a:solidFill>
              </a:rPr>
              <a:t>täiendatakse lubatud relvade ja erivahendite loetelu.</a:t>
            </a:r>
          </a:p>
          <a:p>
            <a:pPr marL="457200" indent="-457200" algn="just">
              <a:buFont typeface="Wingdings" panose="05000000000000000000" pitchFamily="2" charset="2"/>
              <a:buChar char="Ø"/>
            </a:pPr>
            <a:endParaRPr lang="et-EE" sz="2800" dirty="0">
              <a:solidFill>
                <a:schemeClr val="bg1"/>
              </a:solidFill>
            </a:endParaRPr>
          </a:p>
          <a:p>
            <a:pPr marL="457200" indent="-457200" algn="just">
              <a:buFont typeface="Wingdings" panose="05000000000000000000" pitchFamily="2" charset="2"/>
              <a:buChar char="Ø"/>
            </a:pPr>
            <a:r>
              <a:rPr lang="et-EE" sz="2800" b="1" dirty="0">
                <a:solidFill>
                  <a:schemeClr val="accent2"/>
                </a:solidFill>
              </a:rPr>
              <a:t>Uued vahendid</a:t>
            </a:r>
            <a:r>
              <a:rPr lang="et-EE" sz="2800" dirty="0">
                <a:solidFill>
                  <a:schemeClr val="bg1"/>
                </a:solidFill>
              </a:rPr>
              <a:t>: lisanduvad pneumorelv, harjutusrelv, valgus- ja heliseadeldis ning märgistusvahendid.</a:t>
            </a:r>
          </a:p>
          <a:p>
            <a:pPr marL="457200" indent="-457200" algn="just">
              <a:buFont typeface="Wingdings" panose="05000000000000000000" pitchFamily="2" charset="2"/>
              <a:buChar char="Ø"/>
            </a:pPr>
            <a:endParaRPr lang="et-EE" sz="2800" dirty="0">
              <a:solidFill>
                <a:schemeClr val="accent2"/>
              </a:solidFill>
            </a:endParaRPr>
          </a:p>
          <a:p>
            <a:pPr marL="457200" indent="-457200" algn="just">
              <a:buFont typeface="Wingdings" panose="05000000000000000000" pitchFamily="2" charset="2"/>
              <a:buChar char="Ø"/>
            </a:pPr>
            <a:r>
              <a:rPr lang="et-EE" sz="2800" b="1" dirty="0">
                <a:solidFill>
                  <a:schemeClr val="accent2"/>
                </a:solidFill>
              </a:rPr>
              <a:t>Relva kasutamine: </a:t>
            </a:r>
            <a:r>
              <a:rPr lang="et-EE" sz="2800" dirty="0">
                <a:solidFill>
                  <a:schemeClr val="bg1"/>
                </a:solidFill>
              </a:rPr>
              <a:t>viiakse korrakaitseseaduse raamistikku ja on lubatud üksnes seaduses sätestatud juhtudel. </a:t>
            </a:r>
          </a:p>
          <a:p>
            <a:pPr marL="457200" indent="-457200" algn="just">
              <a:buFont typeface="Wingdings" panose="05000000000000000000" pitchFamily="2" charset="2"/>
              <a:buChar char="Ø"/>
            </a:pPr>
            <a:endParaRPr lang="et-EE" sz="2800" dirty="0">
              <a:solidFill>
                <a:schemeClr val="bg1"/>
              </a:solidFill>
            </a:endParaRPr>
          </a:p>
          <a:p>
            <a:pPr marL="457200" indent="-457200" algn="just">
              <a:buFont typeface="Wingdings" panose="05000000000000000000" pitchFamily="2" charset="2"/>
              <a:buChar char="Ø"/>
            </a:pPr>
            <a:r>
              <a:rPr lang="et-EE" sz="2800" b="1" dirty="0">
                <a:solidFill>
                  <a:schemeClr val="accent2"/>
                </a:solidFill>
              </a:rPr>
              <a:t>Kontroll:</a:t>
            </a:r>
            <a:r>
              <a:rPr lang="et-EE" sz="2800" dirty="0">
                <a:solidFill>
                  <a:schemeClr val="bg1"/>
                </a:solidFill>
              </a:rPr>
              <a:t> relvad kuuluvad PPA-le, neid kasutatakse üksnes politsei tegevuses ning kasutamine on dokumenteeritud ja kontrollitav.</a:t>
            </a:r>
          </a:p>
          <a:p>
            <a:pPr marL="457200" indent="-457200">
              <a:buFont typeface="Wingdings" panose="05000000000000000000" pitchFamily="2" charset="2"/>
              <a:buChar char="Ø"/>
            </a:pPr>
            <a:endParaRPr lang="et-EE" sz="2800" dirty="0">
              <a:solidFill>
                <a:schemeClr val="accent2"/>
              </a:solidFill>
            </a:endParaRPr>
          </a:p>
        </p:txBody>
      </p:sp>
      <p:sp>
        <p:nvSpPr>
          <p:cNvPr id="7" name="Shape 4">
            <a:extLst>
              <a:ext uri="{FF2B5EF4-FFF2-40B4-BE49-F238E27FC236}">
                <a16:creationId xmlns:a16="http://schemas.microsoft.com/office/drawing/2014/main" id="{D3B361B7-A703-49A3-CD06-7009C4682122}"/>
              </a:ext>
            </a:extLst>
          </p:cNvPr>
          <p:cNvSpPr/>
          <p:nvPr/>
        </p:nvSpPr>
        <p:spPr>
          <a:xfrm>
            <a:off x="-28897" y="0"/>
            <a:ext cx="158163" cy="6832600"/>
          </a:xfrm>
          <a:prstGeom prst="roundRect">
            <a:avLst>
              <a:gd name="adj" fmla="val -767997"/>
            </a:avLst>
          </a:prstGeom>
          <a:solidFill>
            <a:srgbClr val="FAFDFF"/>
          </a:solidFill>
          <a:ln/>
        </p:spPr>
        <p:txBody>
          <a:bodyPr/>
          <a:lstStyle/>
          <a:p>
            <a:endParaRPr lang="et-EE" sz="3188"/>
          </a:p>
        </p:txBody>
      </p:sp>
      <p:sp>
        <p:nvSpPr>
          <p:cNvPr id="8" name="Shape 5">
            <a:extLst>
              <a:ext uri="{FF2B5EF4-FFF2-40B4-BE49-F238E27FC236}">
                <a16:creationId xmlns:a16="http://schemas.microsoft.com/office/drawing/2014/main" id="{D66FB6CA-BADD-C6A7-EB16-E3FAD86A6970}"/>
              </a:ext>
            </a:extLst>
          </p:cNvPr>
          <p:cNvSpPr/>
          <p:nvPr/>
        </p:nvSpPr>
        <p:spPr>
          <a:xfrm>
            <a:off x="12023100" y="0"/>
            <a:ext cx="158163" cy="6832600"/>
          </a:xfrm>
          <a:prstGeom prst="roundRect">
            <a:avLst>
              <a:gd name="adj" fmla="val -767997"/>
            </a:avLst>
          </a:prstGeom>
          <a:solidFill>
            <a:srgbClr val="FAFDFF"/>
          </a:solidFill>
          <a:ln/>
        </p:spPr>
        <p:txBody>
          <a:bodyPr/>
          <a:lstStyle/>
          <a:p>
            <a:endParaRPr lang="et-EE" sz="3188"/>
          </a:p>
        </p:txBody>
      </p:sp>
      <p:sp>
        <p:nvSpPr>
          <p:cNvPr id="9" name="Shape 6">
            <a:extLst>
              <a:ext uri="{FF2B5EF4-FFF2-40B4-BE49-F238E27FC236}">
                <a16:creationId xmlns:a16="http://schemas.microsoft.com/office/drawing/2014/main" id="{1342FA45-11ED-D612-6A19-D9924CCC5840}"/>
              </a:ext>
            </a:extLst>
          </p:cNvPr>
          <p:cNvSpPr/>
          <p:nvPr/>
        </p:nvSpPr>
        <p:spPr>
          <a:xfrm>
            <a:off x="3207" y="-31631"/>
            <a:ext cx="12146045" cy="158163"/>
          </a:xfrm>
          <a:prstGeom prst="roundRect">
            <a:avLst>
              <a:gd name="adj" fmla="val -767997"/>
            </a:avLst>
          </a:prstGeom>
          <a:solidFill>
            <a:srgbClr val="FAFDFF"/>
          </a:solidFill>
          <a:ln/>
        </p:spPr>
        <p:txBody>
          <a:bodyPr/>
          <a:lstStyle/>
          <a:p>
            <a:endParaRPr lang="et-EE" sz="3188"/>
          </a:p>
        </p:txBody>
      </p:sp>
      <p:sp>
        <p:nvSpPr>
          <p:cNvPr id="10" name="Shape 7">
            <a:extLst>
              <a:ext uri="{FF2B5EF4-FFF2-40B4-BE49-F238E27FC236}">
                <a16:creationId xmlns:a16="http://schemas.microsoft.com/office/drawing/2014/main" id="{DF498497-0061-CA09-8E3D-340BF5632DA8}"/>
              </a:ext>
            </a:extLst>
          </p:cNvPr>
          <p:cNvSpPr/>
          <p:nvPr/>
        </p:nvSpPr>
        <p:spPr>
          <a:xfrm>
            <a:off x="3207" y="6712465"/>
            <a:ext cx="12146045" cy="158161"/>
          </a:xfrm>
          <a:prstGeom prst="roundRect">
            <a:avLst>
              <a:gd name="adj" fmla="val -768003"/>
            </a:avLst>
          </a:prstGeom>
          <a:solidFill>
            <a:srgbClr val="FAFDFF"/>
          </a:solidFill>
          <a:ln/>
        </p:spPr>
        <p:txBody>
          <a:bodyPr/>
          <a:lstStyle/>
          <a:p>
            <a:endParaRPr lang="et-EE" sz="3188"/>
          </a:p>
        </p:txBody>
      </p:sp>
      <p:sp>
        <p:nvSpPr>
          <p:cNvPr id="12" name="Text 9">
            <a:extLst>
              <a:ext uri="{FF2B5EF4-FFF2-40B4-BE49-F238E27FC236}">
                <a16:creationId xmlns:a16="http://schemas.microsoft.com/office/drawing/2014/main" id="{1BFBF95B-16EC-AB49-AA56-60B2043E7F4E}"/>
              </a:ext>
            </a:extLst>
          </p:cNvPr>
          <p:cNvSpPr/>
          <p:nvPr/>
        </p:nvSpPr>
        <p:spPr>
          <a:xfrm>
            <a:off x="635405" y="330693"/>
            <a:ext cx="10881548" cy="607276"/>
          </a:xfrm>
          <a:prstGeom prst="rect">
            <a:avLst/>
          </a:prstGeom>
          <a:noFill/>
          <a:ln/>
        </p:spPr>
        <p:txBody>
          <a:bodyPr wrap="square" lIns="0" tIns="0" rIns="0" bIns="0" rtlCol="0" anchor="t"/>
          <a:lstStyle/>
          <a:p>
            <a:pPr algn="ctr">
              <a:lnSpc>
                <a:spcPts val="4782"/>
              </a:lnSpc>
            </a:pPr>
            <a:r>
              <a:rPr lang="et-EE" sz="3200" dirty="0">
                <a:solidFill>
                  <a:schemeClr val="accent2"/>
                </a:solidFill>
                <a:ea typeface="Rany" pitchFamily="34" charset="-122"/>
                <a:cs typeface="Rany" pitchFamily="34" charset="-120"/>
              </a:rPr>
              <a:t>RELVAD JA ERIVAHENDID</a:t>
            </a:r>
            <a:endParaRPr lang="en-US" sz="3985" dirty="0">
              <a:solidFill>
                <a:schemeClr val="accent4"/>
              </a:solidFill>
            </a:endParaRPr>
          </a:p>
        </p:txBody>
      </p:sp>
    </p:spTree>
    <p:extLst>
      <p:ext uri="{BB962C8B-B14F-4D97-AF65-F5344CB8AC3E}">
        <p14:creationId xmlns:p14="http://schemas.microsoft.com/office/powerpoint/2010/main" val="536984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DF982DD-096D-4522-A276-E66CE078B144}"/>
              </a:ext>
            </a:extLst>
          </p:cNvPr>
          <p:cNvSpPr txBox="1">
            <a:spLocks/>
          </p:cNvSpPr>
          <p:nvPr/>
        </p:nvSpPr>
        <p:spPr>
          <a:xfrm>
            <a:off x="821939" y="3272349"/>
            <a:ext cx="4678413" cy="1079634"/>
          </a:xfrm>
          <a:prstGeom prst="rect">
            <a:avLst/>
          </a:prstGeom>
        </p:spPr>
        <p:txBody>
          <a:bodyPr vert="horz" wrap="none" lIns="121442" tIns="60721" rIns="121442" bIns="60721" rtlCol="0" anchor="ctr">
            <a:noAutofit/>
          </a:bodyPr>
          <a:lstStyle>
            <a:lvl1pPr algn="l" defTabSz="1214963" rtl="0" eaLnBrk="1" latinLnBrk="0" hangingPunct="1">
              <a:spcBef>
                <a:spcPct val="0"/>
              </a:spcBef>
              <a:buNone/>
              <a:defRPr sz="4800" kern="1200">
                <a:solidFill>
                  <a:schemeClr val="bg1"/>
                </a:solidFill>
                <a:latin typeface="Arial Narrow" pitchFamily="34" charset="0"/>
                <a:ea typeface="+mj-ea"/>
                <a:cs typeface="+mj-cs"/>
              </a:defRPr>
            </a:lvl1pPr>
          </a:lstStyle>
          <a:p>
            <a:pPr>
              <a:spcBef>
                <a:spcPts val="800"/>
              </a:spcBef>
              <a:spcAft>
                <a:spcPts val="800"/>
              </a:spcAft>
            </a:pPr>
            <a:r>
              <a:rPr lang="et-EE" altLang="et-EE" sz="3200" b="1" dirty="0">
                <a:latin typeface="+mn-lt"/>
                <a:ea typeface="Roboto Condensed" pitchFamily="2" charset="0"/>
                <a:cs typeface="Times New Roman" panose="02020603050405020304" pitchFamily="18" charset="0"/>
              </a:rPr>
              <a:t>Arutelu ja küsimused</a:t>
            </a:r>
          </a:p>
        </p:txBody>
      </p:sp>
    </p:spTree>
    <p:extLst>
      <p:ext uri="{BB962C8B-B14F-4D97-AF65-F5344CB8AC3E}">
        <p14:creationId xmlns:p14="http://schemas.microsoft.com/office/powerpoint/2010/main" val="198691023"/>
      </p:ext>
    </p:extLst>
  </p:cSld>
  <p:clrMapOvr>
    <a:masterClrMapping/>
  </p:clrMapOvr>
</p:sld>
</file>

<file path=ppt/theme/theme1.xml><?xml version="1.0" encoding="utf-8"?>
<a:theme xmlns:a="http://schemas.openxmlformats.org/drawingml/2006/main" name="val.vis.id_esitlus_2018">
  <a:themeElements>
    <a:clrScheme name="val.vis.id 2.0">
      <a:dk1>
        <a:srgbClr val="000000"/>
      </a:dk1>
      <a:lt1>
        <a:srgbClr val="FFFFFF"/>
      </a:lt1>
      <a:dk2>
        <a:srgbClr val="003087"/>
      </a:dk2>
      <a:lt2>
        <a:srgbClr val="FFFFFF"/>
      </a:lt2>
      <a:accent1>
        <a:srgbClr val="006EB5"/>
      </a:accent1>
      <a:accent2>
        <a:srgbClr val="F0A321"/>
      </a:accent2>
      <a:accent3>
        <a:srgbClr val="003087"/>
      </a:accent3>
      <a:accent4>
        <a:srgbClr val="90C8E8"/>
      </a:accent4>
      <a:accent5>
        <a:srgbClr val="E76000"/>
      </a:accent5>
      <a:accent6>
        <a:srgbClr val="B9D9EB"/>
      </a:accent6>
      <a:hlink>
        <a:srgbClr val="97999B"/>
      </a:hlink>
      <a:folHlink>
        <a:srgbClr val="F0A321"/>
      </a:folHlink>
    </a:clrScheme>
    <a:fontScheme name="Valitsusasutused">
      <a:majorFont>
        <a:latin typeface="Roboto Condensed Light"/>
        <a:ea typeface=""/>
        <a:cs typeface=""/>
      </a:majorFont>
      <a:minorFont>
        <a:latin typeface="Roboto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lusslaidid_2.0_RK_2019" id="{42C7D9CC-B7AC-41AE-AB2D-4E48BCBB2919}" vid="{A953AD34-D71A-407B-898A-D6C4A65F63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Esitlusslaidid_2.0_RK_2019</Template>
  <TotalTime>10555</TotalTime>
  <Words>1698</Words>
  <Application>Microsoft Office PowerPoint</Application>
  <PresentationFormat>Custom</PresentationFormat>
  <Paragraphs>131</Paragraphs>
  <Slides>11</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Arial</vt:lpstr>
      <vt:lpstr>Rany</vt:lpstr>
      <vt:lpstr>Poppins</vt:lpstr>
      <vt:lpstr>Calibri</vt:lpstr>
      <vt:lpstr>Roboto Condensed</vt:lpstr>
      <vt:lpstr>Aptos</vt:lpstr>
      <vt:lpstr>Arial Narrow</vt:lpstr>
      <vt:lpstr>Roboto Condensed Light</vt:lpstr>
      <vt:lpstr>Wingdings</vt:lpstr>
      <vt:lpstr>val.vis.id_esitlus_2018</vt:lpstr>
      <vt:lpstr>Abipolitseiniku seaduse eelnõu tutvustus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Ardo Leemets</dc:creator>
  <cp:keywords>valitsusasutuste visuaalne ideniteet</cp:keywords>
  <cp:lastModifiedBy>Nurmely Mitrahovitš</cp:lastModifiedBy>
  <cp:revision>128</cp:revision>
  <dcterms:created xsi:type="dcterms:W3CDTF">2022-03-23T13:35:31Z</dcterms:created>
  <dcterms:modified xsi:type="dcterms:W3CDTF">2026-09-18T12:38:26Z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cbe7764-b9ce-4c4d-95f5-9a7e7bcac646_Enabled">
    <vt:lpwstr>true</vt:lpwstr>
  </property>
  <property fmtid="{D5CDD505-2E9C-101B-9397-08002B2CF9AE}" pid="3" name="MSIP_Label_8cbe7764-b9ce-4c4d-95f5-9a7e7bcac646_SetDate">
    <vt:lpwstr>2026-09-18T11:15:52Z</vt:lpwstr>
  </property>
  <property fmtid="{D5CDD505-2E9C-101B-9397-08002B2CF9AE}" pid="4" name="MSIP_Label_8cbe7764-b9ce-4c4d-95f5-9a7e7bcac646_Method">
    <vt:lpwstr>Standard</vt:lpwstr>
  </property>
  <property fmtid="{D5CDD505-2E9C-101B-9397-08002B2CF9AE}" pid="5" name="MSIP_Label_8cbe7764-b9ce-4c4d-95f5-9a7e7bcac646_Name">
    <vt:lpwstr>SIM VA - sisemine kasutus</vt:lpwstr>
  </property>
  <property fmtid="{D5CDD505-2E9C-101B-9397-08002B2CF9AE}" pid="6" name="MSIP_Label_8cbe7764-b9ce-4c4d-95f5-9a7e7bcac646_SiteId">
    <vt:lpwstr>7bae085e-3093-4c05-8334-7a5421e0af07</vt:lpwstr>
  </property>
  <property fmtid="{D5CDD505-2E9C-101B-9397-08002B2CF9AE}" pid="7" name="MSIP_Label_8cbe7764-b9ce-4c4d-95f5-9a7e7bcac646_ActionId">
    <vt:lpwstr>f61ded3b-57cc-4e15-aaba-bc4c7c623b6f</vt:lpwstr>
  </property>
  <property fmtid="{D5CDD505-2E9C-101B-9397-08002B2CF9AE}" pid="8" name="MSIP_Label_8cbe7764-b9ce-4c4d-95f5-9a7e7bcac646_ContentBits">
    <vt:lpwstr>0</vt:lpwstr>
  </property>
  <property fmtid="{D5CDD505-2E9C-101B-9397-08002B2CF9AE}" pid="9" name="MSIP_Label_8cbe7764-b9ce-4c4d-95f5-9a7e7bcac646_Tag">
    <vt:lpwstr>10, 3, 0, 1</vt:lpwstr>
  </property>
</Properties>
</file>