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>
        <p:scale>
          <a:sx n="125" d="100"/>
          <a:sy n="12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EAC716-E141-6531-398B-D7A6473B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4A048A1-36F7-AD7D-A9E4-1055D43C9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1A6A1F4-9562-A709-588D-FF82C399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BAF18DC-1967-9205-58AB-FCE0504B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43C63D4-C8F7-4A30-DC96-5BAFA9B0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433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92AB12A-F5FE-4B88-BCEE-E0D69F77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1C315F27-F9AF-125E-D4BE-435F75C1D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542666D-16DA-F65B-EC80-8F3CA363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0FBDE2B-E679-313D-1D4E-093C9C58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F5291D6-5E7B-FEE7-8DAB-2CCC53C8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475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06B1CBF3-3887-7C2E-932C-18717165D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CBF035A7-3421-0CE2-A376-9C527BE5B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5AB113D-E934-EBB2-0F4D-65F11633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4192AED-E1BF-F4B9-0939-9F1978F9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B889F01-5FEA-357E-F135-F5B414E2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252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D31E47E-C462-0744-AD65-6F9B586A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4DB4A5B-AD38-FFE4-50CD-9B5BDC1B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33923E6-8CCA-FB21-C104-92D6247C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ECB7D3B-CEF5-FA0A-094C-C8A1E192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58B2B16-7A83-700E-085E-78FB7EAE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296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5E710A-C027-AC58-B859-2EFF137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42CC6EA-8284-62EA-0E71-20B4A299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607BDE5-377E-0DB8-F3B9-4B7AE124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39873A6-C136-A233-7C35-83E5621C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41AF50E-AFC2-3D72-8D59-6814669B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778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A325FD1-2835-DC88-2E8A-1994E616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0B74059-9AED-D8D7-DE65-E21778CE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2E6A8BC1-C795-865B-5879-09F2E21B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65EF95A6-DFC5-CD4E-9C54-3608B4B6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A410102-B49D-AC6D-726B-43EC11BA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2BB720C-0DD2-529F-073F-E93F0D17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08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34723A-DD8E-710F-8B30-1496782B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7E6914C-E710-7D99-D6D0-295210717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C45472E-B111-2710-B440-DBD6ED0AE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24738E6F-34EB-E2B0-EF5C-DB4532E5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C4694D5A-B222-0CD3-54D3-6BDBCE0BE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D7F33A60-2966-092E-FFBD-2E211B9B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F8BF7149-82A4-47D6-139D-78F6B030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4A6C90F1-4A41-83D2-0525-74A31B79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01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984CFCE-A57E-C6B0-1652-6C4DF46E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AE7D84D0-7E0F-35F8-5E5C-331FCDEE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28E56BB-02FF-6C1E-0C27-D3D89A39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5E859296-F4A9-447A-0881-A87D98F3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17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6B27AEDA-3182-8843-1E28-4589256B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C132CD90-F6E2-1C03-15F4-57D3566A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0E3DBF6-FF2D-E748-FC14-945B0C2A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347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1ED088-FB4C-B0B0-6ED9-77876E251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F114AB1-2C15-8CFD-52CA-5EBF9E2BB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F030C1D0-46B3-8D65-F5BC-331C671A6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AFF9628-0203-F571-1643-C5359273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33078AA-6285-C877-6F50-A0044B33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A3748F2-DA6E-1B49-43AB-AE1ED54A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10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650B65-43BB-3D15-E2B0-6AB5F4EC0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F279FA5B-2CF7-FBEC-5BF6-3F458E9C0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72549D4-7DC9-1D16-3841-046193412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E2EE4FB-75F2-F35A-3314-EABD7904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EF7F3C36-13F4-14F8-33B9-5399DA4B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65345EF-26EB-5A9A-E57C-0B4426B0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132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5F8754CD-07B4-701A-7981-8A1CC518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C695BF0-0F1D-1DC1-0B51-6927ED8B1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F779D29-4748-44E4-6B73-4B03D6CE5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FB34-B464-4EBC-AC7E-523842157890}" type="datetimeFigureOut">
              <a:rPr lang="et-EE" smtClean="0"/>
              <a:t>08.05.2025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C3C168E-D9E4-281C-F02E-8B08F8F10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DD0CD60-143D-0ED5-8498-5EC59F76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C0FD-8FAA-4FE9-BC01-5B95958E447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723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B16D299C-E11B-B4E3-1D3C-7DC999D8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277"/>
            <a:ext cx="12192000" cy="5567445"/>
          </a:xfrm>
          <a:prstGeom prst="rect">
            <a:avLst/>
          </a:prstGeom>
        </p:spPr>
      </p:pic>
      <p:sp>
        <p:nvSpPr>
          <p:cNvPr id="29" name="Vabakuju: kujund 28">
            <a:extLst>
              <a:ext uri="{FF2B5EF4-FFF2-40B4-BE49-F238E27FC236}">
                <a16:creationId xmlns:a16="http://schemas.microsoft.com/office/drawing/2014/main" id="{33171C59-0502-CF3C-1F14-C2876A4DAE69}"/>
              </a:ext>
            </a:extLst>
          </p:cNvPr>
          <p:cNvSpPr/>
          <p:nvPr/>
        </p:nvSpPr>
        <p:spPr>
          <a:xfrm>
            <a:off x="371856" y="694944"/>
            <a:ext cx="2572512" cy="3645408"/>
          </a:xfrm>
          <a:custGeom>
            <a:avLst/>
            <a:gdLst>
              <a:gd name="connsiteX0" fmla="*/ 1810512 w 2572512"/>
              <a:gd name="connsiteY0" fmla="*/ 3645408 h 3645408"/>
              <a:gd name="connsiteX1" fmla="*/ 0 w 2572512"/>
              <a:gd name="connsiteY1" fmla="*/ 2377440 h 3645408"/>
              <a:gd name="connsiteX2" fmla="*/ 1554480 w 2572512"/>
              <a:gd name="connsiteY2" fmla="*/ 0 h 3645408"/>
              <a:gd name="connsiteX3" fmla="*/ 2029968 w 2572512"/>
              <a:gd name="connsiteY3" fmla="*/ 231648 h 3645408"/>
              <a:gd name="connsiteX4" fmla="*/ 2182368 w 2572512"/>
              <a:gd name="connsiteY4" fmla="*/ 993648 h 3645408"/>
              <a:gd name="connsiteX5" fmla="*/ 2206752 w 2572512"/>
              <a:gd name="connsiteY5" fmla="*/ 1901952 h 3645408"/>
              <a:gd name="connsiteX6" fmla="*/ 2243328 w 2572512"/>
              <a:gd name="connsiteY6" fmla="*/ 2535936 h 3645408"/>
              <a:gd name="connsiteX7" fmla="*/ 2340864 w 2572512"/>
              <a:gd name="connsiteY7" fmla="*/ 2889504 h 3645408"/>
              <a:gd name="connsiteX8" fmla="*/ 2572512 w 2572512"/>
              <a:gd name="connsiteY8" fmla="*/ 3425952 h 3645408"/>
              <a:gd name="connsiteX9" fmla="*/ 1810512 w 2572512"/>
              <a:gd name="connsiteY9" fmla="*/ 3645408 h 364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512" h="3645408">
                <a:moveTo>
                  <a:pt x="1810512" y="3645408"/>
                </a:moveTo>
                <a:lnTo>
                  <a:pt x="0" y="2377440"/>
                </a:lnTo>
                <a:lnTo>
                  <a:pt x="1554480" y="0"/>
                </a:lnTo>
                <a:lnTo>
                  <a:pt x="2029968" y="231648"/>
                </a:lnTo>
                <a:lnTo>
                  <a:pt x="2182368" y="993648"/>
                </a:lnTo>
                <a:lnTo>
                  <a:pt x="2206752" y="1901952"/>
                </a:lnTo>
                <a:lnTo>
                  <a:pt x="2243328" y="2535936"/>
                </a:lnTo>
                <a:lnTo>
                  <a:pt x="2340864" y="2889504"/>
                </a:lnTo>
                <a:lnTo>
                  <a:pt x="2572512" y="3425952"/>
                </a:lnTo>
                <a:lnTo>
                  <a:pt x="1810512" y="3645408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8CC4E6F-B889-56A4-5669-08C76BCB2E05}"/>
              </a:ext>
            </a:extLst>
          </p:cNvPr>
          <p:cNvSpPr/>
          <p:nvPr/>
        </p:nvSpPr>
        <p:spPr>
          <a:xfrm>
            <a:off x="1836420" y="30099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" dirty="0"/>
              <a:t>Lõke</a:t>
            </a:r>
          </a:p>
        </p:txBody>
      </p:sp>
      <p:cxnSp>
        <p:nvCxnSpPr>
          <p:cNvPr id="8" name="Sirgkonnektor 7">
            <a:extLst>
              <a:ext uri="{FF2B5EF4-FFF2-40B4-BE49-F238E27FC236}">
                <a16:creationId xmlns:a16="http://schemas.microsoft.com/office/drawing/2014/main" id="{E5BF252E-3108-CA73-9064-5FB03503C439}"/>
              </a:ext>
            </a:extLst>
          </p:cNvPr>
          <p:cNvCxnSpPr/>
          <p:nvPr/>
        </p:nvCxnSpPr>
        <p:spPr>
          <a:xfrm flipH="1">
            <a:off x="1375410" y="1234440"/>
            <a:ext cx="152400" cy="274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01DFAE-205E-296A-8FBA-A2A2C7D89E50}"/>
              </a:ext>
            </a:extLst>
          </p:cNvPr>
          <p:cNvSpPr txBox="1"/>
          <p:nvPr/>
        </p:nvSpPr>
        <p:spPr>
          <a:xfrm rot="18067739">
            <a:off x="1319405" y="1290548"/>
            <a:ext cx="560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>
                <a:solidFill>
                  <a:srgbClr val="FF0000"/>
                </a:solidFill>
              </a:rPr>
              <a:t>Teesulg</a:t>
            </a:r>
          </a:p>
        </p:txBody>
      </p:sp>
      <p:cxnSp>
        <p:nvCxnSpPr>
          <p:cNvPr id="10" name="Sirgkonnektor 9">
            <a:extLst>
              <a:ext uri="{FF2B5EF4-FFF2-40B4-BE49-F238E27FC236}">
                <a16:creationId xmlns:a16="http://schemas.microsoft.com/office/drawing/2014/main" id="{2EC99B53-8FB3-4D70-4D25-765894829A9F}"/>
              </a:ext>
            </a:extLst>
          </p:cNvPr>
          <p:cNvCxnSpPr>
            <a:cxnSpLocks/>
          </p:cNvCxnSpPr>
          <p:nvPr/>
        </p:nvCxnSpPr>
        <p:spPr>
          <a:xfrm rot="4999601" flipH="1">
            <a:off x="3718561" y="5925507"/>
            <a:ext cx="152400" cy="274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C3BDB1-7BF7-70D8-9C31-F731DD0ABACB}"/>
              </a:ext>
            </a:extLst>
          </p:cNvPr>
          <p:cNvSpPr txBox="1"/>
          <p:nvPr/>
        </p:nvSpPr>
        <p:spPr>
          <a:xfrm rot="1467340">
            <a:off x="3597785" y="5863322"/>
            <a:ext cx="560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>
                <a:solidFill>
                  <a:srgbClr val="FF0000"/>
                </a:solidFill>
              </a:rPr>
              <a:t>Teesulg</a:t>
            </a:r>
          </a:p>
        </p:txBody>
      </p:sp>
      <p:cxnSp>
        <p:nvCxnSpPr>
          <p:cNvPr id="13" name="Sirgkonnektor 12">
            <a:extLst>
              <a:ext uri="{FF2B5EF4-FFF2-40B4-BE49-F238E27FC236}">
                <a16:creationId xmlns:a16="http://schemas.microsoft.com/office/drawing/2014/main" id="{62A03A74-85B4-AFBD-02BC-8DA9775D6D33}"/>
              </a:ext>
            </a:extLst>
          </p:cNvPr>
          <p:cNvCxnSpPr>
            <a:cxnSpLocks/>
          </p:cNvCxnSpPr>
          <p:nvPr/>
        </p:nvCxnSpPr>
        <p:spPr>
          <a:xfrm rot="1879947" flipH="1">
            <a:off x="6530341" y="3631502"/>
            <a:ext cx="152400" cy="274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88D23A-1386-149C-AD66-B623FC0D3A58}"/>
              </a:ext>
            </a:extLst>
          </p:cNvPr>
          <p:cNvSpPr txBox="1"/>
          <p:nvPr/>
        </p:nvSpPr>
        <p:spPr>
          <a:xfrm rot="19947686">
            <a:off x="6283836" y="3435950"/>
            <a:ext cx="5600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dirty="0">
                <a:solidFill>
                  <a:srgbClr val="FF0000"/>
                </a:solidFill>
              </a:rPr>
              <a:t>Teesulg</a:t>
            </a:r>
          </a:p>
        </p:txBody>
      </p:sp>
      <p:sp>
        <p:nvSpPr>
          <p:cNvPr id="16" name="Ristkülik 15">
            <a:extLst>
              <a:ext uri="{FF2B5EF4-FFF2-40B4-BE49-F238E27FC236}">
                <a16:creationId xmlns:a16="http://schemas.microsoft.com/office/drawing/2014/main" id="{993CFAB6-4289-4676-6398-4462F49BD3BE}"/>
              </a:ext>
            </a:extLst>
          </p:cNvPr>
          <p:cNvSpPr/>
          <p:nvPr/>
        </p:nvSpPr>
        <p:spPr>
          <a:xfrm>
            <a:off x="1927860" y="1070610"/>
            <a:ext cx="419100" cy="2209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" dirty="0"/>
              <a:t>LAVA</a:t>
            </a:r>
          </a:p>
        </p:txBody>
      </p:sp>
      <p:sp>
        <p:nvSpPr>
          <p:cNvPr id="17" name="Ristkülik 16">
            <a:extLst>
              <a:ext uri="{FF2B5EF4-FFF2-40B4-BE49-F238E27FC236}">
                <a16:creationId xmlns:a16="http://schemas.microsoft.com/office/drawing/2014/main" id="{9B676544-81DE-96E0-0D99-8863E5660801}"/>
              </a:ext>
            </a:extLst>
          </p:cNvPr>
          <p:cNvSpPr/>
          <p:nvPr/>
        </p:nvSpPr>
        <p:spPr>
          <a:xfrm rot="20446370">
            <a:off x="2426046" y="4094561"/>
            <a:ext cx="382711" cy="1054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" dirty="0"/>
              <a:t>VÄRAV</a:t>
            </a:r>
          </a:p>
        </p:txBody>
      </p:sp>
      <p:sp>
        <p:nvSpPr>
          <p:cNvPr id="18" name="Ristkülik 17">
            <a:extLst>
              <a:ext uri="{FF2B5EF4-FFF2-40B4-BE49-F238E27FC236}">
                <a16:creationId xmlns:a16="http://schemas.microsoft.com/office/drawing/2014/main" id="{67D19B1C-1877-618D-42D2-E42F9D774813}"/>
              </a:ext>
            </a:extLst>
          </p:cNvPr>
          <p:cNvSpPr/>
          <p:nvPr/>
        </p:nvSpPr>
        <p:spPr>
          <a:xfrm rot="18245180">
            <a:off x="634749" y="2526030"/>
            <a:ext cx="419100" cy="2209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" dirty="0"/>
              <a:t>LASTEALA</a:t>
            </a:r>
          </a:p>
        </p:txBody>
      </p:sp>
      <p:sp>
        <p:nvSpPr>
          <p:cNvPr id="19" name="Ristkülik 18">
            <a:extLst>
              <a:ext uri="{FF2B5EF4-FFF2-40B4-BE49-F238E27FC236}">
                <a16:creationId xmlns:a16="http://schemas.microsoft.com/office/drawing/2014/main" id="{637F913A-4D89-06FF-0769-B228AD8F9BED}"/>
              </a:ext>
            </a:extLst>
          </p:cNvPr>
          <p:cNvSpPr/>
          <p:nvPr/>
        </p:nvSpPr>
        <p:spPr>
          <a:xfrm rot="4135932">
            <a:off x="2394413" y="3581111"/>
            <a:ext cx="445975" cy="1732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" dirty="0"/>
              <a:t>SÖÖK/JOOK</a:t>
            </a:r>
          </a:p>
        </p:txBody>
      </p:sp>
      <p:sp>
        <p:nvSpPr>
          <p:cNvPr id="20" name="Ristkülik 19">
            <a:extLst>
              <a:ext uri="{FF2B5EF4-FFF2-40B4-BE49-F238E27FC236}">
                <a16:creationId xmlns:a16="http://schemas.microsoft.com/office/drawing/2014/main" id="{83484596-64A0-EE9F-DC02-C9DF3A7F8BB9}"/>
              </a:ext>
            </a:extLst>
          </p:cNvPr>
          <p:cNvSpPr/>
          <p:nvPr/>
        </p:nvSpPr>
        <p:spPr>
          <a:xfrm rot="2329251">
            <a:off x="1101412" y="3545701"/>
            <a:ext cx="261379" cy="1323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400" dirty="0"/>
              <a:t>WC</a:t>
            </a:r>
          </a:p>
        </p:txBody>
      </p:sp>
      <p:sp>
        <p:nvSpPr>
          <p:cNvPr id="21" name="Vabakuju: kujund 20">
            <a:extLst>
              <a:ext uri="{FF2B5EF4-FFF2-40B4-BE49-F238E27FC236}">
                <a16:creationId xmlns:a16="http://schemas.microsoft.com/office/drawing/2014/main" id="{C90D9BE7-6791-F98E-BCBB-BD21FAC19A30}"/>
              </a:ext>
            </a:extLst>
          </p:cNvPr>
          <p:cNvSpPr/>
          <p:nvPr/>
        </p:nvSpPr>
        <p:spPr>
          <a:xfrm>
            <a:off x="4358640" y="3322320"/>
            <a:ext cx="7248144" cy="2633472"/>
          </a:xfrm>
          <a:custGeom>
            <a:avLst/>
            <a:gdLst>
              <a:gd name="connsiteX0" fmla="*/ 0 w 7248144"/>
              <a:gd name="connsiteY0" fmla="*/ 2468880 h 2633472"/>
              <a:gd name="connsiteX1" fmla="*/ 0 w 7248144"/>
              <a:gd name="connsiteY1" fmla="*/ 2468880 h 2633472"/>
              <a:gd name="connsiteX2" fmla="*/ 597408 w 7248144"/>
              <a:gd name="connsiteY2" fmla="*/ 2218944 h 2633472"/>
              <a:gd name="connsiteX3" fmla="*/ 1365504 w 7248144"/>
              <a:gd name="connsiteY3" fmla="*/ 1511808 h 2633472"/>
              <a:gd name="connsiteX4" fmla="*/ 2340864 w 7248144"/>
              <a:gd name="connsiteY4" fmla="*/ 694944 h 2633472"/>
              <a:gd name="connsiteX5" fmla="*/ 3797808 w 7248144"/>
              <a:gd name="connsiteY5" fmla="*/ 67056 h 2633472"/>
              <a:gd name="connsiteX6" fmla="*/ 4553712 w 7248144"/>
              <a:gd name="connsiteY6" fmla="*/ 54864 h 2633472"/>
              <a:gd name="connsiteX7" fmla="*/ 5175504 w 7248144"/>
              <a:gd name="connsiteY7" fmla="*/ 121920 h 2633472"/>
              <a:gd name="connsiteX8" fmla="*/ 5827776 w 7248144"/>
              <a:gd name="connsiteY8" fmla="*/ 0 h 2633472"/>
              <a:gd name="connsiteX9" fmla="*/ 6510528 w 7248144"/>
              <a:gd name="connsiteY9" fmla="*/ 24384 h 2633472"/>
              <a:gd name="connsiteX10" fmla="*/ 7120128 w 7248144"/>
              <a:gd name="connsiteY10" fmla="*/ 146304 h 2633472"/>
              <a:gd name="connsiteX11" fmla="*/ 7248144 w 7248144"/>
              <a:gd name="connsiteY11" fmla="*/ 231648 h 2633472"/>
              <a:gd name="connsiteX12" fmla="*/ 7120128 w 7248144"/>
              <a:gd name="connsiteY12" fmla="*/ 451104 h 2633472"/>
              <a:gd name="connsiteX13" fmla="*/ 6437376 w 7248144"/>
              <a:gd name="connsiteY13" fmla="*/ 353568 h 2633472"/>
              <a:gd name="connsiteX14" fmla="*/ 5474208 w 7248144"/>
              <a:gd name="connsiteY14" fmla="*/ 457200 h 2633472"/>
              <a:gd name="connsiteX15" fmla="*/ 4870704 w 7248144"/>
              <a:gd name="connsiteY15" fmla="*/ 451104 h 2633472"/>
              <a:gd name="connsiteX16" fmla="*/ 3883152 w 7248144"/>
              <a:gd name="connsiteY16" fmla="*/ 396240 h 2633472"/>
              <a:gd name="connsiteX17" fmla="*/ 2816352 w 7248144"/>
              <a:gd name="connsiteY17" fmla="*/ 871728 h 2633472"/>
              <a:gd name="connsiteX18" fmla="*/ 859536 w 7248144"/>
              <a:gd name="connsiteY18" fmla="*/ 2383536 h 2633472"/>
              <a:gd name="connsiteX19" fmla="*/ 329184 w 7248144"/>
              <a:gd name="connsiteY19" fmla="*/ 2633472 h 2633472"/>
              <a:gd name="connsiteX20" fmla="*/ 0 w 7248144"/>
              <a:gd name="connsiteY20" fmla="*/ 2468880 h 263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48144" h="2633472">
                <a:moveTo>
                  <a:pt x="0" y="2468880"/>
                </a:moveTo>
                <a:lnTo>
                  <a:pt x="0" y="2468880"/>
                </a:lnTo>
                <a:lnTo>
                  <a:pt x="597408" y="2218944"/>
                </a:lnTo>
                <a:lnTo>
                  <a:pt x="1365504" y="1511808"/>
                </a:lnTo>
                <a:lnTo>
                  <a:pt x="2340864" y="694944"/>
                </a:lnTo>
                <a:lnTo>
                  <a:pt x="3797808" y="67056"/>
                </a:lnTo>
                <a:lnTo>
                  <a:pt x="4553712" y="54864"/>
                </a:lnTo>
                <a:lnTo>
                  <a:pt x="5175504" y="121920"/>
                </a:lnTo>
                <a:lnTo>
                  <a:pt x="5827776" y="0"/>
                </a:lnTo>
                <a:lnTo>
                  <a:pt x="6510528" y="24384"/>
                </a:lnTo>
                <a:lnTo>
                  <a:pt x="7120128" y="146304"/>
                </a:lnTo>
                <a:lnTo>
                  <a:pt x="7248144" y="231648"/>
                </a:lnTo>
                <a:lnTo>
                  <a:pt x="7120128" y="451104"/>
                </a:lnTo>
                <a:lnTo>
                  <a:pt x="6437376" y="353568"/>
                </a:lnTo>
                <a:lnTo>
                  <a:pt x="5474208" y="457200"/>
                </a:lnTo>
                <a:lnTo>
                  <a:pt x="4870704" y="451104"/>
                </a:lnTo>
                <a:lnTo>
                  <a:pt x="3883152" y="396240"/>
                </a:lnTo>
                <a:lnTo>
                  <a:pt x="2816352" y="871728"/>
                </a:lnTo>
                <a:lnTo>
                  <a:pt x="859536" y="2383536"/>
                </a:lnTo>
                <a:lnTo>
                  <a:pt x="329184" y="2633472"/>
                </a:lnTo>
                <a:lnTo>
                  <a:pt x="0" y="246888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2" name="Ristkülik 21">
            <a:extLst>
              <a:ext uri="{FF2B5EF4-FFF2-40B4-BE49-F238E27FC236}">
                <a16:creationId xmlns:a16="http://schemas.microsoft.com/office/drawing/2014/main" id="{921791AF-234F-AD24-9325-123CE0826229}"/>
              </a:ext>
            </a:extLst>
          </p:cNvPr>
          <p:cNvSpPr/>
          <p:nvPr/>
        </p:nvSpPr>
        <p:spPr>
          <a:xfrm rot="19334317">
            <a:off x="6206525" y="4222141"/>
            <a:ext cx="897268" cy="2557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200" dirty="0"/>
              <a:t>PARKIMINE</a:t>
            </a:r>
          </a:p>
        </p:txBody>
      </p:sp>
      <p:cxnSp>
        <p:nvCxnSpPr>
          <p:cNvPr id="24" name="Sirge noolkonnektor 23">
            <a:extLst>
              <a:ext uri="{FF2B5EF4-FFF2-40B4-BE49-F238E27FC236}">
                <a16:creationId xmlns:a16="http://schemas.microsoft.com/office/drawing/2014/main" id="{73ECE566-9ED6-9C2B-5042-F00CF24681B8}"/>
              </a:ext>
            </a:extLst>
          </p:cNvPr>
          <p:cNvCxnSpPr>
            <a:cxnSpLocks/>
          </p:cNvCxnSpPr>
          <p:nvPr/>
        </p:nvCxnSpPr>
        <p:spPr>
          <a:xfrm>
            <a:off x="330200" y="3124200"/>
            <a:ext cx="1780540" cy="1300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2B8DE8E-038F-6193-3077-CEE2151834AD}"/>
              </a:ext>
            </a:extLst>
          </p:cNvPr>
          <p:cNvSpPr txBox="1"/>
          <p:nvPr/>
        </p:nvSpPr>
        <p:spPr>
          <a:xfrm rot="2069456">
            <a:off x="952124" y="3900359"/>
            <a:ext cx="82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64,5m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C84BFD29-4FEE-13CB-AA82-448872EBE26D}"/>
              </a:ext>
            </a:extLst>
          </p:cNvPr>
          <p:cNvSpPr/>
          <p:nvPr/>
        </p:nvSpPr>
        <p:spPr>
          <a:xfrm>
            <a:off x="2494280" y="3068320"/>
            <a:ext cx="91440" cy="1066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70EBD0-F51A-55E2-A688-92FB3E791863}"/>
              </a:ext>
            </a:extLst>
          </p:cNvPr>
          <p:cNvSpPr txBox="1"/>
          <p:nvPr/>
        </p:nvSpPr>
        <p:spPr>
          <a:xfrm>
            <a:off x="2240736" y="2764270"/>
            <a:ext cx="75332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sz="800" dirty="0">
                <a:solidFill>
                  <a:srgbClr val="FF0000"/>
                </a:solidFill>
              </a:rPr>
              <a:t>Veevõtukoht</a:t>
            </a:r>
          </a:p>
        </p:txBody>
      </p:sp>
    </p:spTree>
    <p:extLst>
      <p:ext uri="{BB962C8B-B14F-4D97-AF65-F5344CB8AC3E}">
        <p14:creationId xmlns:p14="http://schemas.microsoft.com/office/powerpoint/2010/main" val="115124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14</Words>
  <Application>Microsoft Office PowerPoint</Application>
  <PresentationFormat>Laiekraan</PresentationFormat>
  <Paragraphs>12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Office'i kujundus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Kristo Pals</dc:creator>
  <cp:lastModifiedBy>Kristo Pals</cp:lastModifiedBy>
  <cp:revision>3</cp:revision>
  <dcterms:created xsi:type="dcterms:W3CDTF">2025-05-08T10:21:08Z</dcterms:created>
  <dcterms:modified xsi:type="dcterms:W3CDTF">2025-05-09T09:14:10Z</dcterms:modified>
</cp:coreProperties>
</file>