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8" r:id="rId3"/>
    <p:sldId id="263" r:id="rId4"/>
    <p:sldId id="279" r:id="rId5"/>
    <p:sldId id="273" r:id="rId6"/>
    <p:sldId id="280" r:id="rId7"/>
    <p:sldId id="272" r:id="rId8"/>
    <p:sldId id="260" r:id="rId9"/>
    <p:sldId id="275" r:id="rId10"/>
    <p:sldId id="278" r:id="rId11"/>
    <p:sldId id="277" r:id="rId1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2A66C-6048-470E-865D-06AF45AA11E8}" v="9" dt="2026-06-16T09:39:45.245"/>
  </p1510:revLst>
</p1510:revInfo>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3" autoAdjust="0"/>
    <p:restoredTop sz="94660"/>
  </p:normalViewPr>
  <p:slideViewPr>
    <p:cSldViewPr snapToGrid="0">
      <p:cViewPr varScale="1">
        <p:scale>
          <a:sx n="116" d="100"/>
          <a:sy n="116" d="100"/>
        </p:scale>
        <p:origin x="108" y="342"/>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le Lehis - AKI" userId="ce284910-67ab-4bea-9fca-50f6cfb1d4f9" providerId="ADAL" clId="{B272EE6A-3A1E-4BAD-A1D5-C1AF1DF5C58C}"/>
    <pc:docChg chg="undo custSel addSld delSld modSld sldOrd">
      <pc:chgData name="Pille Lehis - AKI" userId="ce284910-67ab-4bea-9fca-50f6cfb1d4f9" providerId="ADAL" clId="{B272EE6A-3A1E-4BAD-A1D5-C1AF1DF5C58C}" dt="2026-06-16T09:40:34.891" v="2375" actId="1076"/>
      <pc:docMkLst>
        <pc:docMk/>
      </pc:docMkLst>
      <pc:sldChg chg="modSp mod">
        <pc:chgData name="Pille Lehis - AKI" userId="ce284910-67ab-4bea-9fca-50f6cfb1d4f9" providerId="ADAL" clId="{B272EE6A-3A1E-4BAD-A1D5-C1AF1DF5C58C}" dt="2026-06-16T08:12:36.859" v="382" actId="20577"/>
        <pc:sldMkLst>
          <pc:docMk/>
          <pc:sldMk cId="1103165442" sldId="256"/>
        </pc:sldMkLst>
        <pc:spChg chg="mod">
          <ac:chgData name="Pille Lehis - AKI" userId="ce284910-67ab-4bea-9fca-50f6cfb1d4f9" providerId="ADAL" clId="{B272EE6A-3A1E-4BAD-A1D5-C1AF1DF5C58C}" dt="2026-06-16T08:12:36.859" v="382" actId="20577"/>
          <ac:spMkLst>
            <pc:docMk/>
            <pc:sldMk cId="1103165442" sldId="256"/>
            <ac:spMk id="2" creationId="{D13232CE-BBE2-32C4-FFE0-A9862AA415C0}"/>
          </ac:spMkLst>
        </pc:spChg>
      </pc:sldChg>
      <pc:sldChg chg="del">
        <pc:chgData name="Pille Lehis - AKI" userId="ce284910-67ab-4bea-9fca-50f6cfb1d4f9" providerId="ADAL" clId="{B272EE6A-3A1E-4BAD-A1D5-C1AF1DF5C58C}" dt="2026-06-16T08:49:40.623" v="1450" actId="47"/>
        <pc:sldMkLst>
          <pc:docMk/>
          <pc:sldMk cId="4011953065" sldId="259"/>
        </pc:sldMkLst>
      </pc:sldChg>
      <pc:sldChg chg="addSp delSp modSp mod">
        <pc:chgData name="Pille Lehis - AKI" userId="ce284910-67ab-4bea-9fca-50f6cfb1d4f9" providerId="ADAL" clId="{B272EE6A-3A1E-4BAD-A1D5-C1AF1DF5C58C}" dt="2026-06-16T09:36:17.105" v="2338" actId="20577"/>
        <pc:sldMkLst>
          <pc:docMk/>
          <pc:sldMk cId="2884805520" sldId="260"/>
        </pc:sldMkLst>
        <pc:spChg chg="mod">
          <ac:chgData name="Pille Lehis - AKI" userId="ce284910-67ab-4bea-9fca-50f6cfb1d4f9" providerId="ADAL" clId="{B272EE6A-3A1E-4BAD-A1D5-C1AF1DF5C58C}" dt="2026-06-16T09:36:17.105" v="2338" actId="20577"/>
          <ac:spMkLst>
            <pc:docMk/>
            <pc:sldMk cId="2884805520" sldId="260"/>
            <ac:spMk id="2" creationId="{850CFC31-9971-F613-0CE0-878A040069F3}"/>
          </ac:spMkLst>
        </pc:spChg>
        <pc:spChg chg="mod">
          <ac:chgData name="Pille Lehis - AKI" userId="ce284910-67ab-4bea-9fca-50f6cfb1d4f9" providerId="ADAL" clId="{B272EE6A-3A1E-4BAD-A1D5-C1AF1DF5C58C}" dt="2026-06-16T09:30:36.811" v="2276" actId="20577"/>
          <ac:spMkLst>
            <pc:docMk/>
            <pc:sldMk cId="2884805520" sldId="260"/>
            <ac:spMk id="4" creationId="{35102198-F9FF-C238-1E17-4F6484B8058D}"/>
          </ac:spMkLst>
        </pc:spChg>
        <pc:spChg chg="add del mod">
          <ac:chgData name="Pille Lehis - AKI" userId="ce284910-67ab-4bea-9fca-50f6cfb1d4f9" providerId="ADAL" clId="{B272EE6A-3A1E-4BAD-A1D5-C1AF1DF5C58C}" dt="2026-06-16T09:29:57.886" v="2245"/>
          <ac:spMkLst>
            <pc:docMk/>
            <pc:sldMk cId="2884805520" sldId="260"/>
            <ac:spMk id="5" creationId="{C29A2C7E-1F08-1851-EC6B-35AFB3220AD8}"/>
          </ac:spMkLst>
        </pc:spChg>
        <pc:picChg chg="add mod ord">
          <ac:chgData name="Pille Lehis - AKI" userId="ce284910-67ab-4bea-9fca-50f6cfb1d4f9" providerId="ADAL" clId="{B272EE6A-3A1E-4BAD-A1D5-C1AF1DF5C58C}" dt="2026-06-16T09:30:01.579" v="2246" actId="1076"/>
          <ac:picMkLst>
            <pc:docMk/>
            <pc:sldMk cId="2884805520" sldId="260"/>
            <ac:picMk id="7" creationId="{B6CC1F0D-69D9-9943-410B-8A170BD7E1AB}"/>
          </ac:picMkLst>
        </pc:picChg>
        <pc:picChg chg="del">
          <ac:chgData name="Pille Lehis - AKI" userId="ce284910-67ab-4bea-9fca-50f6cfb1d4f9" providerId="ADAL" clId="{B272EE6A-3A1E-4BAD-A1D5-C1AF1DF5C58C}" dt="2026-06-16T09:29:55.316" v="2243" actId="478"/>
          <ac:picMkLst>
            <pc:docMk/>
            <pc:sldMk cId="2884805520" sldId="260"/>
            <ac:picMk id="2050" creationId="{E9AF2DC7-00EE-9F2C-2581-C0993A42684C}"/>
          </ac:picMkLst>
        </pc:picChg>
      </pc:sldChg>
      <pc:sldChg chg="addSp delSp modSp mod modClrScheme chgLayout">
        <pc:chgData name="Pille Lehis - AKI" userId="ce284910-67ab-4bea-9fca-50f6cfb1d4f9" providerId="ADAL" clId="{B272EE6A-3A1E-4BAD-A1D5-C1AF1DF5C58C}" dt="2026-06-16T08:54:01.453" v="1477" actId="931"/>
        <pc:sldMkLst>
          <pc:docMk/>
          <pc:sldMk cId="3157431961" sldId="263"/>
        </pc:sldMkLst>
        <pc:spChg chg="mod">
          <ac:chgData name="Pille Lehis - AKI" userId="ce284910-67ab-4bea-9fca-50f6cfb1d4f9" providerId="ADAL" clId="{B272EE6A-3A1E-4BAD-A1D5-C1AF1DF5C58C}" dt="2026-06-16T08:51:46.279" v="1460" actId="26606"/>
          <ac:spMkLst>
            <pc:docMk/>
            <pc:sldMk cId="3157431961" sldId="263"/>
            <ac:spMk id="2" creationId="{BCC6A69B-2C65-B197-5758-7774D73361B7}"/>
          </ac:spMkLst>
        </pc:spChg>
        <pc:spChg chg="add del mod">
          <ac:chgData name="Pille Lehis - AKI" userId="ce284910-67ab-4bea-9fca-50f6cfb1d4f9" providerId="ADAL" clId="{B272EE6A-3A1E-4BAD-A1D5-C1AF1DF5C58C}" dt="2026-06-16T08:51:30.236" v="1457"/>
          <ac:spMkLst>
            <pc:docMk/>
            <pc:sldMk cId="3157431961" sldId="263"/>
            <ac:spMk id="4" creationId="{BFCDD1C1-2D57-567C-491A-3F21FACC3766}"/>
          </ac:spMkLst>
        </pc:spChg>
        <pc:spChg chg="add del mod">
          <ac:chgData name="Pille Lehis - AKI" userId="ce284910-67ab-4bea-9fca-50f6cfb1d4f9" providerId="ADAL" clId="{B272EE6A-3A1E-4BAD-A1D5-C1AF1DF5C58C}" dt="2026-06-16T08:53:03.359" v="1469"/>
          <ac:spMkLst>
            <pc:docMk/>
            <pc:sldMk cId="3157431961" sldId="263"/>
            <ac:spMk id="9" creationId="{A7CD0F88-C7C6-459A-E9D2-53541D31269B}"/>
          </ac:spMkLst>
        </pc:spChg>
        <pc:spChg chg="add del mod">
          <ac:chgData name="Pille Lehis - AKI" userId="ce284910-67ab-4bea-9fca-50f6cfb1d4f9" providerId="ADAL" clId="{B272EE6A-3A1E-4BAD-A1D5-C1AF1DF5C58C}" dt="2026-06-16T08:51:46.279" v="1460" actId="26606"/>
          <ac:spMkLst>
            <pc:docMk/>
            <pc:sldMk cId="3157431961" sldId="263"/>
            <ac:spMk id="12" creationId="{5DB50556-4ED0-8EAA-0F30-CC2DD43DF76F}"/>
          </ac:spMkLst>
        </pc:spChg>
        <pc:picChg chg="del">
          <ac:chgData name="Pille Lehis - AKI" userId="ce284910-67ab-4bea-9fca-50f6cfb1d4f9" providerId="ADAL" clId="{B272EE6A-3A1E-4BAD-A1D5-C1AF1DF5C58C}" dt="2026-06-16T08:50:02.195" v="1452" actId="478"/>
          <ac:picMkLst>
            <pc:docMk/>
            <pc:sldMk cId="3157431961" sldId="263"/>
            <ac:picMk id="5" creationId="{3E414E1D-9B08-C686-ED80-353564C981D1}"/>
          </ac:picMkLst>
        </pc:picChg>
        <pc:picChg chg="add del mod ord">
          <ac:chgData name="Pille Lehis - AKI" userId="ce284910-67ab-4bea-9fca-50f6cfb1d4f9" providerId="ADAL" clId="{B272EE6A-3A1E-4BAD-A1D5-C1AF1DF5C58C}" dt="2026-06-16T08:52:12.076" v="1464" actId="21"/>
          <ac:picMkLst>
            <pc:docMk/>
            <pc:sldMk cId="3157431961" sldId="263"/>
            <ac:picMk id="7" creationId="{CFD6D981-C2CC-C32B-7374-094370E34163}"/>
          </ac:picMkLst>
        </pc:picChg>
        <pc:picChg chg="add mod ord">
          <ac:chgData name="Pille Lehis - AKI" userId="ce284910-67ab-4bea-9fca-50f6cfb1d4f9" providerId="ADAL" clId="{B272EE6A-3A1E-4BAD-A1D5-C1AF1DF5C58C}" dt="2026-06-16T08:53:20.605" v="1474" actId="14100"/>
          <ac:picMkLst>
            <pc:docMk/>
            <pc:sldMk cId="3157431961" sldId="263"/>
            <ac:picMk id="11" creationId="{D53F6169-AA06-6A54-365D-12972F7D6CF1}"/>
          </ac:picMkLst>
        </pc:picChg>
        <pc:picChg chg="add del mod">
          <ac:chgData name="Pille Lehis - AKI" userId="ce284910-67ab-4bea-9fca-50f6cfb1d4f9" providerId="ADAL" clId="{B272EE6A-3A1E-4BAD-A1D5-C1AF1DF5C58C}" dt="2026-06-16T08:54:01.453" v="1477" actId="931"/>
          <ac:picMkLst>
            <pc:docMk/>
            <pc:sldMk cId="3157431961" sldId="263"/>
            <ac:picMk id="14" creationId="{824C991D-1C59-6549-7AE1-421620957FE3}"/>
          </ac:picMkLst>
        </pc:picChg>
      </pc:sldChg>
      <pc:sldChg chg="del">
        <pc:chgData name="Pille Lehis - AKI" userId="ce284910-67ab-4bea-9fca-50f6cfb1d4f9" providerId="ADAL" clId="{B272EE6A-3A1E-4BAD-A1D5-C1AF1DF5C58C}" dt="2026-06-16T08:12:14.736" v="355" actId="47"/>
        <pc:sldMkLst>
          <pc:docMk/>
          <pc:sldMk cId="1138298828" sldId="265"/>
        </pc:sldMkLst>
      </pc:sldChg>
      <pc:sldChg chg="modSp mod">
        <pc:chgData name="Pille Lehis - AKI" userId="ce284910-67ab-4bea-9fca-50f6cfb1d4f9" providerId="ADAL" clId="{B272EE6A-3A1E-4BAD-A1D5-C1AF1DF5C58C}" dt="2026-06-16T09:34:22.021" v="2295" actId="26606"/>
        <pc:sldMkLst>
          <pc:docMk/>
          <pc:sldMk cId="4049660417" sldId="268"/>
        </pc:sldMkLst>
        <pc:spChg chg="mod">
          <ac:chgData name="Pille Lehis - AKI" userId="ce284910-67ab-4bea-9fca-50f6cfb1d4f9" providerId="ADAL" clId="{B272EE6A-3A1E-4BAD-A1D5-C1AF1DF5C58C}" dt="2026-06-16T09:34:22.021" v="2295" actId="26606"/>
          <ac:spMkLst>
            <pc:docMk/>
            <pc:sldMk cId="4049660417" sldId="268"/>
            <ac:spMk id="3" creationId="{B53AFEBD-F919-4701-8DBC-9AD5E540401F}"/>
          </ac:spMkLst>
        </pc:spChg>
      </pc:sldChg>
      <pc:sldChg chg="addSp delSp modSp mod">
        <pc:chgData name="Pille Lehis - AKI" userId="ce284910-67ab-4bea-9fca-50f6cfb1d4f9" providerId="ADAL" clId="{B272EE6A-3A1E-4BAD-A1D5-C1AF1DF5C58C}" dt="2026-06-16T09:38:42.092" v="2369" actId="14100"/>
        <pc:sldMkLst>
          <pc:docMk/>
          <pc:sldMk cId="3636629771" sldId="272"/>
        </pc:sldMkLst>
        <pc:spChg chg="add del mod">
          <ac:chgData name="Pille Lehis - AKI" userId="ce284910-67ab-4bea-9fca-50f6cfb1d4f9" providerId="ADAL" clId="{B272EE6A-3A1E-4BAD-A1D5-C1AF1DF5C58C}" dt="2026-06-16T09:31:10.456" v="2279"/>
          <ac:spMkLst>
            <pc:docMk/>
            <pc:sldMk cId="3636629771" sldId="272"/>
            <ac:spMk id="3" creationId="{A6638F2E-2A13-6335-5672-2ED1737E2A3B}"/>
          </ac:spMkLst>
        </pc:spChg>
        <pc:spChg chg="mod">
          <ac:chgData name="Pille Lehis - AKI" userId="ce284910-67ab-4bea-9fca-50f6cfb1d4f9" providerId="ADAL" clId="{B272EE6A-3A1E-4BAD-A1D5-C1AF1DF5C58C}" dt="2026-06-16T09:31:38.690" v="2284" actId="14100"/>
          <ac:spMkLst>
            <pc:docMk/>
            <pc:sldMk cId="3636629771" sldId="272"/>
            <ac:spMk id="4" creationId="{E4CFE41D-F101-DD41-2886-1E94F52E178E}"/>
          </ac:spMkLst>
        </pc:spChg>
        <pc:graphicFrameChg chg="mod modGraphic">
          <ac:chgData name="Pille Lehis - AKI" userId="ce284910-67ab-4bea-9fca-50f6cfb1d4f9" providerId="ADAL" clId="{B272EE6A-3A1E-4BAD-A1D5-C1AF1DF5C58C}" dt="2026-06-16T09:38:42.092" v="2369" actId="14100"/>
          <ac:graphicFrameMkLst>
            <pc:docMk/>
            <pc:sldMk cId="3636629771" sldId="272"/>
            <ac:graphicFrameMk id="7" creationId="{FFB283AE-5579-0D82-AA51-20F71217E16E}"/>
          </ac:graphicFrameMkLst>
        </pc:graphicFrameChg>
        <pc:picChg chg="del">
          <ac:chgData name="Pille Lehis - AKI" userId="ce284910-67ab-4bea-9fca-50f6cfb1d4f9" providerId="ADAL" clId="{B272EE6A-3A1E-4BAD-A1D5-C1AF1DF5C58C}" dt="2026-06-16T09:31:07.784" v="2277" actId="478"/>
          <ac:picMkLst>
            <pc:docMk/>
            <pc:sldMk cId="3636629771" sldId="272"/>
            <ac:picMk id="6" creationId="{1C9AD5EF-7428-7B3D-5B99-79952BD2083E}"/>
          </ac:picMkLst>
        </pc:picChg>
        <pc:picChg chg="add mod ord">
          <ac:chgData name="Pille Lehis - AKI" userId="ce284910-67ab-4bea-9fca-50f6cfb1d4f9" providerId="ADAL" clId="{B272EE6A-3A1E-4BAD-A1D5-C1AF1DF5C58C}" dt="2026-06-16T09:31:20.242" v="2281" actId="1076"/>
          <ac:picMkLst>
            <pc:docMk/>
            <pc:sldMk cId="3636629771" sldId="272"/>
            <ac:picMk id="8" creationId="{6F8B1666-8C56-1B57-51B9-B7EC9F914C3C}"/>
          </ac:picMkLst>
        </pc:picChg>
      </pc:sldChg>
      <pc:sldChg chg="addSp delSp modSp mod">
        <pc:chgData name="Pille Lehis - AKI" userId="ce284910-67ab-4bea-9fca-50f6cfb1d4f9" providerId="ADAL" clId="{B272EE6A-3A1E-4BAD-A1D5-C1AF1DF5C58C}" dt="2026-06-16T09:02:40.413" v="1580" actId="1076"/>
        <pc:sldMkLst>
          <pc:docMk/>
          <pc:sldMk cId="172819069" sldId="273"/>
        </pc:sldMkLst>
        <pc:spChg chg="mod">
          <ac:chgData name="Pille Lehis - AKI" userId="ce284910-67ab-4bea-9fca-50f6cfb1d4f9" providerId="ADAL" clId="{B272EE6A-3A1E-4BAD-A1D5-C1AF1DF5C58C}" dt="2026-06-16T09:02:40.413" v="1580" actId="1076"/>
          <ac:spMkLst>
            <pc:docMk/>
            <pc:sldMk cId="172819069" sldId="273"/>
            <ac:spMk id="2" creationId="{0E8BE2C6-0FA3-6896-5039-A81DA51D4CE1}"/>
          </ac:spMkLst>
        </pc:spChg>
        <pc:picChg chg="add mod">
          <ac:chgData name="Pille Lehis - AKI" userId="ce284910-67ab-4bea-9fca-50f6cfb1d4f9" providerId="ADAL" clId="{B272EE6A-3A1E-4BAD-A1D5-C1AF1DF5C58C}" dt="2026-06-16T08:52:15.512" v="1465"/>
          <ac:picMkLst>
            <pc:docMk/>
            <pc:sldMk cId="172819069" sldId="273"/>
            <ac:picMk id="3" creationId="{CFD6D981-C2CC-C32B-7374-094370E34163}"/>
          </ac:picMkLst>
        </pc:picChg>
        <pc:picChg chg="del">
          <ac:chgData name="Pille Lehis - AKI" userId="ce284910-67ab-4bea-9fca-50f6cfb1d4f9" providerId="ADAL" clId="{B272EE6A-3A1E-4BAD-A1D5-C1AF1DF5C58C}" dt="2026-06-16T08:50:05.223" v="1453" actId="478"/>
          <ac:picMkLst>
            <pc:docMk/>
            <pc:sldMk cId="172819069" sldId="273"/>
            <ac:picMk id="7" creationId="{6DC264A3-352A-BB04-6260-EEB43253BC5F}"/>
          </ac:picMkLst>
        </pc:picChg>
      </pc:sldChg>
      <pc:sldChg chg="del">
        <pc:chgData name="Pille Lehis - AKI" userId="ce284910-67ab-4bea-9fca-50f6cfb1d4f9" providerId="ADAL" clId="{B272EE6A-3A1E-4BAD-A1D5-C1AF1DF5C58C}" dt="2026-06-16T08:50:08.516" v="1454" actId="47"/>
        <pc:sldMkLst>
          <pc:docMk/>
          <pc:sldMk cId="2874739653" sldId="274"/>
        </pc:sldMkLst>
      </pc:sldChg>
      <pc:sldChg chg="addSp delSp modSp mod">
        <pc:chgData name="Pille Lehis - AKI" userId="ce284910-67ab-4bea-9fca-50f6cfb1d4f9" providerId="ADAL" clId="{B272EE6A-3A1E-4BAD-A1D5-C1AF1DF5C58C}" dt="2026-06-16T09:33:34.907" v="2293" actId="1076"/>
        <pc:sldMkLst>
          <pc:docMk/>
          <pc:sldMk cId="3591751419" sldId="275"/>
        </pc:sldMkLst>
        <pc:spChg chg="mod">
          <ac:chgData name="Pille Lehis - AKI" userId="ce284910-67ab-4bea-9fca-50f6cfb1d4f9" providerId="ADAL" clId="{B272EE6A-3A1E-4BAD-A1D5-C1AF1DF5C58C}" dt="2026-06-16T08:49:28.821" v="1448" actId="12"/>
          <ac:spMkLst>
            <pc:docMk/>
            <pc:sldMk cId="3591751419" sldId="275"/>
            <ac:spMk id="4" creationId="{BF7A5A15-8B0A-CC19-6C9D-9983DA24F772}"/>
          </ac:spMkLst>
        </pc:spChg>
        <pc:spChg chg="add del mod">
          <ac:chgData name="Pille Lehis - AKI" userId="ce284910-67ab-4bea-9fca-50f6cfb1d4f9" providerId="ADAL" clId="{B272EE6A-3A1E-4BAD-A1D5-C1AF1DF5C58C}" dt="2026-06-16T09:33:28.657" v="2292"/>
          <ac:spMkLst>
            <pc:docMk/>
            <pc:sldMk cId="3591751419" sldId="275"/>
            <ac:spMk id="5" creationId="{2DB13788-6A39-2E2A-6CDE-9C5D6E2B88A9}"/>
          </ac:spMkLst>
        </pc:spChg>
        <pc:picChg chg="del">
          <ac:chgData name="Pille Lehis - AKI" userId="ce284910-67ab-4bea-9fca-50f6cfb1d4f9" providerId="ADAL" clId="{B272EE6A-3A1E-4BAD-A1D5-C1AF1DF5C58C}" dt="2026-06-16T09:33:26.229" v="2290" actId="478"/>
          <ac:picMkLst>
            <pc:docMk/>
            <pc:sldMk cId="3591751419" sldId="275"/>
            <ac:picMk id="6" creationId="{0348ED41-9DFB-DCBC-DF50-E32A6A89FE2B}"/>
          </ac:picMkLst>
        </pc:picChg>
        <pc:picChg chg="add mod ord">
          <ac:chgData name="Pille Lehis - AKI" userId="ce284910-67ab-4bea-9fca-50f6cfb1d4f9" providerId="ADAL" clId="{B272EE6A-3A1E-4BAD-A1D5-C1AF1DF5C58C}" dt="2026-06-16T09:33:34.907" v="2293" actId="1076"/>
          <ac:picMkLst>
            <pc:docMk/>
            <pc:sldMk cId="3591751419" sldId="275"/>
            <ac:picMk id="8" creationId="{96985302-923E-1294-68DE-EEB9CCC9A7D2}"/>
          </ac:picMkLst>
        </pc:picChg>
      </pc:sldChg>
      <pc:sldChg chg="del">
        <pc:chgData name="Pille Lehis - AKI" userId="ce284910-67ab-4bea-9fca-50f6cfb1d4f9" providerId="ADAL" clId="{B272EE6A-3A1E-4BAD-A1D5-C1AF1DF5C58C}" dt="2026-06-16T08:49:39.011" v="1449" actId="47"/>
        <pc:sldMkLst>
          <pc:docMk/>
          <pc:sldMk cId="1352159302" sldId="276"/>
        </pc:sldMkLst>
      </pc:sldChg>
      <pc:sldChg chg="addSp modSp mod">
        <pc:chgData name="Pille Lehis - AKI" userId="ce284910-67ab-4bea-9fca-50f6cfb1d4f9" providerId="ADAL" clId="{B272EE6A-3A1E-4BAD-A1D5-C1AF1DF5C58C}" dt="2026-06-16T09:40:34.891" v="2375" actId="1076"/>
        <pc:sldMkLst>
          <pc:docMk/>
          <pc:sldMk cId="2616479652" sldId="277"/>
        </pc:sldMkLst>
        <pc:picChg chg="add mod">
          <ac:chgData name="Pille Lehis - AKI" userId="ce284910-67ab-4bea-9fca-50f6cfb1d4f9" providerId="ADAL" clId="{B272EE6A-3A1E-4BAD-A1D5-C1AF1DF5C58C}" dt="2026-06-16T09:40:34.891" v="2375" actId="1076"/>
          <ac:picMkLst>
            <pc:docMk/>
            <pc:sldMk cId="2616479652" sldId="277"/>
            <ac:picMk id="5" creationId="{44837649-FD1E-3319-BE3F-41DD3A7A614C}"/>
          </ac:picMkLst>
        </pc:picChg>
        <pc:picChg chg="mod">
          <ac:chgData name="Pille Lehis - AKI" userId="ce284910-67ab-4bea-9fca-50f6cfb1d4f9" providerId="ADAL" clId="{B272EE6A-3A1E-4BAD-A1D5-C1AF1DF5C58C}" dt="2026-06-16T09:39:45.245" v="2371" actId="1076"/>
          <ac:picMkLst>
            <pc:docMk/>
            <pc:sldMk cId="2616479652" sldId="277"/>
            <ac:picMk id="3074" creationId="{1DCDA4FD-E4FF-814E-E346-DAAB22AE9BA2}"/>
          </ac:picMkLst>
        </pc:picChg>
      </pc:sldChg>
      <pc:sldChg chg="addSp delSp modSp new mod ord">
        <pc:chgData name="Pille Lehis - AKI" userId="ce284910-67ab-4bea-9fca-50f6cfb1d4f9" providerId="ADAL" clId="{B272EE6A-3A1E-4BAD-A1D5-C1AF1DF5C58C}" dt="2026-06-16T09:35:12.500" v="2326"/>
        <pc:sldMkLst>
          <pc:docMk/>
          <pc:sldMk cId="2569960680" sldId="278"/>
        </pc:sldMkLst>
        <pc:spChg chg="mod">
          <ac:chgData name="Pille Lehis - AKI" userId="ce284910-67ab-4bea-9fca-50f6cfb1d4f9" providerId="ADAL" clId="{B272EE6A-3A1E-4BAD-A1D5-C1AF1DF5C58C}" dt="2026-06-16T09:07:26.711" v="1622" actId="20577"/>
          <ac:spMkLst>
            <pc:docMk/>
            <pc:sldMk cId="2569960680" sldId="278"/>
            <ac:spMk id="2" creationId="{E95804FF-CFA1-07CC-1087-88C5204B177B}"/>
          </ac:spMkLst>
        </pc:spChg>
        <pc:spChg chg="mod">
          <ac:chgData name="Pille Lehis - AKI" userId="ce284910-67ab-4bea-9fca-50f6cfb1d4f9" providerId="ADAL" clId="{B272EE6A-3A1E-4BAD-A1D5-C1AF1DF5C58C}" dt="2026-06-16T09:34:59.575" v="2324" actId="20577"/>
          <ac:spMkLst>
            <pc:docMk/>
            <pc:sldMk cId="2569960680" sldId="278"/>
            <ac:spMk id="3" creationId="{E996E7D0-E75E-B51A-EB6C-43F1FC39C3D1}"/>
          </ac:spMkLst>
        </pc:spChg>
        <pc:spChg chg="del mod">
          <ac:chgData name="Pille Lehis - AKI" userId="ce284910-67ab-4bea-9fca-50f6cfb1d4f9" providerId="ADAL" clId="{B272EE6A-3A1E-4BAD-A1D5-C1AF1DF5C58C}" dt="2026-06-16T09:32:28.953" v="2288"/>
          <ac:spMkLst>
            <pc:docMk/>
            <pc:sldMk cId="2569960680" sldId="278"/>
            <ac:spMk id="4" creationId="{52A4284A-4F3E-4DC5-C724-F4E395EEDA60}"/>
          </ac:spMkLst>
        </pc:spChg>
        <pc:picChg chg="add mod ord">
          <ac:chgData name="Pille Lehis - AKI" userId="ce284910-67ab-4bea-9fca-50f6cfb1d4f9" providerId="ADAL" clId="{B272EE6A-3A1E-4BAD-A1D5-C1AF1DF5C58C}" dt="2026-06-16T09:32:35.596" v="2289" actId="1076"/>
          <ac:picMkLst>
            <pc:docMk/>
            <pc:sldMk cId="2569960680" sldId="278"/>
            <ac:picMk id="6" creationId="{85D99631-7C12-0A12-3341-C9A4B494073E}"/>
          </ac:picMkLst>
        </pc:picChg>
      </pc:sldChg>
      <pc:sldChg chg="addSp delSp modSp new mod modClrScheme chgLayout">
        <pc:chgData name="Pille Lehis - AKI" userId="ce284910-67ab-4bea-9fca-50f6cfb1d4f9" providerId="ADAL" clId="{B272EE6A-3A1E-4BAD-A1D5-C1AF1DF5C58C}" dt="2026-06-16T09:03:00.878" v="1582" actId="20577"/>
        <pc:sldMkLst>
          <pc:docMk/>
          <pc:sldMk cId="2840016201" sldId="279"/>
        </pc:sldMkLst>
        <pc:spChg chg="del mod ord">
          <ac:chgData name="Pille Lehis - AKI" userId="ce284910-67ab-4bea-9fca-50f6cfb1d4f9" providerId="ADAL" clId="{B272EE6A-3A1E-4BAD-A1D5-C1AF1DF5C58C}" dt="2026-06-16T08:54:27.071" v="1479" actId="700"/>
          <ac:spMkLst>
            <pc:docMk/>
            <pc:sldMk cId="2840016201" sldId="279"/>
            <ac:spMk id="2" creationId="{6E09FBB1-AEA1-D159-14A3-DF48A75010D9}"/>
          </ac:spMkLst>
        </pc:spChg>
        <pc:spChg chg="del mod ord">
          <ac:chgData name="Pille Lehis - AKI" userId="ce284910-67ab-4bea-9fca-50f6cfb1d4f9" providerId="ADAL" clId="{B272EE6A-3A1E-4BAD-A1D5-C1AF1DF5C58C}" dt="2026-06-16T08:54:27.071" v="1479" actId="700"/>
          <ac:spMkLst>
            <pc:docMk/>
            <pc:sldMk cId="2840016201" sldId="279"/>
            <ac:spMk id="3" creationId="{9C3936D0-CE42-C542-E4DF-C14BAFE92374}"/>
          </ac:spMkLst>
        </pc:spChg>
        <pc:spChg chg="add del mod ord">
          <ac:chgData name="Pille Lehis - AKI" userId="ce284910-67ab-4bea-9fca-50f6cfb1d4f9" providerId="ADAL" clId="{B272EE6A-3A1E-4BAD-A1D5-C1AF1DF5C58C}" dt="2026-06-16T08:54:52.411" v="1480" actId="478"/>
          <ac:spMkLst>
            <pc:docMk/>
            <pc:sldMk cId="2840016201" sldId="279"/>
            <ac:spMk id="4" creationId="{F96F544B-ABED-F13A-FF5E-13598D0751E5}"/>
          </ac:spMkLst>
        </pc:spChg>
        <pc:spChg chg="add del mod ord">
          <ac:chgData name="Pille Lehis - AKI" userId="ce284910-67ab-4bea-9fca-50f6cfb1d4f9" providerId="ADAL" clId="{B272EE6A-3A1E-4BAD-A1D5-C1AF1DF5C58C}" dt="2026-06-16T08:55:53.754" v="1518"/>
          <ac:spMkLst>
            <pc:docMk/>
            <pc:sldMk cId="2840016201" sldId="279"/>
            <ac:spMk id="5" creationId="{A08EBEFE-A8BA-5C1A-19F7-8C85DB82B515}"/>
          </ac:spMkLst>
        </pc:spChg>
        <pc:spChg chg="add mod ord">
          <ac:chgData name="Pille Lehis - AKI" userId="ce284910-67ab-4bea-9fca-50f6cfb1d4f9" providerId="ADAL" clId="{B272EE6A-3A1E-4BAD-A1D5-C1AF1DF5C58C}" dt="2026-06-16T09:03:00.878" v="1582" actId="20577"/>
          <ac:spMkLst>
            <pc:docMk/>
            <pc:sldMk cId="2840016201" sldId="279"/>
            <ac:spMk id="6" creationId="{455ED6B8-31F2-3DE0-0FB7-6B682E171217}"/>
          </ac:spMkLst>
        </pc:spChg>
        <pc:picChg chg="add mod ord">
          <ac:chgData name="Pille Lehis - AKI" userId="ce284910-67ab-4bea-9fca-50f6cfb1d4f9" providerId="ADAL" clId="{B272EE6A-3A1E-4BAD-A1D5-C1AF1DF5C58C}" dt="2026-06-16T08:56:19.535" v="1525" actId="1076"/>
          <ac:picMkLst>
            <pc:docMk/>
            <pc:sldMk cId="2840016201" sldId="279"/>
            <ac:picMk id="8" creationId="{216A98EC-ACDF-D574-02C1-759E3CDFE078}"/>
          </ac:picMkLst>
        </pc:picChg>
      </pc:sldChg>
      <pc:sldChg chg="addSp delSp modSp new mod modClrScheme chgLayout">
        <pc:chgData name="Pille Lehis - AKI" userId="ce284910-67ab-4bea-9fca-50f6cfb1d4f9" providerId="ADAL" clId="{B272EE6A-3A1E-4BAD-A1D5-C1AF1DF5C58C}" dt="2026-06-16T09:20:02.859" v="2130" actId="478"/>
        <pc:sldMkLst>
          <pc:docMk/>
          <pc:sldMk cId="3701245004" sldId="280"/>
        </pc:sldMkLst>
        <pc:spChg chg="del mod ord">
          <ac:chgData name="Pille Lehis - AKI" userId="ce284910-67ab-4bea-9fca-50f6cfb1d4f9" providerId="ADAL" clId="{B272EE6A-3A1E-4BAD-A1D5-C1AF1DF5C58C}" dt="2026-06-16T08:56:48.525" v="1528" actId="700"/>
          <ac:spMkLst>
            <pc:docMk/>
            <pc:sldMk cId="3701245004" sldId="280"/>
            <ac:spMk id="2" creationId="{01F08EA3-E1AA-7B09-75D6-2CD257514E2A}"/>
          </ac:spMkLst>
        </pc:spChg>
        <pc:spChg chg="del mod ord">
          <ac:chgData name="Pille Lehis - AKI" userId="ce284910-67ab-4bea-9fca-50f6cfb1d4f9" providerId="ADAL" clId="{B272EE6A-3A1E-4BAD-A1D5-C1AF1DF5C58C}" dt="2026-06-16T08:56:48.525" v="1528" actId="700"/>
          <ac:spMkLst>
            <pc:docMk/>
            <pc:sldMk cId="3701245004" sldId="280"/>
            <ac:spMk id="3" creationId="{CE4565BC-0144-17AA-1012-C06F562793A1}"/>
          </ac:spMkLst>
        </pc:spChg>
        <pc:spChg chg="add del mod ord">
          <ac:chgData name="Pille Lehis - AKI" userId="ce284910-67ab-4bea-9fca-50f6cfb1d4f9" providerId="ADAL" clId="{B272EE6A-3A1E-4BAD-A1D5-C1AF1DF5C58C}" dt="2026-06-16T08:56:52.609" v="1529" actId="478"/>
          <ac:spMkLst>
            <pc:docMk/>
            <pc:sldMk cId="3701245004" sldId="280"/>
            <ac:spMk id="4" creationId="{CBCC17A6-8F95-C14A-8D29-3DAACDE03515}"/>
          </ac:spMkLst>
        </pc:spChg>
        <pc:spChg chg="add del mod ord">
          <ac:chgData name="Pille Lehis - AKI" userId="ce284910-67ab-4bea-9fca-50f6cfb1d4f9" providerId="ADAL" clId="{B272EE6A-3A1E-4BAD-A1D5-C1AF1DF5C58C}" dt="2026-06-16T09:00:16.528" v="1531"/>
          <ac:spMkLst>
            <pc:docMk/>
            <pc:sldMk cId="3701245004" sldId="280"/>
            <ac:spMk id="5" creationId="{5FD4A91C-87A3-78FF-62E3-8918800B5845}"/>
          </ac:spMkLst>
        </pc:spChg>
        <pc:spChg chg="add mod ord">
          <ac:chgData name="Pille Lehis - AKI" userId="ce284910-67ab-4bea-9fca-50f6cfb1d4f9" providerId="ADAL" clId="{B272EE6A-3A1E-4BAD-A1D5-C1AF1DF5C58C}" dt="2026-06-16T09:03:19.411" v="1584" actId="14100"/>
          <ac:spMkLst>
            <pc:docMk/>
            <pc:sldMk cId="3701245004" sldId="280"/>
            <ac:spMk id="6" creationId="{25692094-2F58-93A5-157D-0B1615467F42}"/>
          </ac:spMkLst>
        </pc:spChg>
        <pc:picChg chg="add mod ord">
          <ac:chgData name="Pille Lehis - AKI" userId="ce284910-67ab-4bea-9fca-50f6cfb1d4f9" providerId="ADAL" clId="{B272EE6A-3A1E-4BAD-A1D5-C1AF1DF5C58C}" dt="2026-06-16T09:01:59.785" v="1570" actId="14100"/>
          <ac:picMkLst>
            <pc:docMk/>
            <pc:sldMk cId="3701245004" sldId="280"/>
            <ac:picMk id="8" creationId="{26F92B99-DC1A-B139-24F6-2FDF9433703F}"/>
          </ac:picMkLst>
        </pc:picChg>
        <pc:picChg chg="add del mod">
          <ac:chgData name="Pille Lehis - AKI" userId="ce284910-67ab-4bea-9fca-50f6cfb1d4f9" providerId="ADAL" clId="{B272EE6A-3A1E-4BAD-A1D5-C1AF1DF5C58C}" dt="2026-06-16T09:20:02.859" v="2130" actId="478"/>
          <ac:picMkLst>
            <pc:docMk/>
            <pc:sldMk cId="3701245004" sldId="280"/>
            <ac:picMk id="10" creationId="{F2F8D193-83BB-4C1C-48DE-29AF08071B22}"/>
          </ac:picMkLst>
        </pc:picChg>
      </pc:sldChg>
      <pc:sldChg chg="addSp delSp modSp new del mod modClrScheme chgLayout">
        <pc:chgData name="Pille Lehis - AKI" userId="ce284910-67ab-4bea-9fca-50f6cfb1d4f9" providerId="ADAL" clId="{B272EE6A-3A1E-4BAD-A1D5-C1AF1DF5C58C}" dt="2026-06-16T09:21:05.245" v="2164" actId="47"/>
        <pc:sldMkLst>
          <pc:docMk/>
          <pc:sldMk cId="3839544666" sldId="281"/>
        </pc:sldMkLst>
        <pc:spChg chg="del mod ord">
          <ac:chgData name="Pille Lehis - AKI" userId="ce284910-67ab-4bea-9fca-50f6cfb1d4f9" providerId="ADAL" clId="{B272EE6A-3A1E-4BAD-A1D5-C1AF1DF5C58C}" dt="2026-06-16T09:20:16.226" v="2132" actId="700"/>
          <ac:spMkLst>
            <pc:docMk/>
            <pc:sldMk cId="3839544666" sldId="281"/>
            <ac:spMk id="2" creationId="{278B090C-6674-7827-15E0-CC136FF432BE}"/>
          </ac:spMkLst>
        </pc:spChg>
        <pc:spChg chg="del mod ord">
          <ac:chgData name="Pille Lehis - AKI" userId="ce284910-67ab-4bea-9fca-50f6cfb1d4f9" providerId="ADAL" clId="{B272EE6A-3A1E-4BAD-A1D5-C1AF1DF5C58C}" dt="2026-06-16T09:20:16.226" v="2132" actId="700"/>
          <ac:spMkLst>
            <pc:docMk/>
            <pc:sldMk cId="3839544666" sldId="281"/>
            <ac:spMk id="3" creationId="{A6B854DB-D54C-6640-61A4-5938DAAA5CC5}"/>
          </ac:spMkLst>
        </pc:spChg>
        <pc:spChg chg="del">
          <ac:chgData name="Pille Lehis - AKI" userId="ce284910-67ab-4bea-9fca-50f6cfb1d4f9" providerId="ADAL" clId="{B272EE6A-3A1E-4BAD-A1D5-C1AF1DF5C58C}" dt="2026-06-16T09:20:16.226" v="2132" actId="700"/>
          <ac:spMkLst>
            <pc:docMk/>
            <pc:sldMk cId="3839544666" sldId="281"/>
            <ac:spMk id="4" creationId="{D10BF761-9CEC-30C3-06BE-11558611169D}"/>
          </ac:spMkLst>
        </pc:spChg>
        <pc:spChg chg="add del mod ord">
          <ac:chgData name="Pille Lehis - AKI" userId="ce284910-67ab-4bea-9fca-50f6cfb1d4f9" providerId="ADAL" clId="{B272EE6A-3A1E-4BAD-A1D5-C1AF1DF5C58C}" dt="2026-06-16T09:20:22.359" v="2133" actId="700"/>
          <ac:spMkLst>
            <pc:docMk/>
            <pc:sldMk cId="3839544666" sldId="281"/>
            <ac:spMk id="5" creationId="{6073974B-3B8E-9608-4F27-418BEC03864D}"/>
          </ac:spMkLst>
        </pc:spChg>
        <pc:spChg chg="add del mod ord">
          <ac:chgData name="Pille Lehis - AKI" userId="ce284910-67ab-4bea-9fca-50f6cfb1d4f9" providerId="ADAL" clId="{B272EE6A-3A1E-4BAD-A1D5-C1AF1DF5C58C}" dt="2026-06-16T09:20:22.359" v="2133" actId="700"/>
          <ac:spMkLst>
            <pc:docMk/>
            <pc:sldMk cId="3839544666" sldId="281"/>
            <ac:spMk id="6" creationId="{E4A599D4-7681-42C3-CE91-A0E7FD2C027E}"/>
          </ac:spMkLst>
        </pc:spChg>
        <pc:spChg chg="add del mod ord">
          <ac:chgData name="Pille Lehis - AKI" userId="ce284910-67ab-4bea-9fca-50f6cfb1d4f9" providerId="ADAL" clId="{B272EE6A-3A1E-4BAD-A1D5-C1AF1DF5C58C}" dt="2026-06-16T09:20:27.302" v="2134" actId="700"/>
          <ac:spMkLst>
            <pc:docMk/>
            <pc:sldMk cId="3839544666" sldId="281"/>
            <ac:spMk id="7" creationId="{04D9D72A-D399-657F-6BD7-AC3E7FE94178}"/>
          </ac:spMkLst>
        </pc:spChg>
        <pc:spChg chg="add del mod ord">
          <ac:chgData name="Pille Lehis - AKI" userId="ce284910-67ab-4bea-9fca-50f6cfb1d4f9" providerId="ADAL" clId="{B272EE6A-3A1E-4BAD-A1D5-C1AF1DF5C58C}" dt="2026-06-16T09:20:27.302" v="2134" actId="700"/>
          <ac:spMkLst>
            <pc:docMk/>
            <pc:sldMk cId="3839544666" sldId="281"/>
            <ac:spMk id="8" creationId="{FD5208DA-836C-4BAB-B344-64C2B39DDA84}"/>
          </ac:spMkLst>
        </pc:spChg>
        <pc:spChg chg="add del mod ord">
          <ac:chgData name="Pille Lehis - AKI" userId="ce284910-67ab-4bea-9fca-50f6cfb1d4f9" providerId="ADAL" clId="{B272EE6A-3A1E-4BAD-A1D5-C1AF1DF5C58C}" dt="2026-06-16T09:20:27.302" v="2134" actId="700"/>
          <ac:spMkLst>
            <pc:docMk/>
            <pc:sldMk cId="3839544666" sldId="281"/>
            <ac:spMk id="9" creationId="{EC7F449E-782A-FFFE-4D95-CD5105CD3F14}"/>
          </ac:spMkLst>
        </pc:spChg>
        <pc:spChg chg="add del mod ord">
          <ac:chgData name="Pille Lehis - AKI" userId="ce284910-67ab-4bea-9fca-50f6cfb1d4f9" providerId="ADAL" clId="{B272EE6A-3A1E-4BAD-A1D5-C1AF1DF5C58C}" dt="2026-06-16T09:20:27.302" v="2134" actId="700"/>
          <ac:spMkLst>
            <pc:docMk/>
            <pc:sldMk cId="3839544666" sldId="281"/>
            <ac:spMk id="10" creationId="{11CD3723-2AD5-4118-CA43-8FF08C1C4396}"/>
          </ac:spMkLst>
        </pc:spChg>
        <pc:spChg chg="add del mod ord">
          <ac:chgData name="Pille Lehis - AKI" userId="ce284910-67ab-4bea-9fca-50f6cfb1d4f9" providerId="ADAL" clId="{B272EE6A-3A1E-4BAD-A1D5-C1AF1DF5C58C}" dt="2026-06-16T09:20:27.302" v="2134" actId="700"/>
          <ac:spMkLst>
            <pc:docMk/>
            <pc:sldMk cId="3839544666" sldId="281"/>
            <ac:spMk id="11" creationId="{DDFBD718-8DA2-47F3-F783-F6A9B0BED123}"/>
          </ac:spMkLst>
        </pc:spChg>
        <pc:spChg chg="add mod ord">
          <ac:chgData name="Pille Lehis - AKI" userId="ce284910-67ab-4bea-9fca-50f6cfb1d4f9" providerId="ADAL" clId="{B272EE6A-3A1E-4BAD-A1D5-C1AF1DF5C58C}" dt="2026-06-16T09:20:39.936" v="2162" actId="20577"/>
          <ac:spMkLst>
            <pc:docMk/>
            <pc:sldMk cId="3839544666" sldId="281"/>
            <ac:spMk id="12" creationId="{25ED15F7-94E0-13E9-8104-CA6312977C60}"/>
          </ac:spMkLst>
        </pc:spChg>
        <pc:spChg chg="add mod ord">
          <ac:chgData name="Pille Lehis - AKI" userId="ce284910-67ab-4bea-9fca-50f6cfb1d4f9" providerId="ADAL" clId="{B272EE6A-3A1E-4BAD-A1D5-C1AF1DF5C58C}" dt="2026-06-16T09:20:43.443" v="2163" actId="12"/>
          <ac:spMkLst>
            <pc:docMk/>
            <pc:sldMk cId="3839544666" sldId="281"/>
            <ac:spMk id="13" creationId="{E948A144-93B4-6948-68E9-5F4742BDD1D8}"/>
          </ac:spMkLst>
        </pc:spChg>
        <pc:spChg chg="add mod ord">
          <ac:chgData name="Pille Lehis - AKI" userId="ce284910-67ab-4bea-9fca-50f6cfb1d4f9" providerId="ADAL" clId="{B272EE6A-3A1E-4BAD-A1D5-C1AF1DF5C58C}" dt="2026-06-16T09:20:27.302" v="2134" actId="700"/>
          <ac:spMkLst>
            <pc:docMk/>
            <pc:sldMk cId="3839544666" sldId="281"/>
            <ac:spMk id="14" creationId="{3124BB17-5526-0F2E-B7B3-04B0C4BB7E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laidinumbri kohatäide 10">
            <a:extLst>
              <a:ext uri="{FF2B5EF4-FFF2-40B4-BE49-F238E27FC236}">
                <a16:creationId xmlns:a16="http://schemas.microsoft.com/office/drawing/2014/main" id="{6F5CF4CB-5526-0437-FEC1-5B8D1664E05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525AA-9060-4F8E-A715-AC245A88AFE3}" type="slidenum">
              <a:rPr lang="et-EE" smtClean="0"/>
              <a:t>‹#›</a:t>
            </a:fld>
            <a:endParaRPr lang="et-EE"/>
          </a:p>
        </p:txBody>
      </p:sp>
      <p:sp>
        <p:nvSpPr>
          <p:cNvPr id="13" name="Slaidi pildi kohatäide 12">
            <a:extLst>
              <a:ext uri="{FF2B5EF4-FFF2-40B4-BE49-F238E27FC236}">
                <a16:creationId xmlns:a16="http://schemas.microsoft.com/office/drawing/2014/main" id="{ACBD1BAB-BE6B-36C9-9FB0-D49A04751A5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14" name="Kuupäeva kohatäide 13">
            <a:extLst>
              <a:ext uri="{FF2B5EF4-FFF2-40B4-BE49-F238E27FC236}">
                <a16:creationId xmlns:a16="http://schemas.microsoft.com/office/drawing/2014/main" id="{F2E64A1D-EFE8-9216-7934-26A2581662AE}"/>
              </a:ext>
            </a:extLst>
          </p:cNvPr>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0EBEA6A-3123-4D20-BE80-C8E00BB87A52}" type="datetimeFigureOut">
              <a:rPr lang="et-EE" smtClean="0"/>
              <a:t>16.06.2026</a:t>
            </a:fld>
            <a:endParaRPr lang="et-EE"/>
          </a:p>
        </p:txBody>
      </p:sp>
    </p:spTree>
    <p:extLst>
      <p:ext uri="{BB962C8B-B14F-4D97-AF65-F5344CB8AC3E}">
        <p14:creationId xmlns:p14="http://schemas.microsoft.com/office/powerpoint/2010/main" val="416081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a:xfrm>
            <a:off x="731521" y="4620577"/>
            <a:ext cx="5852160" cy="3780473"/>
          </a:xfrm>
          <a:prstGeom prst="rect">
            <a:avLst/>
          </a:prstGeom>
        </p:spPr>
        <p:txBody>
          <a:bodyPr/>
          <a:lstStyle/>
          <a:p>
            <a:pPr marL="171450" indent="-171450">
              <a:buFont typeface="Arial" panose="020B0604020202020204" pitchFamily="34" charset="0"/>
              <a:buChar char="•"/>
            </a:pPr>
            <a:r>
              <a:rPr lang="et-EE" dirty="0"/>
              <a:t>Üks väärteomenetlus kestab 1+ aastat. See on fakt. Sellele lisandub kohtumenetlus, kus algab kõik otsast peale. Nt Viljandi Haigla. Tunnistused meile ühesugused, kohtus risti vastupidi. Selles asjas tuleb otsus 13.06.</a:t>
            </a:r>
          </a:p>
          <a:p>
            <a:pPr marL="171450" indent="-171450">
              <a:buFont typeface="Arial" panose="020B0604020202020204" pitchFamily="34" charset="0"/>
              <a:buChar char="•"/>
            </a:pPr>
            <a:r>
              <a:rPr lang="et-EE" dirty="0"/>
              <a:t>Õiguslikud probleemid, mis on laialt levinud ja teada: venitamised, ütluste andmiste edasilükkamised, iga toimingu vaidlustamine. Aegumine ei katke st aegumine kulgeb läbi kõikide menetluste st et 3 aasta jooksul tuleks jõuda Riigikohtu otsuseni või ka Euroopa Kohtu otsuseni kui kohus peaks otsustama mingis  küsimuses arvamust küsida</a:t>
            </a:r>
          </a:p>
          <a:p>
            <a:pPr marL="171450" indent="-171450">
              <a:buFont typeface="Arial" panose="020B0604020202020204" pitchFamily="34" charset="0"/>
              <a:buChar char="•"/>
            </a:pPr>
            <a:r>
              <a:rPr lang="et-EE" dirty="0"/>
              <a:t>Õiguslikud probleemid, mis on meie spetsiifilised: </a:t>
            </a:r>
          </a:p>
          <a:p>
            <a:pPr marL="628650" lvl="1" indent="-171450">
              <a:buFont typeface="Arial" panose="020B0604020202020204" pitchFamily="34" charset="0"/>
              <a:buChar char="•"/>
            </a:pPr>
            <a:r>
              <a:rPr lang="et-EE" dirty="0"/>
              <a:t>kaasaaitamiskohustus vs õigus ütluste andmisest keelduda; </a:t>
            </a:r>
          </a:p>
          <a:p>
            <a:pPr marL="628650" lvl="1" indent="-171450">
              <a:buFont typeface="Arial" panose="020B0604020202020204" pitchFamily="34" charset="0"/>
              <a:buChar char="•"/>
            </a:pPr>
            <a:r>
              <a:rPr lang="et-EE" dirty="0"/>
              <a:t>piirülestes menetlustes teiste andmekaitseasutuste kaasamine ja nende arvamuse arvestamine sh on neil õigus vastu vaielda meie otsusele ja lõpuks otsustab EDPB; </a:t>
            </a:r>
          </a:p>
          <a:p>
            <a:pPr marL="628650" lvl="1" indent="-171450">
              <a:buFont typeface="Arial" panose="020B0604020202020204" pitchFamily="34" charset="0"/>
              <a:buChar char="•"/>
            </a:pPr>
            <a:r>
              <a:rPr lang="et-EE" dirty="0"/>
              <a:t>andmelekke puhul, mis on kuritegu on menetlusalune isik politsei vaates kannatanu vs meie vaates süüdistatav st kuidas saada tõendid, kui politsei ei anna või kannatanu ei luba anda – läbiotsimine? </a:t>
            </a:r>
          </a:p>
          <a:p>
            <a:pPr marL="171450" indent="-171450">
              <a:buFont typeface="Arial" panose="020B0604020202020204" pitchFamily="34" charset="0"/>
              <a:buChar char="•"/>
            </a:pPr>
            <a:r>
              <a:rPr lang="et-EE" dirty="0"/>
              <a:t>Praktiline võimekus: tehniline – meil puuduvad digiteadmistega inimesed – kas ja kes panevad asutused koostööd tegema? RIT, RIK, RIA jne</a:t>
            </a:r>
          </a:p>
          <a:p>
            <a:pPr marL="171450" indent="-171450">
              <a:buFont typeface="Arial" panose="020B0604020202020204" pitchFamily="34" charset="0"/>
              <a:buChar char="•"/>
            </a:pPr>
            <a:r>
              <a:rPr lang="et-EE" dirty="0"/>
              <a:t>Nii andmekaitse kui </a:t>
            </a:r>
            <a:r>
              <a:rPr lang="et-EE" dirty="0" err="1"/>
              <a:t>AvTSi</a:t>
            </a:r>
            <a:r>
              <a:rPr lang="et-EE" dirty="0"/>
              <a:t> asjades oleme sisuliselt vahekohtu rollis st vaidlevad pooled omavahel, aga meie oleme seal vahel, kes peab otsuse tegema. </a:t>
            </a:r>
          </a:p>
          <a:p>
            <a:pPr marL="171450" indent="-171450">
              <a:buFont typeface="Arial" panose="020B0604020202020204" pitchFamily="34" charset="0"/>
              <a:buChar char="•"/>
            </a:pPr>
            <a:r>
              <a:rPr lang="et-EE" dirty="0"/>
              <a:t>Eelmisel aastal oli meie kohtukulu ca 30 000 eurot. Selle aasta esimese 3 kuuga on kohtukulu ca 7000 eurot. Meil kohtus praegu kolm olulist ja suurt </a:t>
            </a:r>
            <a:r>
              <a:rPr lang="et-EE" dirty="0" err="1"/>
              <a:t>VTMi</a:t>
            </a:r>
            <a:r>
              <a:rPr lang="et-EE" dirty="0"/>
              <a:t>, milles ühes on juba kohtukulud kindlalt nö soolas s.o Viljandi Haigla, kuigi Riigikohus võttis menetlusse ja isegi kui õiguslikult saame head seisukohad, siis asi on aegunud ja kulud jäävad meile; lisaks Peresihtkapitali asi – istungid käivad, ilmselt lõpeb sel aastal ja loodetavasti ka Asper lõpeb sel aastal. Elu on näidanud, et ühe sellise kohtuasja hind on ca 20-30 000 eurot. Seega küsimus – kas me jätkame õiguspraktika kujundamist või oleme konservatiivsed ja ei menetlegi?</a:t>
            </a:r>
          </a:p>
          <a:p>
            <a:pPr marL="171450" indent="-171450">
              <a:buFont typeface="Arial" panose="020B0604020202020204" pitchFamily="34" charset="0"/>
              <a:buChar char="•"/>
            </a:pPr>
            <a:r>
              <a:rPr lang="et-EE" dirty="0"/>
              <a:t>E-</a:t>
            </a:r>
            <a:r>
              <a:rPr lang="et-EE" dirty="0" err="1"/>
              <a:t>ITSi</a:t>
            </a:r>
            <a:r>
              <a:rPr lang="et-EE" dirty="0"/>
              <a:t> temaatika – miks peab auditeerima ja kust ning kuidas leida vahendid?</a:t>
            </a:r>
          </a:p>
          <a:p>
            <a:pPr marL="171450" indent="-171450">
              <a:buFont typeface="Arial" panose="020B0604020202020204" pitchFamily="34" charset="0"/>
              <a:buChar char="•"/>
            </a:pPr>
            <a:r>
              <a:rPr lang="et-EE" dirty="0"/>
              <a:t>Mis saab ajutisest rahastusest? SF fondidest kaetakse 2025 ja 2026 vajadused, mis puudutavad otsekohalduvate määruste rakendamist st püsikulud</a:t>
            </a:r>
          </a:p>
          <a:p>
            <a:pPr marL="171450" indent="-171450">
              <a:buFont typeface="Arial" panose="020B0604020202020204" pitchFamily="34" charset="0"/>
              <a:buChar char="•"/>
            </a:pPr>
            <a:r>
              <a:rPr lang="et-EE" dirty="0"/>
              <a:t>Kuna kärbe lõi meiesugust väikest asutust väga tugevalt ja nagu näha tordilõikudelt, siis meil sisuliselt majanduskulu pole, siis selle katteks tehti eelmise aasta lõpus kanne eesmärgiga kanda see sellesse aastasse – sellest ka nö ülejääk. Tegelik minu ülejääk eelarvest ca 20 000 eurot, mis on ikkagi väga väike summa. Ma isiklikult ei ole nõus ka sellise hoogtöölise raiskamise või kulutamisega. </a:t>
            </a:r>
          </a:p>
          <a:p>
            <a:pPr marL="171450" indent="-171450">
              <a:buFont typeface="Arial" panose="020B0604020202020204" pitchFamily="34" charset="0"/>
              <a:buChar char="•"/>
            </a:pPr>
            <a:r>
              <a:rPr lang="et-EE" dirty="0"/>
              <a:t>Järelevalve kontekstis on küsimus, et kas ja kuhu edasi? Tegelikult oleme me pidevalt seadnud eesmärgiks olla rohkem proaktiivne – nüüd hetkel üldises poliitiliste sõnumite kontekstis ei saa ma aru ootustest meile. Proaktiivne järelevalve tähendab rohkem ettevõtjate nö kiusamist ja jõulisemat järelevalvet – avalikus ruumis aga käib jutt, et seda vähendada. </a:t>
            </a:r>
          </a:p>
          <a:p>
            <a:pPr marL="171450" indent="-171450">
              <a:buFont typeface="Arial" panose="020B0604020202020204" pitchFamily="34" charset="0"/>
              <a:buChar char="•"/>
            </a:pPr>
            <a:r>
              <a:rPr lang="et-EE" dirty="0"/>
              <a:t>Lisaks on meil küsimus ka sellest, et kuna meie täidame inimeste tellimust st meile on keegi kaevanud või teinud vihje jne st inimesel on mure – kui me omi menetlusi veelgi vähendame, siis me sisuliselt ei aita inimest ettevõtjate ja riigi ülemvõimu eest – kas see on ootus?</a:t>
            </a:r>
          </a:p>
          <a:p>
            <a:pPr marL="171450" indent="-171450">
              <a:buFont typeface="Arial" panose="020B0604020202020204" pitchFamily="34" charset="0"/>
              <a:buChar char="•"/>
            </a:pPr>
            <a:r>
              <a:rPr lang="et-EE" dirty="0"/>
              <a:t>Ühiskonna poolt me pigem tunnetame, et meid peetakse nõrgaks – trahvid peaks olema suuremad, veelgi rohkem ja veelgi tõhusamalt peaks kontrollima – milline tee valida? Mis on valitsuse ootus?</a:t>
            </a:r>
          </a:p>
          <a:p>
            <a:pPr marL="171450" indent="-171450">
              <a:buFont typeface="Arial" panose="020B0604020202020204" pitchFamily="34" charset="0"/>
              <a:buChar char="•"/>
            </a:pPr>
            <a:r>
              <a:rPr lang="et-EE" dirty="0"/>
              <a:t>RIT, RTK jne – nii palju aega ja ressurssi läheb nendega mõttetule vaidlemisele. Esiteks reguleerida ära RTK tegevus, teiseks panna RIT tööle. Kui teenused on konsolideeritud, siis on vale väita, et me saame valida, kas kasutame nende teenust või mitte, aga kui teenus ei vaata ootustele?</a:t>
            </a:r>
          </a:p>
          <a:p>
            <a:pPr marL="171450" indent="-171450">
              <a:buFont typeface="Arial" panose="020B0604020202020204" pitchFamily="34" charset="0"/>
              <a:buChar char="•"/>
            </a:pPr>
            <a:endParaRPr lang="et-EE" dirty="0"/>
          </a:p>
          <a:p>
            <a:pPr marL="171450" indent="-171450">
              <a:buFont typeface="Arial" panose="020B0604020202020204" pitchFamily="34" charset="0"/>
              <a:buChar char="•"/>
            </a:pPr>
            <a:endParaRPr lang="et-EE" dirty="0"/>
          </a:p>
          <a:p>
            <a:pPr marL="171450" indent="-171450">
              <a:buFont typeface="Arial" panose="020B0604020202020204" pitchFamily="34" charset="0"/>
              <a:buChar char="•"/>
            </a:pPr>
            <a:endParaRPr lang="et-EE" dirty="0"/>
          </a:p>
        </p:txBody>
      </p:sp>
      <p:sp>
        <p:nvSpPr>
          <p:cNvPr id="4" name="Slaidinumbri kohatäide 3"/>
          <p:cNvSpPr>
            <a:spLocks noGrp="1"/>
          </p:cNvSpPr>
          <p:nvPr>
            <p:ph type="sldNum" sz="quarter" idx="5"/>
          </p:nvPr>
        </p:nvSpPr>
        <p:spPr/>
        <p:txBody>
          <a:bodyPr/>
          <a:lstStyle/>
          <a:p>
            <a:fld id="{4FD525AA-9060-4F8E-A715-AC245A88AFE3}" type="slidenum">
              <a:rPr lang="et-EE" smtClean="0"/>
              <a:t>8</a:t>
            </a:fld>
            <a:endParaRPr lang="et-EE"/>
          </a:p>
        </p:txBody>
      </p:sp>
    </p:spTree>
    <p:extLst>
      <p:ext uri="{BB962C8B-B14F-4D97-AF65-F5344CB8AC3E}">
        <p14:creationId xmlns:p14="http://schemas.microsoft.com/office/powerpoint/2010/main" val="123794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F517F-68BF-1E33-7524-D0422C5F10C7}"/>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E257DE91-14EC-D7A5-A749-5DF472125D5E}"/>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C711D69C-A403-0228-51E8-B5983C9769AC}"/>
              </a:ext>
            </a:extLst>
          </p:cNvPr>
          <p:cNvSpPr>
            <a:spLocks noGrp="1"/>
          </p:cNvSpPr>
          <p:nvPr>
            <p:ph type="body" idx="1"/>
          </p:nvPr>
        </p:nvSpPr>
        <p:spPr>
          <a:xfrm>
            <a:off x="731521" y="4620577"/>
            <a:ext cx="5852160" cy="3780473"/>
          </a:xfrm>
          <a:prstGeom prst="rect">
            <a:avLst/>
          </a:prstGeom>
        </p:spPr>
        <p:txBody>
          <a:bodyPr/>
          <a:lstStyle/>
          <a:p>
            <a:pPr marL="171450" indent="-171450">
              <a:buFont typeface="Arial" panose="020B0604020202020204" pitchFamily="34" charset="0"/>
              <a:buChar char="•"/>
            </a:pPr>
            <a:r>
              <a:rPr lang="et-EE" dirty="0"/>
              <a:t>Üks väärteomenetlus kestab 1+ aastat. See on fakt. Sellele lisandub kohtumenetlus, kus algab kõik otsast peale. Nt Viljandi Haigla. Tunnistused meile ühesugused, kohtus risti vastupidi. Selles asjas tuleb otsus 13.06.</a:t>
            </a:r>
          </a:p>
          <a:p>
            <a:pPr marL="171450" indent="-171450">
              <a:buFont typeface="Arial" panose="020B0604020202020204" pitchFamily="34" charset="0"/>
              <a:buChar char="•"/>
            </a:pPr>
            <a:r>
              <a:rPr lang="et-EE" dirty="0"/>
              <a:t>Õiguslikud probleemid, mis on laialt levinud ja teada: venitamised, ütluste andmiste edasilükkamised, iga toimingu vaidlustamine. Aegumine ei katke st aegumine kulgeb läbi kõikide menetluste st et 3 aasta jooksul tuleks jõuda Riigikohtu otsuseni või ka Euroopa Kohtu otsuseni kui kohus peaks otsustama mingis  küsimuses arvamust küsida</a:t>
            </a:r>
          </a:p>
          <a:p>
            <a:pPr marL="171450" indent="-171450">
              <a:buFont typeface="Arial" panose="020B0604020202020204" pitchFamily="34" charset="0"/>
              <a:buChar char="•"/>
            </a:pPr>
            <a:r>
              <a:rPr lang="et-EE" dirty="0"/>
              <a:t>Õiguslikud probleemid, mis on meie spetsiifilised: </a:t>
            </a:r>
          </a:p>
          <a:p>
            <a:pPr marL="628650" lvl="1" indent="-171450">
              <a:buFont typeface="Arial" panose="020B0604020202020204" pitchFamily="34" charset="0"/>
              <a:buChar char="•"/>
            </a:pPr>
            <a:r>
              <a:rPr lang="et-EE" dirty="0"/>
              <a:t>kaasaaitamiskohustus vs õigus ütluste andmisest keelduda; </a:t>
            </a:r>
          </a:p>
          <a:p>
            <a:pPr marL="628650" lvl="1" indent="-171450">
              <a:buFont typeface="Arial" panose="020B0604020202020204" pitchFamily="34" charset="0"/>
              <a:buChar char="•"/>
            </a:pPr>
            <a:r>
              <a:rPr lang="et-EE" dirty="0"/>
              <a:t>piirülestes menetlustes teiste andmekaitseasutuste kaasamine ja nende arvamuse arvestamine sh on neil õigus vastu vaielda meie otsusele ja lõpuks otsustab EDPB; </a:t>
            </a:r>
          </a:p>
          <a:p>
            <a:pPr marL="628650" lvl="1" indent="-171450">
              <a:buFont typeface="Arial" panose="020B0604020202020204" pitchFamily="34" charset="0"/>
              <a:buChar char="•"/>
            </a:pPr>
            <a:r>
              <a:rPr lang="et-EE" dirty="0"/>
              <a:t>andmelekke puhul, mis on kuritegu on menetlusalune isik politsei vaates kannatanu vs meie vaates süüdistatav st kuidas saada tõendid, kui politsei ei anna või kannatanu ei luba anda – läbiotsimine? </a:t>
            </a:r>
          </a:p>
          <a:p>
            <a:pPr marL="171450" indent="-171450">
              <a:buFont typeface="Arial" panose="020B0604020202020204" pitchFamily="34" charset="0"/>
              <a:buChar char="•"/>
            </a:pPr>
            <a:r>
              <a:rPr lang="et-EE" dirty="0"/>
              <a:t>Praktiline võimekus: tehniline – meil puuduvad digiteadmistega inimesed – kas ja kes panevad asutused koostööd tegema? RIT, RIK, RIA jne</a:t>
            </a:r>
          </a:p>
          <a:p>
            <a:pPr marL="171450" indent="-171450">
              <a:buFont typeface="Arial" panose="020B0604020202020204" pitchFamily="34" charset="0"/>
              <a:buChar char="•"/>
            </a:pPr>
            <a:r>
              <a:rPr lang="et-EE" dirty="0"/>
              <a:t>Nii andmekaitse kui </a:t>
            </a:r>
            <a:r>
              <a:rPr lang="et-EE" dirty="0" err="1"/>
              <a:t>AvTSi</a:t>
            </a:r>
            <a:r>
              <a:rPr lang="et-EE" dirty="0"/>
              <a:t> asjades oleme sisuliselt vahekohtu rollis st vaidlevad pooled omavahel, aga meie oleme seal vahel, kes peab otsuse tegema. </a:t>
            </a:r>
          </a:p>
          <a:p>
            <a:pPr marL="171450" indent="-171450">
              <a:buFont typeface="Arial" panose="020B0604020202020204" pitchFamily="34" charset="0"/>
              <a:buChar char="•"/>
            </a:pPr>
            <a:r>
              <a:rPr lang="et-EE" dirty="0"/>
              <a:t>Eelmisel aastal oli meie kohtukulu ca 30 000 eurot. Selle aasta esimese 3 kuuga on kohtukulu ca 7000 eurot. Meil kohtus praegu kolm olulist ja suurt </a:t>
            </a:r>
            <a:r>
              <a:rPr lang="et-EE" dirty="0" err="1"/>
              <a:t>VTMi</a:t>
            </a:r>
            <a:r>
              <a:rPr lang="et-EE" dirty="0"/>
              <a:t>, milles ühes on juba kohtukulud kindlalt nö soolas s.o Viljandi Haigla, kuigi Riigikohus võttis menetlusse ja isegi kui õiguslikult saame head seisukohad, siis asi on aegunud ja kulud jäävad meile; lisaks Peresihtkapitali asi – istungid käivad, ilmselt lõpeb sel aastal ja loodetavasti ka Asper lõpeb sel aastal. Elu on näidanud, et ühe sellise kohtuasja hind on ca 20-30 000 eurot. Seega küsimus – kas me jätkame õiguspraktika kujundamist või oleme konservatiivsed ja ei menetlegi?</a:t>
            </a:r>
          </a:p>
          <a:p>
            <a:pPr marL="171450" indent="-171450">
              <a:buFont typeface="Arial" panose="020B0604020202020204" pitchFamily="34" charset="0"/>
              <a:buChar char="•"/>
            </a:pPr>
            <a:r>
              <a:rPr lang="et-EE" dirty="0"/>
              <a:t>E-</a:t>
            </a:r>
            <a:r>
              <a:rPr lang="et-EE" dirty="0" err="1"/>
              <a:t>ITSi</a:t>
            </a:r>
            <a:r>
              <a:rPr lang="et-EE" dirty="0"/>
              <a:t> temaatika – miks peab auditeerima ja kust ning kuidas leida vahendid?</a:t>
            </a:r>
          </a:p>
          <a:p>
            <a:pPr marL="171450" indent="-171450">
              <a:buFont typeface="Arial" panose="020B0604020202020204" pitchFamily="34" charset="0"/>
              <a:buChar char="•"/>
            </a:pPr>
            <a:r>
              <a:rPr lang="et-EE" dirty="0"/>
              <a:t>Mis saab ajutisest rahastusest? SF fondidest kaetakse 2025 ja 2026 vajadused, mis puudutavad otsekohalduvate määruste rakendamist st püsikulud</a:t>
            </a:r>
          </a:p>
          <a:p>
            <a:pPr marL="171450" indent="-171450">
              <a:buFont typeface="Arial" panose="020B0604020202020204" pitchFamily="34" charset="0"/>
              <a:buChar char="•"/>
            </a:pPr>
            <a:r>
              <a:rPr lang="et-EE" dirty="0"/>
              <a:t>Kuna kärbe lõi meiesugust väikest asutust väga tugevalt ja nagu näha tordilõikudelt, siis meil sisuliselt majanduskulu pole, siis selle katteks tehti eelmise aasta lõpus kanne eesmärgiga kanda see sellesse aastasse – sellest ka nö ülejääk. Tegelik minu ülejääk eelarvest ca 20 000 eurot, mis on ikkagi väga väike summa. Ma isiklikult ei ole nõus ka sellise hoogtöölise raiskamise või kulutamisega. </a:t>
            </a:r>
          </a:p>
          <a:p>
            <a:pPr marL="171450" indent="-171450">
              <a:buFont typeface="Arial" panose="020B0604020202020204" pitchFamily="34" charset="0"/>
              <a:buChar char="•"/>
            </a:pPr>
            <a:r>
              <a:rPr lang="et-EE" dirty="0"/>
              <a:t>Järelevalve kontekstis on küsimus, et kas ja kuhu edasi? Tegelikult oleme me pidevalt seadnud eesmärgiks olla rohkem proaktiivne – nüüd hetkel üldises poliitiliste sõnumite kontekstis ei saa ma aru ootustest meile. Proaktiivne järelevalve tähendab rohkem ettevõtjate nö kiusamist ja jõulisemat järelevalvet – avalikus ruumis aga käib jutt, et seda vähendada. </a:t>
            </a:r>
          </a:p>
          <a:p>
            <a:pPr marL="171450" indent="-171450">
              <a:buFont typeface="Arial" panose="020B0604020202020204" pitchFamily="34" charset="0"/>
              <a:buChar char="•"/>
            </a:pPr>
            <a:r>
              <a:rPr lang="et-EE" dirty="0"/>
              <a:t>Lisaks on meil küsimus ka sellest, et kuna meie täidame inimeste tellimust st meile on keegi kaevanud või teinud vihje jne st inimesel on mure – kui me omi menetlusi veelgi vähendame, siis me sisuliselt ei aita inimest ettevõtjate ja riigi ülemvõimu eest – kas see on ootus?</a:t>
            </a:r>
          </a:p>
          <a:p>
            <a:pPr marL="171450" indent="-171450">
              <a:buFont typeface="Arial" panose="020B0604020202020204" pitchFamily="34" charset="0"/>
              <a:buChar char="•"/>
            </a:pPr>
            <a:r>
              <a:rPr lang="et-EE" dirty="0"/>
              <a:t>Ühiskonna poolt me pigem tunnetame, et meid peetakse nõrgaks – trahvid peaks olema suuremad, veelgi rohkem ja veelgi tõhusamalt peaks kontrollima – milline tee valida? Mis on valitsuse ootus?</a:t>
            </a:r>
          </a:p>
          <a:p>
            <a:pPr marL="171450" indent="-171450">
              <a:buFont typeface="Arial" panose="020B0604020202020204" pitchFamily="34" charset="0"/>
              <a:buChar char="•"/>
            </a:pPr>
            <a:r>
              <a:rPr lang="et-EE" dirty="0"/>
              <a:t>RIT, RTK jne – nii palju aega ja ressurssi läheb nendega mõttetule vaidlemisele. Esiteks reguleerida ära RTK tegevus, teiseks panna RIT tööle. Kui teenused on konsolideeritud, siis on vale väita, et me saame valida, kas kasutame nende teenust või mitte, aga kui teenus ei vaata ootustele?</a:t>
            </a:r>
          </a:p>
          <a:p>
            <a:pPr marL="171450" indent="-171450">
              <a:buFont typeface="Arial" panose="020B0604020202020204" pitchFamily="34" charset="0"/>
              <a:buChar char="•"/>
            </a:pPr>
            <a:endParaRPr lang="et-EE" dirty="0"/>
          </a:p>
          <a:p>
            <a:pPr marL="171450" indent="-171450">
              <a:buFont typeface="Arial" panose="020B0604020202020204" pitchFamily="34" charset="0"/>
              <a:buChar char="•"/>
            </a:pPr>
            <a:endParaRPr lang="et-EE" dirty="0"/>
          </a:p>
          <a:p>
            <a:pPr marL="171450" indent="-171450">
              <a:buFont typeface="Arial" panose="020B0604020202020204" pitchFamily="34" charset="0"/>
              <a:buChar char="•"/>
            </a:pPr>
            <a:endParaRPr lang="et-EE" dirty="0"/>
          </a:p>
        </p:txBody>
      </p:sp>
      <p:sp>
        <p:nvSpPr>
          <p:cNvPr id="4" name="Slaidinumbri kohatäide 3">
            <a:extLst>
              <a:ext uri="{FF2B5EF4-FFF2-40B4-BE49-F238E27FC236}">
                <a16:creationId xmlns:a16="http://schemas.microsoft.com/office/drawing/2014/main" id="{C6694D18-1A36-D94A-43EA-383950AF8608}"/>
              </a:ext>
            </a:extLst>
          </p:cNvPr>
          <p:cNvSpPr>
            <a:spLocks noGrp="1"/>
          </p:cNvSpPr>
          <p:nvPr>
            <p:ph type="sldNum" sz="quarter" idx="5"/>
          </p:nvPr>
        </p:nvSpPr>
        <p:spPr/>
        <p:txBody>
          <a:bodyPr/>
          <a:lstStyle/>
          <a:p>
            <a:fld id="{4FD525AA-9060-4F8E-A715-AC245A88AFE3}" type="slidenum">
              <a:rPr lang="et-EE" smtClean="0"/>
              <a:t>9</a:t>
            </a:fld>
            <a:endParaRPr lang="et-EE"/>
          </a:p>
        </p:txBody>
      </p:sp>
    </p:spTree>
    <p:extLst>
      <p:ext uri="{BB962C8B-B14F-4D97-AF65-F5344CB8AC3E}">
        <p14:creationId xmlns:p14="http://schemas.microsoft.com/office/powerpoint/2010/main" val="336854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slaid">
    <p:spTree>
      <p:nvGrpSpPr>
        <p:cNvPr id="1" name=""/>
        <p:cNvGrpSpPr/>
        <p:nvPr/>
      </p:nvGrpSpPr>
      <p:grpSpPr>
        <a:xfrm>
          <a:off x="0" y="0"/>
          <a:ext cx="0" cy="0"/>
          <a:chOff x="0" y="0"/>
          <a:chExt cx="0" cy="0"/>
        </a:xfrm>
      </p:grpSpPr>
      <p:sp>
        <p:nvSpPr>
          <p:cNvPr id="5" name="Ristkülik 4">
            <a:extLst>
              <a:ext uri="{FF2B5EF4-FFF2-40B4-BE49-F238E27FC236}">
                <a16:creationId xmlns:a16="http://schemas.microsoft.com/office/drawing/2014/main" id="{39755AC1-45F2-E6E7-0DC0-39938911033D}"/>
              </a:ext>
            </a:extLst>
          </p:cNvPr>
          <p:cNvSpPr/>
          <p:nvPr userDrawn="1"/>
        </p:nvSpPr>
        <p:spPr>
          <a:xfrm>
            <a:off x="0" y="-1"/>
            <a:ext cx="12192000" cy="35099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9EFEC770-BCA7-2C5B-DE66-BC8EACA806C3}"/>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t-EE" dirty="0"/>
              <a:t>Pealkiri 1</a:t>
            </a:r>
          </a:p>
        </p:txBody>
      </p:sp>
      <p:sp>
        <p:nvSpPr>
          <p:cNvPr id="3" name="Alapealkiri 2">
            <a:extLst>
              <a:ext uri="{FF2B5EF4-FFF2-40B4-BE49-F238E27FC236}">
                <a16:creationId xmlns:a16="http://schemas.microsoft.com/office/drawing/2014/main" id="{F356A99B-AB22-C8CC-C1E8-0DA3492AEA33}"/>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Alapealkiri</a:t>
            </a:r>
          </a:p>
        </p:txBody>
      </p:sp>
      <p:sp>
        <p:nvSpPr>
          <p:cNvPr id="4" name="Kuupäeva kohatäide 3">
            <a:extLst>
              <a:ext uri="{FF2B5EF4-FFF2-40B4-BE49-F238E27FC236}">
                <a16:creationId xmlns:a16="http://schemas.microsoft.com/office/drawing/2014/main" id="{48A2237C-7D55-EE18-8083-03F9C9651CC2}"/>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112595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Ristkülik 9">
            <a:extLst>
              <a:ext uri="{FF2B5EF4-FFF2-40B4-BE49-F238E27FC236}">
                <a16:creationId xmlns:a16="http://schemas.microsoft.com/office/drawing/2014/main" id="{57DDA602-8D72-41AA-6876-FCE1DF59B2D3}"/>
              </a:ext>
            </a:extLst>
          </p:cNvPr>
          <p:cNvSpPr/>
          <p:nvPr userDrawn="1"/>
        </p:nvSpPr>
        <p:spPr>
          <a:xfrm>
            <a:off x="0" y="1690688"/>
            <a:ext cx="12192000" cy="823912"/>
          </a:xfrm>
          <a:prstGeom prst="rect">
            <a:avLst/>
          </a:prstGeom>
          <a:solidFill>
            <a:schemeClr val="accent4">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E3E04819-0E0D-578E-EECC-2DD4399169A2}"/>
              </a:ext>
            </a:extLst>
          </p:cNvPr>
          <p:cNvSpPr>
            <a:spLocks noGrp="1"/>
          </p:cNvSpPr>
          <p:nvPr>
            <p:ph type="title" hasCustomPrompt="1"/>
          </p:nvPr>
        </p:nvSpPr>
        <p:spPr>
          <a:xfrm>
            <a:off x="839788" y="365125"/>
            <a:ext cx="10515600" cy="1325563"/>
          </a:xfrm>
        </p:spPr>
        <p:txBody>
          <a:bodyPr/>
          <a:lstStyle>
            <a:lvl1pPr>
              <a:defRPr/>
            </a:lvl1pPr>
          </a:lstStyle>
          <a:p>
            <a:r>
              <a:rPr lang="et-EE" dirty="0"/>
              <a:t>Pealkiri 1</a:t>
            </a:r>
          </a:p>
        </p:txBody>
      </p:sp>
      <p:sp>
        <p:nvSpPr>
          <p:cNvPr id="3" name="Teksti kohatäide 2">
            <a:extLst>
              <a:ext uri="{FF2B5EF4-FFF2-40B4-BE49-F238E27FC236}">
                <a16:creationId xmlns:a16="http://schemas.microsoft.com/office/drawing/2014/main" id="{80EA0CB0-1856-A5CE-1394-BC57FCFBBB67}"/>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a:t>Alapealkiri </a:t>
            </a:r>
          </a:p>
        </p:txBody>
      </p:sp>
      <p:sp>
        <p:nvSpPr>
          <p:cNvPr id="4" name="Sisu kohatäide 3">
            <a:extLst>
              <a:ext uri="{FF2B5EF4-FFF2-40B4-BE49-F238E27FC236}">
                <a16:creationId xmlns:a16="http://schemas.microsoft.com/office/drawing/2014/main" id="{FD6943B1-E767-5577-7591-1524DB74E2C5}"/>
              </a:ext>
            </a:extLst>
          </p:cNvPr>
          <p:cNvSpPr>
            <a:spLocks noGrp="1"/>
          </p:cNvSpPr>
          <p:nvPr>
            <p:ph sz="half" idx="2" hasCustomPrompt="1"/>
          </p:nvPr>
        </p:nvSpPr>
        <p:spPr>
          <a:xfrm>
            <a:off x="839788" y="2505075"/>
            <a:ext cx="5157787" cy="3684588"/>
          </a:xfrm>
        </p:spPr>
        <p:txBody>
          <a:bodyPr/>
          <a:lstStyle/>
          <a:p>
            <a:pPr lvl="0"/>
            <a:r>
              <a:rPr lang="et-EE" dirty="0"/>
              <a:t>Tekst redigeerimiseks 1</a:t>
            </a:r>
          </a:p>
          <a:p>
            <a:pPr lvl="1"/>
            <a:r>
              <a:rPr lang="et-EE" dirty="0"/>
              <a:t>Tekst redigeerimiseks 2</a:t>
            </a:r>
          </a:p>
          <a:p>
            <a:pPr lvl="2"/>
            <a:r>
              <a:rPr lang="et-EE" dirty="0"/>
              <a:t>Tekst redigeerimiseks 3</a:t>
            </a:r>
          </a:p>
          <a:p>
            <a:pPr lvl="3"/>
            <a:r>
              <a:rPr lang="et-EE" dirty="0"/>
              <a:t>Tekst redigeerimiseks 4</a:t>
            </a:r>
          </a:p>
          <a:p>
            <a:pPr lvl="4"/>
            <a:r>
              <a:rPr lang="et-EE" dirty="0"/>
              <a:t>Tekst redigeerimiseks 5</a:t>
            </a:r>
          </a:p>
          <a:p>
            <a:pPr lvl="0"/>
            <a:endParaRPr lang="et-EE" dirty="0"/>
          </a:p>
        </p:txBody>
      </p:sp>
      <p:sp>
        <p:nvSpPr>
          <p:cNvPr id="5" name="Teksti kohatäide 4">
            <a:extLst>
              <a:ext uri="{FF2B5EF4-FFF2-40B4-BE49-F238E27FC236}">
                <a16:creationId xmlns:a16="http://schemas.microsoft.com/office/drawing/2014/main" id="{C344E8FF-7306-E8EA-447A-418114B0507C}"/>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a:t>Alapealkiri </a:t>
            </a:r>
          </a:p>
        </p:txBody>
      </p:sp>
      <p:sp>
        <p:nvSpPr>
          <p:cNvPr id="6" name="Sisu kohatäide 5">
            <a:extLst>
              <a:ext uri="{FF2B5EF4-FFF2-40B4-BE49-F238E27FC236}">
                <a16:creationId xmlns:a16="http://schemas.microsoft.com/office/drawing/2014/main" id="{4C9978B7-DCA5-5899-1F32-9724A95891A6}"/>
              </a:ext>
            </a:extLst>
          </p:cNvPr>
          <p:cNvSpPr>
            <a:spLocks noGrp="1"/>
          </p:cNvSpPr>
          <p:nvPr>
            <p:ph sz="quarter" idx="4" hasCustomPrompt="1"/>
          </p:nvPr>
        </p:nvSpPr>
        <p:spPr>
          <a:xfrm>
            <a:off x="6172200" y="2505075"/>
            <a:ext cx="5183188" cy="3684588"/>
          </a:xfrm>
        </p:spPr>
        <p:txBody>
          <a:bodyPr/>
          <a:lstStyle>
            <a:lvl5pPr marL="1828800" indent="0">
              <a:buNone/>
              <a:defRPr/>
            </a:lvl5pPr>
          </a:lstStyle>
          <a:p>
            <a:pPr lvl="0"/>
            <a:r>
              <a:rPr lang="et-EE" dirty="0"/>
              <a:t>Tekst redigeerimiseks 1</a:t>
            </a:r>
          </a:p>
          <a:p>
            <a:pPr lvl="1"/>
            <a:r>
              <a:rPr lang="et-EE" dirty="0"/>
              <a:t>Tekst redigeerimiseks 2</a:t>
            </a:r>
          </a:p>
          <a:p>
            <a:pPr lvl="2"/>
            <a:r>
              <a:rPr lang="et-EE" dirty="0"/>
              <a:t>Tekst redigeerimiseks 3</a:t>
            </a:r>
          </a:p>
          <a:p>
            <a:pPr lvl="3"/>
            <a:r>
              <a:rPr lang="et-EE" dirty="0"/>
              <a:t>Tekst redigeerimiseks 4</a:t>
            </a:r>
          </a:p>
          <a:p>
            <a:pPr lvl="4"/>
            <a:r>
              <a:rPr lang="et-EE" dirty="0"/>
              <a:t>Tekst redigeerimiseks 5</a:t>
            </a:r>
          </a:p>
        </p:txBody>
      </p:sp>
      <p:sp>
        <p:nvSpPr>
          <p:cNvPr id="7" name="Kuupäeva kohatäide 6">
            <a:extLst>
              <a:ext uri="{FF2B5EF4-FFF2-40B4-BE49-F238E27FC236}">
                <a16:creationId xmlns:a16="http://schemas.microsoft.com/office/drawing/2014/main" id="{8DC5DD28-6568-28DD-046D-0428B6486DCA}"/>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313256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90EB8C-8718-CEED-2A9E-06877318E58B}"/>
              </a:ext>
            </a:extLst>
          </p:cNvPr>
          <p:cNvSpPr>
            <a:spLocks noGrp="1"/>
          </p:cNvSpPr>
          <p:nvPr>
            <p:ph type="title" hasCustomPrompt="1"/>
          </p:nvPr>
        </p:nvSpPr>
        <p:spPr>
          <a:xfrm>
            <a:off x="839788" y="457200"/>
            <a:ext cx="3932237" cy="1600200"/>
          </a:xfrm>
        </p:spPr>
        <p:txBody>
          <a:bodyPr anchor="b"/>
          <a:lstStyle>
            <a:lvl1pPr>
              <a:defRPr sz="3200"/>
            </a:lvl1pPr>
          </a:lstStyle>
          <a:p>
            <a:r>
              <a:rPr lang="et-EE" dirty="0"/>
              <a:t>Pealkiri 2</a:t>
            </a:r>
          </a:p>
        </p:txBody>
      </p:sp>
      <p:sp>
        <p:nvSpPr>
          <p:cNvPr id="3" name="Sisu kohatäide 2">
            <a:extLst>
              <a:ext uri="{FF2B5EF4-FFF2-40B4-BE49-F238E27FC236}">
                <a16:creationId xmlns:a16="http://schemas.microsoft.com/office/drawing/2014/main" id="{E9332577-E6E0-0F8F-171E-B1537127368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a:t>Tekst redigeerimiseks 1</a:t>
            </a:r>
          </a:p>
          <a:p>
            <a:pPr lvl="1"/>
            <a:r>
              <a:rPr lang="et-EE" dirty="0"/>
              <a:t>Tekst redigeerimiseks 2</a:t>
            </a:r>
          </a:p>
          <a:p>
            <a:pPr lvl="2"/>
            <a:r>
              <a:rPr lang="et-EE" dirty="0"/>
              <a:t>Tekst redigeerimiseks 3</a:t>
            </a:r>
          </a:p>
          <a:p>
            <a:pPr lvl="3"/>
            <a:r>
              <a:rPr lang="et-EE" dirty="0"/>
              <a:t>Tekst redigeerimiseks 4</a:t>
            </a:r>
          </a:p>
        </p:txBody>
      </p:sp>
      <p:sp>
        <p:nvSpPr>
          <p:cNvPr id="4" name="Teksti kohatäide 3">
            <a:extLst>
              <a:ext uri="{FF2B5EF4-FFF2-40B4-BE49-F238E27FC236}">
                <a16:creationId xmlns:a16="http://schemas.microsoft.com/office/drawing/2014/main" id="{ECF6B403-00C5-7A2F-6EF3-9BDD5CAC68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dirty="0"/>
              <a:t>Sisukirjeldus</a:t>
            </a:r>
          </a:p>
        </p:txBody>
      </p:sp>
      <p:sp>
        <p:nvSpPr>
          <p:cNvPr id="5" name="Kuupäeva kohatäide 4">
            <a:extLst>
              <a:ext uri="{FF2B5EF4-FFF2-40B4-BE49-F238E27FC236}">
                <a16:creationId xmlns:a16="http://schemas.microsoft.com/office/drawing/2014/main" id="{CE0439CB-C282-FE61-30D0-AB78C44BF578}"/>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352044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5B96625-F9D8-0466-03DB-46CAA00E8679}"/>
              </a:ext>
            </a:extLst>
          </p:cNvPr>
          <p:cNvSpPr>
            <a:spLocks noGrp="1"/>
          </p:cNvSpPr>
          <p:nvPr>
            <p:ph type="title" hasCustomPrompt="1"/>
          </p:nvPr>
        </p:nvSpPr>
        <p:spPr>
          <a:xfrm>
            <a:off x="839788" y="457200"/>
            <a:ext cx="3932237" cy="1600200"/>
          </a:xfrm>
        </p:spPr>
        <p:txBody>
          <a:bodyPr anchor="b"/>
          <a:lstStyle>
            <a:lvl1pPr>
              <a:defRPr sz="3200"/>
            </a:lvl1pPr>
          </a:lstStyle>
          <a:p>
            <a:r>
              <a:rPr lang="et-EE" dirty="0"/>
              <a:t>Pealkiri 2</a:t>
            </a:r>
          </a:p>
        </p:txBody>
      </p:sp>
      <p:sp>
        <p:nvSpPr>
          <p:cNvPr id="3" name="Pildi kohatäide 2">
            <a:extLst>
              <a:ext uri="{FF2B5EF4-FFF2-40B4-BE49-F238E27FC236}">
                <a16:creationId xmlns:a16="http://schemas.microsoft.com/office/drawing/2014/main" id="{75843CAB-B33F-6943-CAA4-86A40766A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dirty="0"/>
          </a:p>
        </p:txBody>
      </p:sp>
      <p:sp>
        <p:nvSpPr>
          <p:cNvPr id="4" name="Teksti kohatäide 3">
            <a:extLst>
              <a:ext uri="{FF2B5EF4-FFF2-40B4-BE49-F238E27FC236}">
                <a16:creationId xmlns:a16="http://schemas.microsoft.com/office/drawing/2014/main" id="{8500ABD7-05DE-23C3-7E01-A05E1419242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dirty="0"/>
              <a:t>Sisu kirjeldus</a:t>
            </a:r>
          </a:p>
        </p:txBody>
      </p:sp>
      <p:sp>
        <p:nvSpPr>
          <p:cNvPr id="5" name="Kuupäeva kohatäide 4">
            <a:extLst>
              <a:ext uri="{FF2B5EF4-FFF2-40B4-BE49-F238E27FC236}">
                <a16:creationId xmlns:a16="http://schemas.microsoft.com/office/drawing/2014/main" id="{E35A9724-8FAC-547F-46B3-95E96BBF80EF}"/>
              </a:ext>
            </a:extLst>
          </p:cNvPr>
          <p:cNvSpPr>
            <a:spLocks noGrp="1"/>
          </p:cNvSpPr>
          <p:nvPr>
            <p:ph type="dt" sz="half" idx="10"/>
          </p:nvPr>
        </p:nvSpPr>
        <p:spPr/>
        <p:txBody>
          <a:bodyPr/>
          <a:lstStyle/>
          <a:p>
            <a:fld id="{6109BE9F-A89B-43C4-830B-046A69EB8DE3}" type="datetimeFigureOut">
              <a:rPr lang="et-EE" smtClean="0"/>
              <a:t>16.06.2026</a:t>
            </a:fld>
            <a:endParaRPr lang="et-EE"/>
          </a:p>
        </p:txBody>
      </p:sp>
      <p:pic>
        <p:nvPicPr>
          <p:cNvPr id="9" name="Pilt 8" descr="Pilt, millel on kujutatud kunst, kuvatõmmis, Graafika, lumehelves&#10;&#10;Kirjeldus on genereeritud automaatselt">
            <a:extLst>
              <a:ext uri="{FF2B5EF4-FFF2-40B4-BE49-F238E27FC236}">
                <a16:creationId xmlns:a16="http://schemas.microsoft.com/office/drawing/2014/main" id="{FECE15D8-1023-12E6-4443-86592AE4D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3389" y="5735827"/>
            <a:ext cx="2880366" cy="1152146"/>
          </a:xfrm>
          <a:prstGeom prst="rect">
            <a:avLst/>
          </a:prstGeom>
        </p:spPr>
      </p:pic>
    </p:spTree>
    <p:extLst>
      <p:ext uri="{BB962C8B-B14F-4D97-AF65-F5344CB8AC3E}">
        <p14:creationId xmlns:p14="http://schemas.microsoft.com/office/powerpoint/2010/main" val="235495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handatud paigutus">
    <p:spTree>
      <p:nvGrpSpPr>
        <p:cNvPr id="1" name=""/>
        <p:cNvGrpSpPr/>
        <p:nvPr/>
      </p:nvGrpSpPr>
      <p:grpSpPr>
        <a:xfrm>
          <a:off x="0" y="0"/>
          <a:ext cx="0" cy="0"/>
          <a:chOff x="0" y="0"/>
          <a:chExt cx="0" cy="0"/>
        </a:xfrm>
      </p:grpSpPr>
      <p:sp>
        <p:nvSpPr>
          <p:cNvPr id="10" name="Ristkülik 9">
            <a:extLst>
              <a:ext uri="{FF2B5EF4-FFF2-40B4-BE49-F238E27FC236}">
                <a16:creationId xmlns:a16="http://schemas.microsoft.com/office/drawing/2014/main" id="{AB167799-9D25-4CE7-E83C-EA6DB43E06B4}"/>
              </a:ext>
            </a:extLst>
          </p:cNvPr>
          <p:cNvSpPr/>
          <p:nvPr userDrawn="1"/>
        </p:nvSpPr>
        <p:spPr>
          <a:xfrm>
            <a:off x="4887687" y="-4764"/>
            <a:ext cx="8915048" cy="685800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Pildi kohatäide 2">
            <a:extLst>
              <a:ext uri="{FF2B5EF4-FFF2-40B4-BE49-F238E27FC236}">
                <a16:creationId xmlns:a16="http://schemas.microsoft.com/office/drawing/2014/main" id="{C57D7E3C-1FE2-A4C5-2B0A-55467D280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dirty="0"/>
          </a:p>
        </p:txBody>
      </p:sp>
      <p:sp>
        <p:nvSpPr>
          <p:cNvPr id="5" name="Teksti kohatäide 3">
            <a:extLst>
              <a:ext uri="{FF2B5EF4-FFF2-40B4-BE49-F238E27FC236}">
                <a16:creationId xmlns:a16="http://schemas.microsoft.com/office/drawing/2014/main" id="{86C71420-419C-AB6A-0EDD-ACC36CA7F93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dirty="0"/>
              <a:t>Sisu kirjeldus</a:t>
            </a:r>
          </a:p>
        </p:txBody>
      </p:sp>
      <p:sp>
        <p:nvSpPr>
          <p:cNvPr id="6" name="Kuupäeva kohatäide 4">
            <a:extLst>
              <a:ext uri="{FF2B5EF4-FFF2-40B4-BE49-F238E27FC236}">
                <a16:creationId xmlns:a16="http://schemas.microsoft.com/office/drawing/2014/main" id="{4E8DDCDE-E020-C1FC-5E88-D65D88C899FD}"/>
              </a:ext>
            </a:extLst>
          </p:cNvPr>
          <p:cNvSpPr>
            <a:spLocks noGrp="1"/>
          </p:cNvSpPr>
          <p:nvPr>
            <p:ph type="dt" sz="half" idx="10"/>
          </p:nvPr>
        </p:nvSpPr>
        <p:spPr>
          <a:xfrm>
            <a:off x="838200" y="6356350"/>
            <a:ext cx="2743200" cy="365125"/>
          </a:xfrm>
        </p:spPr>
        <p:txBody>
          <a:bodyPr/>
          <a:lstStyle/>
          <a:p>
            <a:fld id="{6109BE9F-A89B-43C4-830B-046A69EB8DE3}" type="datetimeFigureOut">
              <a:rPr lang="et-EE" smtClean="0"/>
              <a:t>16.06.2026</a:t>
            </a:fld>
            <a:endParaRPr lang="et-EE"/>
          </a:p>
        </p:txBody>
      </p:sp>
      <p:sp>
        <p:nvSpPr>
          <p:cNvPr id="9" name="Pealkiri 1">
            <a:extLst>
              <a:ext uri="{FF2B5EF4-FFF2-40B4-BE49-F238E27FC236}">
                <a16:creationId xmlns:a16="http://schemas.microsoft.com/office/drawing/2014/main" id="{31F58AF8-4D16-E9B7-0D91-08E270760ACA}"/>
              </a:ext>
            </a:extLst>
          </p:cNvPr>
          <p:cNvSpPr>
            <a:spLocks noGrp="1"/>
          </p:cNvSpPr>
          <p:nvPr>
            <p:ph type="title" hasCustomPrompt="1"/>
          </p:nvPr>
        </p:nvSpPr>
        <p:spPr>
          <a:xfrm>
            <a:off x="839788" y="457200"/>
            <a:ext cx="3932237" cy="1600200"/>
          </a:xfrm>
        </p:spPr>
        <p:txBody>
          <a:bodyPr anchor="b"/>
          <a:lstStyle>
            <a:lvl1pPr>
              <a:defRPr sz="3200"/>
            </a:lvl1pPr>
          </a:lstStyle>
          <a:p>
            <a:r>
              <a:rPr lang="et-EE" dirty="0"/>
              <a:t>Pealkiri 2</a:t>
            </a:r>
          </a:p>
        </p:txBody>
      </p:sp>
      <p:pic>
        <p:nvPicPr>
          <p:cNvPr id="11" name="Pilt 10" descr="Pilt, millel on kujutatud kunst, kuvatõmmis, Graafika, lumehelves&#10;&#10;Kirjeldus on genereeritud automaatselt">
            <a:extLst>
              <a:ext uri="{FF2B5EF4-FFF2-40B4-BE49-F238E27FC236}">
                <a16:creationId xmlns:a16="http://schemas.microsoft.com/office/drawing/2014/main" id="{50834291-B16A-D6D1-413D-E3A629F79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8189" y="5705854"/>
            <a:ext cx="2880366" cy="1152146"/>
          </a:xfrm>
          <a:prstGeom prst="rect">
            <a:avLst/>
          </a:prstGeom>
        </p:spPr>
      </p:pic>
    </p:spTree>
    <p:extLst>
      <p:ext uri="{BB962C8B-B14F-4D97-AF65-F5344CB8AC3E}">
        <p14:creationId xmlns:p14="http://schemas.microsoft.com/office/powerpoint/2010/main" val="129069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13ECA13-2527-030E-FDDB-EE97B501B044}"/>
              </a:ext>
            </a:extLst>
          </p:cNvPr>
          <p:cNvSpPr>
            <a:spLocks noGrp="1"/>
          </p:cNvSpPr>
          <p:nvPr>
            <p:ph type="title" hasCustomPrompt="1"/>
          </p:nvPr>
        </p:nvSpPr>
        <p:spPr/>
        <p:txBody>
          <a:bodyPr/>
          <a:lstStyle>
            <a:lvl1pPr>
              <a:defRPr/>
            </a:lvl1pPr>
          </a:lstStyle>
          <a:p>
            <a:r>
              <a:rPr lang="et-EE" dirty="0"/>
              <a:t>Slaid enda kujundamiseks</a:t>
            </a:r>
          </a:p>
        </p:txBody>
      </p:sp>
      <p:sp>
        <p:nvSpPr>
          <p:cNvPr id="3" name="Kuupäeva kohatäide 2">
            <a:extLst>
              <a:ext uri="{FF2B5EF4-FFF2-40B4-BE49-F238E27FC236}">
                <a16:creationId xmlns:a16="http://schemas.microsoft.com/office/drawing/2014/main" id="{D3707D55-2902-CEAB-3B2B-D52D8189FCD3}"/>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47534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Ristkülik 2">
            <a:extLst>
              <a:ext uri="{FF2B5EF4-FFF2-40B4-BE49-F238E27FC236}">
                <a16:creationId xmlns:a16="http://schemas.microsoft.com/office/drawing/2014/main" id="{7952E2E6-53EA-07BE-EF81-78F28EC73628}"/>
              </a:ext>
            </a:extLst>
          </p:cNvPr>
          <p:cNvSpPr/>
          <p:nvPr userDrawn="1"/>
        </p:nvSpPr>
        <p:spPr>
          <a:xfrm>
            <a:off x="0" y="-1"/>
            <a:ext cx="8740877" cy="685800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Kuupäeva kohatäide 1">
            <a:extLst>
              <a:ext uri="{FF2B5EF4-FFF2-40B4-BE49-F238E27FC236}">
                <a16:creationId xmlns:a16="http://schemas.microsoft.com/office/drawing/2014/main" id="{A46B42AA-1CA1-3797-9062-704ABAAB294E}"/>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138482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Kohandatud paigut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FEB7FCB-0FDA-3965-FC53-CCECDEF2A3B1}"/>
              </a:ext>
            </a:extLst>
          </p:cNvPr>
          <p:cNvSpPr>
            <a:spLocks noGrp="1"/>
          </p:cNvSpPr>
          <p:nvPr>
            <p:ph type="title" hasCustomPrompt="1"/>
          </p:nvPr>
        </p:nvSpPr>
        <p:spPr/>
        <p:txBody>
          <a:bodyPr/>
          <a:lstStyle>
            <a:lvl1pPr>
              <a:defRPr/>
            </a:lvl1pPr>
          </a:lstStyle>
          <a:p>
            <a:r>
              <a:rPr lang="et-EE" dirty="0"/>
              <a:t>Jooned slaidi liigendamiseks ja ikoonid</a:t>
            </a:r>
          </a:p>
        </p:txBody>
      </p:sp>
      <p:cxnSp>
        <p:nvCxnSpPr>
          <p:cNvPr id="8" name="Sirgkonnektor 7">
            <a:extLst>
              <a:ext uri="{FF2B5EF4-FFF2-40B4-BE49-F238E27FC236}">
                <a16:creationId xmlns:a16="http://schemas.microsoft.com/office/drawing/2014/main" id="{14C2CBBA-21D3-3012-5B26-D62726599C21}"/>
              </a:ext>
            </a:extLst>
          </p:cNvPr>
          <p:cNvCxnSpPr>
            <a:cxnSpLocks/>
          </p:cNvCxnSpPr>
          <p:nvPr userDrawn="1"/>
        </p:nvCxnSpPr>
        <p:spPr>
          <a:xfrm>
            <a:off x="838200" y="1690688"/>
            <a:ext cx="10515600" cy="0"/>
          </a:xfrm>
          <a:prstGeom prst="line">
            <a:avLst/>
          </a:prstGeom>
          <a:ln w="31750"/>
        </p:spPr>
        <p:style>
          <a:lnRef idx="2">
            <a:schemeClr val="accent1"/>
          </a:lnRef>
          <a:fillRef idx="0">
            <a:schemeClr val="accent1"/>
          </a:fillRef>
          <a:effectRef idx="1">
            <a:schemeClr val="accent1"/>
          </a:effectRef>
          <a:fontRef idx="minor">
            <a:schemeClr val="tx1"/>
          </a:fontRef>
        </p:style>
      </p:cxnSp>
      <p:sp>
        <p:nvSpPr>
          <p:cNvPr id="9" name="Nool: viisnurknool 8">
            <a:extLst>
              <a:ext uri="{FF2B5EF4-FFF2-40B4-BE49-F238E27FC236}">
                <a16:creationId xmlns:a16="http://schemas.microsoft.com/office/drawing/2014/main" id="{8AADEEEE-0FC7-8CC3-DC9D-966EF04B6CAA}"/>
              </a:ext>
            </a:extLst>
          </p:cNvPr>
          <p:cNvSpPr/>
          <p:nvPr userDrawn="1"/>
        </p:nvSpPr>
        <p:spPr>
          <a:xfrm>
            <a:off x="3189515" y="2296997"/>
            <a:ext cx="870857" cy="410254"/>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Korrutusmärk 9">
            <a:extLst>
              <a:ext uri="{FF2B5EF4-FFF2-40B4-BE49-F238E27FC236}">
                <a16:creationId xmlns:a16="http://schemas.microsoft.com/office/drawing/2014/main" id="{425EE626-5231-5DCC-E50D-10CB2D0105F9}"/>
              </a:ext>
            </a:extLst>
          </p:cNvPr>
          <p:cNvSpPr/>
          <p:nvPr userDrawn="1"/>
        </p:nvSpPr>
        <p:spPr>
          <a:xfrm>
            <a:off x="2939143" y="2892310"/>
            <a:ext cx="1240971" cy="1164772"/>
          </a:xfrm>
          <a:prstGeom prst="mathMultiply">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Võrdub 10">
            <a:extLst>
              <a:ext uri="{FF2B5EF4-FFF2-40B4-BE49-F238E27FC236}">
                <a16:creationId xmlns:a16="http://schemas.microsoft.com/office/drawing/2014/main" id="{742B4469-A157-E385-1519-5FCCB2D914AC}"/>
              </a:ext>
            </a:extLst>
          </p:cNvPr>
          <p:cNvSpPr/>
          <p:nvPr userDrawn="1"/>
        </p:nvSpPr>
        <p:spPr>
          <a:xfrm>
            <a:off x="3004457" y="4147571"/>
            <a:ext cx="1240971" cy="816418"/>
          </a:xfrm>
          <a:prstGeom prst="mathEqual">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12" name="Ei võrdu 11">
            <a:extLst>
              <a:ext uri="{FF2B5EF4-FFF2-40B4-BE49-F238E27FC236}">
                <a16:creationId xmlns:a16="http://schemas.microsoft.com/office/drawing/2014/main" id="{1E364838-9101-6043-F15F-A69C8855A457}"/>
              </a:ext>
            </a:extLst>
          </p:cNvPr>
          <p:cNvSpPr/>
          <p:nvPr userDrawn="1"/>
        </p:nvSpPr>
        <p:spPr>
          <a:xfrm>
            <a:off x="4468584" y="4147571"/>
            <a:ext cx="1213758" cy="816418"/>
          </a:xfrm>
          <a:prstGeom prst="mathNotEqual">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13" name="Plussmärk 12">
            <a:extLst>
              <a:ext uri="{FF2B5EF4-FFF2-40B4-BE49-F238E27FC236}">
                <a16:creationId xmlns:a16="http://schemas.microsoft.com/office/drawing/2014/main" id="{E3FA7C4A-275D-AE43-2B69-64DCF00099C4}"/>
              </a:ext>
            </a:extLst>
          </p:cNvPr>
          <p:cNvSpPr/>
          <p:nvPr userDrawn="1"/>
        </p:nvSpPr>
        <p:spPr>
          <a:xfrm>
            <a:off x="4593772" y="2986534"/>
            <a:ext cx="979714" cy="917803"/>
          </a:xfrm>
          <a:prstGeom prst="mathPlus">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4" name="Miinusmärk 13">
            <a:extLst>
              <a:ext uri="{FF2B5EF4-FFF2-40B4-BE49-F238E27FC236}">
                <a16:creationId xmlns:a16="http://schemas.microsoft.com/office/drawing/2014/main" id="{17B0F2A0-467D-D70D-8162-295E6F14FF8B}"/>
              </a:ext>
            </a:extLst>
          </p:cNvPr>
          <p:cNvSpPr/>
          <p:nvPr userDrawn="1"/>
        </p:nvSpPr>
        <p:spPr>
          <a:xfrm>
            <a:off x="4484915" y="2197327"/>
            <a:ext cx="1197428" cy="609594"/>
          </a:xfrm>
          <a:prstGeom prst="mathMin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6" name="Sirgkonnektor 15">
            <a:extLst>
              <a:ext uri="{FF2B5EF4-FFF2-40B4-BE49-F238E27FC236}">
                <a16:creationId xmlns:a16="http://schemas.microsoft.com/office/drawing/2014/main" id="{4383348C-DD8E-AC57-AC8E-C2BA5FA89D32}"/>
              </a:ext>
            </a:extLst>
          </p:cNvPr>
          <p:cNvCxnSpPr>
            <a:cxnSpLocks/>
          </p:cNvCxnSpPr>
          <p:nvPr userDrawn="1"/>
        </p:nvCxnSpPr>
        <p:spPr>
          <a:xfrm flipV="1">
            <a:off x="6128657" y="2197327"/>
            <a:ext cx="0" cy="4295548"/>
          </a:xfrm>
          <a:prstGeom prst="line">
            <a:avLst/>
          </a:prstGeom>
          <a:ln w="317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irgkonnektor 19">
            <a:extLst>
              <a:ext uri="{FF2B5EF4-FFF2-40B4-BE49-F238E27FC236}">
                <a16:creationId xmlns:a16="http://schemas.microsoft.com/office/drawing/2014/main" id="{7AEAA624-B5AB-30E7-5525-C803DC42297C}"/>
              </a:ext>
            </a:extLst>
          </p:cNvPr>
          <p:cNvCxnSpPr>
            <a:cxnSpLocks/>
          </p:cNvCxnSpPr>
          <p:nvPr userDrawn="1"/>
        </p:nvCxnSpPr>
        <p:spPr>
          <a:xfrm flipV="1">
            <a:off x="6477000" y="2197327"/>
            <a:ext cx="0" cy="4295548"/>
          </a:xfrm>
          <a:prstGeom prst="line">
            <a:avLst/>
          </a:prstGeom>
          <a:ln w="317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irgkonnektor 20">
            <a:extLst>
              <a:ext uri="{FF2B5EF4-FFF2-40B4-BE49-F238E27FC236}">
                <a16:creationId xmlns:a16="http://schemas.microsoft.com/office/drawing/2014/main" id="{6CECE2FB-1ABE-A4B8-4043-231A161AF5CE}"/>
              </a:ext>
            </a:extLst>
          </p:cNvPr>
          <p:cNvCxnSpPr>
            <a:cxnSpLocks/>
          </p:cNvCxnSpPr>
          <p:nvPr userDrawn="1"/>
        </p:nvCxnSpPr>
        <p:spPr>
          <a:xfrm flipV="1">
            <a:off x="6858000" y="2197327"/>
            <a:ext cx="0" cy="4295548"/>
          </a:xfrm>
          <a:prstGeom prst="line">
            <a:avLst/>
          </a:prstGeom>
          <a:ln w="3175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2" name="Sirgkonnektor 21">
            <a:extLst>
              <a:ext uri="{FF2B5EF4-FFF2-40B4-BE49-F238E27FC236}">
                <a16:creationId xmlns:a16="http://schemas.microsoft.com/office/drawing/2014/main" id="{2545D4F9-FF16-56BC-363D-A9AE7E695498}"/>
              </a:ext>
            </a:extLst>
          </p:cNvPr>
          <p:cNvCxnSpPr>
            <a:cxnSpLocks/>
          </p:cNvCxnSpPr>
          <p:nvPr userDrawn="1"/>
        </p:nvCxnSpPr>
        <p:spPr>
          <a:xfrm flipV="1">
            <a:off x="7249886" y="2197327"/>
            <a:ext cx="0" cy="4295548"/>
          </a:xfrm>
          <a:prstGeom prst="line">
            <a:avLst/>
          </a:prstGeom>
          <a:ln w="317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irgkonnektor 22">
            <a:extLst>
              <a:ext uri="{FF2B5EF4-FFF2-40B4-BE49-F238E27FC236}">
                <a16:creationId xmlns:a16="http://schemas.microsoft.com/office/drawing/2014/main" id="{E5861388-FCF8-14E3-9206-14BA45479593}"/>
              </a:ext>
            </a:extLst>
          </p:cNvPr>
          <p:cNvCxnSpPr>
            <a:cxnSpLocks/>
          </p:cNvCxnSpPr>
          <p:nvPr userDrawn="1"/>
        </p:nvCxnSpPr>
        <p:spPr>
          <a:xfrm flipV="1">
            <a:off x="7663542" y="2233377"/>
            <a:ext cx="0" cy="429554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irgkonnektor 23">
            <a:extLst>
              <a:ext uri="{FF2B5EF4-FFF2-40B4-BE49-F238E27FC236}">
                <a16:creationId xmlns:a16="http://schemas.microsoft.com/office/drawing/2014/main" id="{38667613-1408-501E-0142-56FE41A962AC}"/>
              </a:ext>
            </a:extLst>
          </p:cNvPr>
          <p:cNvCxnSpPr>
            <a:cxnSpLocks/>
          </p:cNvCxnSpPr>
          <p:nvPr userDrawn="1"/>
        </p:nvCxnSpPr>
        <p:spPr>
          <a:xfrm flipV="1">
            <a:off x="8044543" y="2233377"/>
            <a:ext cx="0" cy="4295548"/>
          </a:xfrm>
          <a:prstGeom prst="line">
            <a:avLst/>
          </a:prstGeom>
          <a:ln w="3175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94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EFEC770-BCA7-2C5B-DE66-BC8EACA806C3}"/>
              </a:ext>
            </a:extLst>
          </p:cNvPr>
          <p:cNvSpPr>
            <a:spLocks noGrp="1"/>
          </p:cNvSpPr>
          <p:nvPr>
            <p:ph type="ctrTitle" hasCustomPrompt="1"/>
          </p:nvPr>
        </p:nvSpPr>
        <p:spPr>
          <a:xfrm>
            <a:off x="1524000" y="1122363"/>
            <a:ext cx="9144000" cy="2387600"/>
          </a:xfrm>
        </p:spPr>
        <p:txBody>
          <a:bodyPr anchor="b"/>
          <a:lstStyle>
            <a:lvl1pPr algn="ctr">
              <a:defRPr sz="6000">
                <a:solidFill>
                  <a:schemeClr val="tx1"/>
                </a:solidFill>
              </a:defRPr>
            </a:lvl1pPr>
          </a:lstStyle>
          <a:p>
            <a:r>
              <a:rPr lang="et-EE" dirty="0"/>
              <a:t>Pealkiri 1</a:t>
            </a:r>
          </a:p>
        </p:txBody>
      </p:sp>
      <p:sp>
        <p:nvSpPr>
          <p:cNvPr id="3" name="Alapealkiri 2">
            <a:extLst>
              <a:ext uri="{FF2B5EF4-FFF2-40B4-BE49-F238E27FC236}">
                <a16:creationId xmlns:a16="http://schemas.microsoft.com/office/drawing/2014/main" id="{F356A99B-AB22-C8CC-C1E8-0DA3492AEA33}"/>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Alapealkiri</a:t>
            </a:r>
          </a:p>
        </p:txBody>
      </p:sp>
      <p:sp>
        <p:nvSpPr>
          <p:cNvPr id="4" name="Kuupäeva kohatäide 3">
            <a:extLst>
              <a:ext uri="{FF2B5EF4-FFF2-40B4-BE49-F238E27FC236}">
                <a16:creationId xmlns:a16="http://schemas.microsoft.com/office/drawing/2014/main" id="{48A2237C-7D55-EE18-8083-03F9C9651CC2}"/>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240962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bg>
      <p:bgPr>
        <a:solidFill>
          <a:schemeClr val="bg1"/>
        </a:solidFill>
        <a:effectLst/>
      </p:bgPr>
    </p:bg>
    <p:spTree>
      <p:nvGrpSpPr>
        <p:cNvPr id="1" name=""/>
        <p:cNvGrpSpPr/>
        <p:nvPr/>
      </p:nvGrpSpPr>
      <p:grpSpPr>
        <a:xfrm>
          <a:off x="0" y="0"/>
          <a:ext cx="0" cy="0"/>
          <a:chOff x="0" y="0"/>
          <a:chExt cx="0" cy="0"/>
        </a:xfrm>
      </p:grpSpPr>
      <p:sp>
        <p:nvSpPr>
          <p:cNvPr id="5" name="Ristkülik 4">
            <a:extLst>
              <a:ext uri="{FF2B5EF4-FFF2-40B4-BE49-F238E27FC236}">
                <a16:creationId xmlns:a16="http://schemas.microsoft.com/office/drawing/2014/main" id="{BF6D6AFA-C903-4632-1185-4E1FE06B7AC0}"/>
              </a:ext>
            </a:extLst>
          </p:cNvPr>
          <p:cNvSpPr/>
          <p:nvPr userDrawn="1"/>
        </p:nvSpPr>
        <p:spPr>
          <a:xfrm>
            <a:off x="0" y="-1"/>
            <a:ext cx="7652657" cy="68580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BB393FD1-D273-494C-E0A0-CAD8347006ED}"/>
              </a:ext>
            </a:extLst>
          </p:cNvPr>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t-EE" dirty="0"/>
              <a:t>Pealkiri 1</a:t>
            </a:r>
          </a:p>
        </p:txBody>
      </p:sp>
      <p:sp>
        <p:nvSpPr>
          <p:cNvPr id="3" name="Teksti kohatäide 2">
            <a:extLst>
              <a:ext uri="{FF2B5EF4-FFF2-40B4-BE49-F238E27FC236}">
                <a16:creationId xmlns:a16="http://schemas.microsoft.com/office/drawing/2014/main" id="{A498F505-DEBC-F4E4-D056-DFEDDF029E23}"/>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t-EE" dirty="0"/>
              <a:t>Sisu kirjeldus/autor</a:t>
            </a:r>
          </a:p>
        </p:txBody>
      </p:sp>
      <p:sp>
        <p:nvSpPr>
          <p:cNvPr id="4" name="Kuupäeva kohatäide 3">
            <a:extLst>
              <a:ext uri="{FF2B5EF4-FFF2-40B4-BE49-F238E27FC236}">
                <a16:creationId xmlns:a16="http://schemas.microsoft.com/office/drawing/2014/main" id="{6E372227-F80E-DC02-DA1A-401DAB0368C3}"/>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363044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Jaotise päis">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B393FD1-D273-494C-E0A0-CAD8347006ED}"/>
              </a:ext>
            </a:extLst>
          </p:cNvPr>
          <p:cNvSpPr>
            <a:spLocks noGrp="1"/>
          </p:cNvSpPr>
          <p:nvPr>
            <p:ph type="title" hasCustomPrompt="1"/>
          </p:nvPr>
        </p:nvSpPr>
        <p:spPr>
          <a:xfrm>
            <a:off x="831850" y="1709738"/>
            <a:ext cx="10515600" cy="2852737"/>
          </a:xfrm>
        </p:spPr>
        <p:txBody>
          <a:bodyPr anchor="b"/>
          <a:lstStyle>
            <a:lvl1pPr>
              <a:defRPr sz="6000">
                <a:solidFill>
                  <a:schemeClr val="tx1"/>
                </a:solidFill>
              </a:defRPr>
            </a:lvl1pPr>
          </a:lstStyle>
          <a:p>
            <a:r>
              <a:rPr lang="et-EE" dirty="0"/>
              <a:t>Pealkiri 1</a:t>
            </a:r>
          </a:p>
        </p:txBody>
      </p:sp>
      <p:sp>
        <p:nvSpPr>
          <p:cNvPr id="3" name="Teksti kohatäide 2">
            <a:extLst>
              <a:ext uri="{FF2B5EF4-FFF2-40B4-BE49-F238E27FC236}">
                <a16:creationId xmlns:a16="http://schemas.microsoft.com/office/drawing/2014/main" id="{A498F505-DEBC-F4E4-D056-DFEDDF029E23}"/>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t-EE" dirty="0"/>
              <a:t>Sisu kirjeldus/autor</a:t>
            </a:r>
          </a:p>
        </p:txBody>
      </p:sp>
      <p:sp>
        <p:nvSpPr>
          <p:cNvPr id="4" name="Kuupäeva kohatäide 3">
            <a:extLst>
              <a:ext uri="{FF2B5EF4-FFF2-40B4-BE49-F238E27FC236}">
                <a16:creationId xmlns:a16="http://schemas.microsoft.com/office/drawing/2014/main" id="{6E372227-F80E-DC02-DA1A-401DAB0368C3}"/>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71876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ohandatud paigutus">
    <p:bg>
      <p:bgRef idx="1001">
        <a:schemeClr val="bg1"/>
      </p:bgRef>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E16D114-EE19-5A13-E21D-A1ADFEBA05C6}"/>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7AB8FBD9-F884-C105-2140-F6814EBEF624}"/>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218822237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ohandatud paigutus">
    <p:bg>
      <p:bgRef idx="1001">
        <a:schemeClr val="bg2"/>
      </p:bgRef>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CDAFC48-6B7C-EDEA-C0C4-CC3131E8627A}"/>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413CE7CA-0E81-62B0-8CB7-33FECB9E1CBD}"/>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126251990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Kohandatud paigutus">
    <p:bg>
      <p:bgRef idx="1001">
        <a:schemeClr val="bg2"/>
      </p:bgRef>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F0104ED-D484-67C7-9C85-D464A6B6ADE9}"/>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324EC79D-C3FE-66C1-C5A0-774CECD17280}"/>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173209481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15AC667-8F21-7F2F-4610-7DAE643BF349}"/>
              </a:ext>
            </a:extLst>
          </p:cNvPr>
          <p:cNvSpPr>
            <a:spLocks noGrp="1"/>
          </p:cNvSpPr>
          <p:nvPr>
            <p:ph type="title" hasCustomPrompt="1"/>
          </p:nvPr>
        </p:nvSpPr>
        <p:spPr/>
        <p:txBody>
          <a:bodyPr/>
          <a:lstStyle>
            <a:lvl1pPr>
              <a:defRPr/>
            </a:lvl1pPr>
          </a:lstStyle>
          <a:p>
            <a:r>
              <a:rPr lang="et-EE" dirty="0"/>
              <a:t>Pealkiri 1</a:t>
            </a:r>
          </a:p>
        </p:txBody>
      </p:sp>
      <p:sp>
        <p:nvSpPr>
          <p:cNvPr id="3" name="Sisu kohatäide 2">
            <a:extLst>
              <a:ext uri="{FF2B5EF4-FFF2-40B4-BE49-F238E27FC236}">
                <a16:creationId xmlns:a16="http://schemas.microsoft.com/office/drawing/2014/main" id="{E2EA5407-1408-705B-9C8A-F8FF5C6ACD5D}"/>
              </a:ext>
            </a:extLst>
          </p:cNvPr>
          <p:cNvSpPr>
            <a:spLocks noGrp="1"/>
          </p:cNvSpPr>
          <p:nvPr>
            <p:ph idx="1" hasCustomPrompt="1"/>
          </p:nvPr>
        </p:nvSpPr>
        <p:spPr/>
        <p:txBody>
          <a:bodyPr/>
          <a:lstStyle>
            <a:lvl1pPr>
              <a:defRPr/>
            </a:lvl1pPr>
            <a:lvl3pPr>
              <a:defRPr/>
            </a:lvl3pPr>
            <a:lvl5pPr>
              <a:defRPr/>
            </a:lvl5pPr>
          </a:lstStyle>
          <a:p>
            <a:pPr lvl="0"/>
            <a:r>
              <a:rPr lang="et-EE" dirty="0"/>
              <a:t>Tekst redigeerimiseks 1</a:t>
            </a:r>
          </a:p>
          <a:p>
            <a:pPr lvl="1"/>
            <a:r>
              <a:rPr lang="et-EE" dirty="0"/>
              <a:t>Tekst redigeerimiseks 2</a:t>
            </a:r>
          </a:p>
          <a:p>
            <a:pPr lvl="2"/>
            <a:r>
              <a:rPr lang="et-EE" dirty="0"/>
              <a:t>Tekst redigeerimiseks 3</a:t>
            </a:r>
          </a:p>
          <a:p>
            <a:pPr lvl="3"/>
            <a:r>
              <a:rPr lang="et-EE" dirty="0"/>
              <a:t>Tekst redigeerimiseks 4</a:t>
            </a:r>
          </a:p>
          <a:p>
            <a:pPr lvl="4"/>
            <a:r>
              <a:rPr lang="et-EE" dirty="0"/>
              <a:t>Tekst redigeerimiseks 5</a:t>
            </a:r>
          </a:p>
        </p:txBody>
      </p:sp>
      <p:sp>
        <p:nvSpPr>
          <p:cNvPr id="4" name="Kuupäeva kohatäide 3">
            <a:extLst>
              <a:ext uri="{FF2B5EF4-FFF2-40B4-BE49-F238E27FC236}">
                <a16:creationId xmlns:a16="http://schemas.microsoft.com/office/drawing/2014/main" id="{D7C26A78-9286-8041-CB8C-3C0CE482901A}"/>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119497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4861CF5-B3EF-F507-CDA3-08010B8662B2}"/>
              </a:ext>
            </a:extLst>
          </p:cNvPr>
          <p:cNvSpPr>
            <a:spLocks noGrp="1"/>
          </p:cNvSpPr>
          <p:nvPr>
            <p:ph type="title" hasCustomPrompt="1"/>
          </p:nvPr>
        </p:nvSpPr>
        <p:spPr/>
        <p:txBody>
          <a:bodyPr/>
          <a:lstStyle>
            <a:lvl1pPr>
              <a:defRPr/>
            </a:lvl1pPr>
          </a:lstStyle>
          <a:p>
            <a:r>
              <a:rPr lang="et-EE" dirty="0"/>
              <a:t>Pealkiri 1</a:t>
            </a:r>
          </a:p>
        </p:txBody>
      </p:sp>
      <p:sp>
        <p:nvSpPr>
          <p:cNvPr id="3" name="Sisu kohatäide 2">
            <a:extLst>
              <a:ext uri="{FF2B5EF4-FFF2-40B4-BE49-F238E27FC236}">
                <a16:creationId xmlns:a16="http://schemas.microsoft.com/office/drawing/2014/main" id="{79743963-C589-D9D6-E2E0-94D197B470F3}"/>
              </a:ext>
            </a:extLst>
          </p:cNvPr>
          <p:cNvSpPr>
            <a:spLocks noGrp="1"/>
          </p:cNvSpPr>
          <p:nvPr>
            <p:ph sz="half" idx="1" hasCustomPrompt="1"/>
          </p:nvPr>
        </p:nvSpPr>
        <p:spPr>
          <a:xfrm>
            <a:off x="838200" y="1825625"/>
            <a:ext cx="5181600" cy="4351338"/>
          </a:xfrm>
        </p:spPr>
        <p:txBody>
          <a:bodyPr/>
          <a:lstStyle>
            <a:lvl1pPr marL="0" indent="0">
              <a:buNone/>
              <a:defRPr/>
            </a:lvl1pPr>
            <a:lvl2pPr>
              <a:defRPr/>
            </a:lvl2pPr>
            <a:lvl5pPr>
              <a:defRPr/>
            </a:lvl5pPr>
          </a:lstStyle>
          <a:p>
            <a:pPr lvl="0"/>
            <a:r>
              <a:rPr lang="et-EE" dirty="0"/>
              <a:t>Tekst redigeerimiseks 1</a:t>
            </a:r>
          </a:p>
          <a:p>
            <a:pPr lvl="1"/>
            <a:r>
              <a:rPr lang="et-EE" dirty="0"/>
              <a:t>Tekst redigeerimiseks 2</a:t>
            </a:r>
          </a:p>
          <a:p>
            <a:pPr lvl="2"/>
            <a:r>
              <a:rPr lang="et-EE" dirty="0"/>
              <a:t>Tekst redigeerimiseks 3</a:t>
            </a:r>
          </a:p>
          <a:p>
            <a:pPr lvl="3"/>
            <a:r>
              <a:rPr lang="et-EE" dirty="0"/>
              <a:t>Tekst redigeerimiseks 4</a:t>
            </a:r>
          </a:p>
          <a:p>
            <a:pPr lvl="4"/>
            <a:r>
              <a:rPr lang="et-EE" dirty="0"/>
              <a:t>Tekst redigeerimiseks 5</a:t>
            </a:r>
          </a:p>
        </p:txBody>
      </p:sp>
      <p:sp>
        <p:nvSpPr>
          <p:cNvPr id="4" name="Sisu kohatäide 3">
            <a:extLst>
              <a:ext uri="{FF2B5EF4-FFF2-40B4-BE49-F238E27FC236}">
                <a16:creationId xmlns:a16="http://schemas.microsoft.com/office/drawing/2014/main" id="{F35EA438-03F0-967A-2737-1B5F3808B7EA}"/>
              </a:ext>
            </a:extLst>
          </p:cNvPr>
          <p:cNvSpPr>
            <a:spLocks noGrp="1"/>
          </p:cNvSpPr>
          <p:nvPr>
            <p:ph sz="half" idx="2" hasCustomPrompt="1"/>
          </p:nvPr>
        </p:nvSpPr>
        <p:spPr>
          <a:xfrm>
            <a:off x="6172200" y="1825625"/>
            <a:ext cx="5181600" cy="4351338"/>
          </a:xfrm>
        </p:spPr>
        <p:txBody>
          <a:bodyPr/>
          <a:lstStyle>
            <a:lvl1pPr marL="0" indent="0">
              <a:buNone/>
              <a:defRPr/>
            </a:lvl1pPr>
          </a:lstStyle>
          <a:p>
            <a:pPr lvl="0"/>
            <a:r>
              <a:rPr lang="et-EE" dirty="0"/>
              <a:t>Tekst redigeerimiseks 1</a:t>
            </a:r>
          </a:p>
          <a:p>
            <a:pPr lvl="1"/>
            <a:r>
              <a:rPr lang="et-EE" dirty="0"/>
              <a:t>Tekst redigeerimiseks 2</a:t>
            </a:r>
          </a:p>
          <a:p>
            <a:pPr lvl="2"/>
            <a:r>
              <a:rPr lang="et-EE" dirty="0"/>
              <a:t>Tekst redigeerimiseks 3</a:t>
            </a:r>
          </a:p>
          <a:p>
            <a:pPr lvl="3"/>
            <a:r>
              <a:rPr lang="et-EE" dirty="0"/>
              <a:t>Tekst redigeerimiseks 4</a:t>
            </a:r>
          </a:p>
          <a:p>
            <a:pPr lvl="4"/>
            <a:r>
              <a:rPr lang="et-EE" dirty="0"/>
              <a:t>Tekst redigeerimiseks 5</a:t>
            </a:r>
          </a:p>
          <a:p>
            <a:pPr lvl="0"/>
            <a:endParaRPr lang="et-EE" dirty="0"/>
          </a:p>
        </p:txBody>
      </p:sp>
      <p:sp>
        <p:nvSpPr>
          <p:cNvPr id="5" name="Kuupäeva kohatäide 4">
            <a:extLst>
              <a:ext uri="{FF2B5EF4-FFF2-40B4-BE49-F238E27FC236}">
                <a16:creationId xmlns:a16="http://schemas.microsoft.com/office/drawing/2014/main" id="{ED6C05AA-5940-CC5A-E28C-E387588A0D74}"/>
              </a:ext>
            </a:extLst>
          </p:cNvPr>
          <p:cNvSpPr>
            <a:spLocks noGrp="1"/>
          </p:cNvSpPr>
          <p:nvPr>
            <p:ph type="dt" sz="half" idx="10"/>
          </p:nvPr>
        </p:nvSpPr>
        <p:spPr/>
        <p:txBody>
          <a:bodyPr/>
          <a:lstStyle/>
          <a:p>
            <a:fld id="{6109BE9F-A89B-43C4-830B-046A69EB8DE3}" type="datetimeFigureOut">
              <a:rPr lang="et-EE" smtClean="0"/>
              <a:t>16.06.2026</a:t>
            </a:fld>
            <a:endParaRPr lang="et-EE"/>
          </a:p>
        </p:txBody>
      </p:sp>
    </p:spTree>
    <p:extLst>
      <p:ext uri="{BB962C8B-B14F-4D97-AF65-F5344CB8AC3E}">
        <p14:creationId xmlns:p14="http://schemas.microsoft.com/office/powerpoint/2010/main" val="215283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65055932-7351-616D-C0DD-3967D4E71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dirty="0"/>
              <a:t>Klõpsake juhteksemplari pealkirja laadi redigeerimiseks</a:t>
            </a:r>
          </a:p>
        </p:txBody>
      </p:sp>
      <p:sp>
        <p:nvSpPr>
          <p:cNvPr id="3" name="Teksti kohatäide 2">
            <a:extLst>
              <a:ext uri="{FF2B5EF4-FFF2-40B4-BE49-F238E27FC236}">
                <a16:creationId xmlns:a16="http://schemas.microsoft.com/office/drawing/2014/main" id="{C276D48E-7A9E-B3CB-6897-165BFF0ED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4" name="Kuupäeva kohatäide 3">
            <a:extLst>
              <a:ext uri="{FF2B5EF4-FFF2-40B4-BE49-F238E27FC236}">
                <a16:creationId xmlns:a16="http://schemas.microsoft.com/office/drawing/2014/main" id="{37EC37AB-84C7-6AFB-6971-AEF7728FE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09BE9F-A89B-43C4-830B-046A69EB8DE3}" type="datetimeFigureOut">
              <a:rPr lang="et-EE" smtClean="0"/>
              <a:t>16.06.2026</a:t>
            </a:fld>
            <a:endParaRPr lang="et-EE"/>
          </a:p>
        </p:txBody>
      </p:sp>
      <p:pic>
        <p:nvPicPr>
          <p:cNvPr id="7" name="Pilt 6" descr="Pilt, millel on kujutatud kunst, kuvatõmmis, Graafika, lumehelves&#10;&#10;Kirjeldus on genereeritud automaatselt">
            <a:extLst>
              <a:ext uri="{FF2B5EF4-FFF2-40B4-BE49-F238E27FC236}">
                <a16:creationId xmlns:a16="http://schemas.microsoft.com/office/drawing/2014/main" id="{5E31AFD8-4443-C1ED-108E-28245F74BDF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173389" y="5735827"/>
            <a:ext cx="2880366" cy="1152146"/>
          </a:xfrm>
          <a:prstGeom prst="rect">
            <a:avLst/>
          </a:prstGeom>
        </p:spPr>
      </p:pic>
    </p:spTree>
    <p:extLst>
      <p:ext uri="{BB962C8B-B14F-4D97-AF65-F5344CB8AC3E}">
        <p14:creationId xmlns:p14="http://schemas.microsoft.com/office/powerpoint/2010/main" val="1428865901"/>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51" r:id="rId3"/>
    <p:sldLayoutId id="2147483688" r:id="rId4"/>
    <p:sldLayoutId id="2147483682" r:id="rId5"/>
    <p:sldLayoutId id="2147483683" r:id="rId6"/>
    <p:sldLayoutId id="2147483684" r:id="rId7"/>
    <p:sldLayoutId id="2147483650" r:id="rId8"/>
    <p:sldLayoutId id="2147483652" r:id="rId9"/>
    <p:sldLayoutId id="2147483653" r:id="rId10"/>
    <p:sldLayoutId id="2147483656" r:id="rId11"/>
    <p:sldLayoutId id="2147483657" r:id="rId12"/>
    <p:sldLayoutId id="2147483680" r:id="rId13"/>
    <p:sldLayoutId id="2147483654" r:id="rId14"/>
    <p:sldLayoutId id="2147483655" r:id="rId15"/>
    <p:sldLayoutId id="214748368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pen.spotify.com/show/3zUmUfZZchralr4845AUFJ?si=3426bab85e254b8d" TargetMode="Externa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hyperlink" Target="http://www.aki.ee/" TargetMode="External"/><Relationship Id="rId4" Type="http://schemas.openxmlformats.org/officeDocument/2006/relationships/hyperlink" Target="mailto:info@aki.e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13232CE-BBE2-32C4-FFE0-A9862AA415C0}"/>
              </a:ext>
            </a:extLst>
          </p:cNvPr>
          <p:cNvSpPr>
            <a:spLocks noGrp="1"/>
          </p:cNvSpPr>
          <p:nvPr>
            <p:ph type="ctrTitle"/>
          </p:nvPr>
        </p:nvSpPr>
        <p:spPr/>
        <p:txBody>
          <a:bodyPr/>
          <a:lstStyle/>
          <a:p>
            <a:r>
              <a:rPr lang="et-EE" dirty="0"/>
              <a:t>Andmekaitse Inspektsioon:</a:t>
            </a:r>
            <a:br>
              <a:rPr lang="et-EE" dirty="0"/>
            </a:br>
            <a:r>
              <a:rPr lang="et-EE" sz="4000" dirty="0"/>
              <a:t>2025. aasta tegevusaruanne</a:t>
            </a:r>
          </a:p>
        </p:txBody>
      </p:sp>
      <p:sp>
        <p:nvSpPr>
          <p:cNvPr id="3" name="Alapealkiri 2">
            <a:extLst>
              <a:ext uri="{FF2B5EF4-FFF2-40B4-BE49-F238E27FC236}">
                <a16:creationId xmlns:a16="http://schemas.microsoft.com/office/drawing/2014/main" id="{65716C0F-62E6-1379-FFF8-5CD99F9B41A7}"/>
              </a:ext>
            </a:extLst>
          </p:cNvPr>
          <p:cNvSpPr>
            <a:spLocks noGrp="1"/>
          </p:cNvSpPr>
          <p:nvPr>
            <p:ph type="subTitle" idx="1"/>
          </p:nvPr>
        </p:nvSpPr>
        <p:spPr/>
        <p:txBody>
          <a:bodyPr/>
          <a:lstStyle/>
          <a:p>
            <a:endParaRPr lang="et-EE" dirty="0"/>
          </a:p>
          <a:p>
            <a:r>
              <a:rPr lang="et-EE" dirty="0"/>
              <a:t>Pille Lehis</a:t>
            </a:r>
          </a:p>
          <a:p>
            <a:r>
              <a:rPr lang="et-EE" dirty="0"/>
              <a:t>Andmekaitse Inspektsiooni peadirektor</a:t>
            </a:r>
          </a:p>
        </p:txBody>
      </p:sp>
    </p:spTree>
    <p:extLst>
      <p:ext uri="{BB962C8B-B14F-4D97-AF65-F5344CB8AC3E}">
        <p14:creationId xmlns:p14="http://schemas.microsoft.com/office/powerpoint/2010/main" val="110316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95804FF-CFA1-07CC-1087-88C5204B177B}"/>
              </a:ext>
            </a:extLst>
          </p:cNvPr>
          <p:cNvSpPr>
            <a:spLocks noGrp="1"/>
          </p:cNvSpPr>
          <p:nvPr>
            <p:ph type="title"/>
          </p:nvPr>
        </p:nvSpPr>
        <p:spPr/>
        <p:txBody>
          <a:bodyPr/>
          <a:lstStyle/>
          <a:p>
            <a:r>
              <a:rPr lang="et-EE" dirty="0"/>
              <a:t>Vaade tulevikku:</a:t>
            </a:r>
          </a:p>
        </p:txBody>
      </p:sp>
      <p:sp>
        <p:nvSpPr>
          <p:cNvPr id="3" name="Sisu kohatäide 2">
            <a:extLst>
              <a:ext uri="{FF2B5EF4-FFF2-40B4-BE49-F238E27FC236}">
                <a16:creationId xmlns:a16="http://schemas.microsoft.com/office/drawing/2014/main" id="{E996E7D0-E75E-B51A-EB6C-43F1FC39C3D1}"/>
              </a:ext>
            </a:extLst>
          </p:cNvPr>
          <p:cNvSpPr>
            <a:spLocks noGrp="1"/>
          </p:cNvSpPr>
          <p:nvPr>
            <p:ph sz="half" idx="1"/>
          </p:nvPr>
        </p:nvSpPr>
        <p:spPr/>
        <p:txBody>
          <a:bodyPr>
            <a:normAutofit fontScale="77500" lnSpcReduction="20000"/>
          </a:bodyPr>
          <a:lstStyle/>
          <a:p>
            <a:pPr marL="457200" indent="-457200">
              <a:buFont typeface="Arial" panose="020B0604020202020204" pitchFamily="34" charset="0"/>
              <a:buChar char="•"/>
            </a:pPr>
            <a:r>
              <a:rPr lang="et-EE" dirty="0"/>
              <a:t>10 uut EL õigusakti koos ülesannetega</a:t>
            </a:r>
          </a:p>
          <a:p>
            <a:pPr marL="457200" indent="-457200">
              <a:buFont typeface="Arial" panose="020B0604020202020204" pitchFamily="34" charset="0"/>
              <a:buChar char="•"/>
            </a:pPr>
            <a:r>
              <a:rPr lang="et-EE" dirty="0"/>
              <a:t>3 uut piiriülest infosüsteemi korralise auditeerimiskohustusega</a:t>
            </a:r>
          </a:p>
          <a:p>
            <a:pPr marL="457200" indent="-457200">
              <a:buFont typeface="Arial" panose="020B0604020202020204" pitchFamily="34" charset="0"/>
              <a:buChar char="•"/>
            </a:pPr>
            <a:r>
              <a:rPr lang="et-EE" dirty="0"/>
              <a:t>Eraettevõtja ootused selgetele suunistele, nõustamisele ja koolitustele</a:t>
            </a:r>
          </a:p>
          <a:p>
            <a:pPr marL="457200" indent="-457200">
              <a:buFont typeface="Arial" panose="020B0604020202020204" pitchFamily="34" charset="0"/>
              <a:buChar char="•"/>
            </a:pPr>
            <a:r>
              <a:rPr lang="et-EE" dirty="0"/>
              <a:t>Inimeste ootus kiireks ja efektiivseks menetluseks ning igakülgseks õiguste kaitseks </a:t>
            </a:r>
          </a:p>
          <a:p>
            <a:pPr marL="457200" indent="-457200">
              <a:buFont typeface="Arial" panose="020B0604020202020204" pitchFamily="34" charset="0"/>
              <a:buChar char="•"/>
            </a:pPr>
            <a:r>
              <a:rPr lang="et-EE" dirty="0"/>
              <a:t>Avaliku sektori asutuste andmekaitse olulisuse teadvustamine ja ootus abile</a:t>
            </a:r>
          </a:p>
          <a:p>
            <a:pPr marL="457200" indent="-457200">
              <a:buFont typeface="Arial" panose="020B0604020202020204" pitchFamily="34" charset="0"/>
              <a:buChar char="•"/>
            </a:pPr>
            <a:r>
              <a:rPr lang="et-EE" dirty="0"/>
              <a:t>Teenuste kärbe = põhiõiguste kaitse vähenemine</a:t>
            </a:r>
          </a:p>
        </p:txBody>
      </p:sp>
      <p:pic>
        <p:nvPicPr>
          <p:cNvPr id="6" name="Sisu kohatäide 5">
            <a:extLst>
              <a:ext uri="{FF2B5EF4-FFF2-40B4-BE49-F238E27FC236}">
                <a16:creationId xmlns:a16="http://schemas.microsoft.com/office/drawing/2014/main" id="{85D99631-7C12-0A12-3341-C9A4B49407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0051" y="1027906"/>
            <a:ext cx="4351338" cy="4351338"/>
          </a:xfrm>
          <a:prstGeom prst="rect">
            <a:avLst/>
          </a:prstGeom>
        </p:spPr>
      </p:pic>
    </p:spTree>
    <p:extLst>
      <p:ext uri="{BB962C8B-B14F-4D97-AF65-F5344CB8AC3E}">
        <p14:creationId xmlns:p14="http://schemas.microsoft.com/office/powerpoint/2010/main" val="256996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3E3BB32-9FCD-42BD-A2DE-AFE7973C6132}"/>
              </a:ext>
            </a:extLst>
          </p:cNvPr>
          <p:cNvSpPr>
            <a:spLocks noGrp="1"/>
          </p:cNvSpPr>
          <p:nvPr>
            <p:ph type="title"/>
          </p:nvPr>
        </p:nvSpPr>
        <p:spPr>
          <a:xfrm>
            <a:off x="839788" y="457200"/>
            <a:ext cx="3932237" cy="1600200"/>
          </a:xfrm>
        </p:spPr>
        <p:txBody>
          <a:bodyPr anchor="b">
            <a:normAutofit/>
          </a:bodyPr>
          <a:lstStyle/>
          <a:p>
            <a:r>
              <a:rPr lang="et-EE" dirty="0"/>
              <a:t>Aitäh!</a:t>
            </a:r>
          </a:p>
        </p:txBody>
      </p:sp>
      <p:pic>
        <p:nvPicPr>
          <p:cNvPr id="3074" name="Picture 2" descr="Sinisel taustal andmehääling podcast valge kiri">
            <a:hlinkClick r:id="rId2"/>
            <a:extLst>
              <a:ext uri="{FF2B5EF4-FFF2-40B4-BE49-F238E27FC236}">
                <a16:creationId xmlns:a16="http://schemas.microsoft.com/office/drawing/2014/main" id="{1DCDA4FD-E4FF-814E-E346-DAAB22AE9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480" r="14284" b="2"/>
          <a:stretch>
            <a:fillRect/>
          </a:stretch>
        </p:blipFill>
        <p:spPr bwMode="auto">
          <a:xfrm>
            <a:off x="839788" y="3429000"/>
            <a:ext cx="1873620" cy="1479435"/>
          </a:xfrm>
          <a:prstGeom prst="rect">
            <a:avLst/>
          </a:prstGeom>
          <a:noFill/>
          <a:extLst>
            <a:ext uri="{909E8E84-426E-40DD-AFC4-6F175D3DCCD1}">
              <a14:hiddenFill xmlns:a14="http://schemas.microsoft.com/office/drawing/2010/main">
                <a:solidFill>
                  <a:srgbClr val="FFFFFF"/>
                </a:solidFill>
              </a14:hiddenFill>
            </a:ext>
          </a:extLst>
        </p:spPr>
      </p:pic>
      <p:sp>
        <p:nvSpPr>
          <p:cNvPr id="3" name="Teksti kohatäide 2">
            <a:extLst>
              <a:ext uri="{FF2B5EF4-FFF2-40B4-BE49-F238E27FC236}">
                <a16:creationId xmlns:a16="http://schemas.microsoft.com/office/drawing/2014/main" id="{2A6DD5D5-D835-20D7-2E13-CE140E0BDBF6}"/>
              </a:ext>
            </a:extLst>
          </p:cNvPr>
          <p:cNvSpPr>
            <a:spLocks noGrp="1"/>
          </p:cNvSpPr>
          <p:nvPr>
            <p:ph type="body" sz="half" idx="2"/>
          </p:nvPr>
        </p:nvSpPr>
        <p:spPr>
          <a:xfrm>
            <a:off x="839788" y="2057400"/>
            <a:ext cx="3932237" cy="3811588"/>
          </a:xfrm>
        </p:spPr>
        <p:txBody>
          <a:bodyPr>
            <a:normAutofit/>
          </a:bodyPr>
          <a:lstStyle/>
          <a:p>
            <a:r>
              <a:rPr lang="et-EE" dirty="0"/>
              <a:t>Pille Lehis</a:t>
            </a:r>
          </a:p>
          <a:p>
            <a:r>
              <a:rPr lang="et-EE" dirty="0">
                <a:hlinkClick r:id="rId4"/>
              </a:rPr>
              <a:t>info@aki.ee</a:t>
            </a:r>
            <a:endParaRPr lang="et-EE" dirty="0"/>
          </a:p>
          <a:p>
            <a:r>
              <a:rPr lang="et-EE" dirty="0">
                <a:hlinkClick r:id="rId5"/>
              </a:rPr>
              <a:t>www.aki.ee</a:t>
            </a:r>
            <a:r>
              <a:rPr lang="et-EE" dirty="0"/>
              <a:t> </a:t>
            </a:r>
          </a:p>
        </p:txBody>
      </p:sp>
      <p:pic>
        <p:nvPicPr>
          <p:cNvPr id="5" name="Pilt 4">
            <a:extLst>
              <a:ext uri="{FF2B5EF4-FFF2-40B4-BE49-F238E27FC236}">
                <a16:creationId xmlns:a16="http://schemas.microsoft.com/office/drawing/2014/main" id="{44837649-FD1E-3319-BE3F-41DD3A7A6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2220" y="761055"/>
            <a:ext cx="4172465" cy="4172465"/>
          </a:xfrm>
          <a:prstGeom prst="rect">
            <a:avLst/>
          </a:prstGeom>
        </p:spPr>
      </p:pic>
    </p:spTree>
    <p:extLst>
      <p:ext uri="{BB962C8B-B14F-4D97-AF65-F5344CB8AC3E}">
        <p14:creationId xmlns:p14="http://schemas.microsoft.com/office/powerpoint/2010/main" val="261647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F8A9B5BC-E516-B9DE-6780-2D32F3BF7F91}"/>
              </a:ext>
            </a:extLst>
          </p:cNvPr>
          <p:cNvSpPr>
            <a:spLocks noGrp="1"/>
          </p:cNvSpPr>
          <p:nvPr>
            <p:ph type="title"/>
          </p:nvPr>
        </p:nvSpPr>
        <p:spPr>
          <a:xfrm>
            <a:off x="838200" y="365125"/>
            <a:ext cx="10515600" cy="1325563"/>
          </a:xfrm>
        </p:spPr>
        <p:txBody>
          <a:bodyPr anchor="ctr">
            <a:normAutofit/>
          </a:bodyPr>
          <a:lstStyle/>
          <a:p>
            <a:r>
              <a:rPr lang="et-EE" dirty="0"/>
              <a:t>Organisatsioon</a:t>
            </a:r>
          </a:p>
        </p:txBody>
      </p:sp>
      <p:sp>
        <p:nvSpPr>
          <p:cNvPr id="3" name="Teksti kohatäide 2">
            <a:extLst>
              <a:ext uri="{FF2B5EF4-FFF2-40B4-BE49-F238E27FC236}">
                <a16:creationId xmlns:a16="http://schemas.microsoft.com/office/drawing/2014/main" id="{B53AFEBD-F919-4701-8DBC-9AD5E540401F}"/>
              </a:ext>
            </a:extLst>
          </p:cNvPr>
          <p:cNvSpPr>
            <a:spLocks noGrp="1"/>
          </p:cNvSpPr>
          <p:nvPr>
            <p:ph sz="half" idx="1"/>
          </p:nvPr>
        </p:nvSpPr>
        <p:spPr>
          <a:xfrm>
            <a:off x="838200" y="1825625"/>
            <a:ext cx="5181600" cy="4351338"/>
          </a:xfrm>
        </p:spPr>
        <p:txBody>
          <a:bodyPr>
            <a:normAutofit fontScale="92500" lnSpcReduction="20000"/>
          </a:bodyPr>
          <a:lstStyle/>
          <a:p>
            <a:pPr marL="285750" indent="-285750">
              <a:buFont typeface="Arial" panose="020B0604020202020204" pitchFamily="34" charset="0"/>
              <a:buChar char="•"/>
            </a:pPr>
            <a:r>
              <a:rPr lang="et-EE" sz="1500" dirty="0"/>
              <a:t>Eelarve ca 1,4 miljonit</a:t>
            </a:r>
          </a:p>
          <a:p>
            <a:pPr marL="285750" indent="-285750">
              <a:buFont typeface="Arial" panose="020B0604020202020204" pitchFamily="34" charset="0"/>
              <a:buChar char="•"/>
            </a:pPr>
            <a:r>
              <a:rPr lang="et-EE" sz="1500" dirty="0"/>
              <a:t>Lõplik eelarve 2025. aastal oli 1 542 992 eurot</a:t>
            </a:r>
          </a:p>
          <a:p>
            <a:pPr marL="285750" indent="-285750">
              <a:buFont typeface="Arial" panose="020B0604020202020204" pitchFamily="34" charset="0"/>
              <a:buChar char="•"/>
            </a:pPr>
            <a:r>
              <a:rPr lang="et-EE" sz="1500" dirty="0"/>
              <a:t>Teenistujate arv 33 (hetkel), neist:</a:t>
            </a:r>
          </a:p>
          <a:p>
            <a:pPr marL="742950" lvl="1" indent="-285750">
              <a:buFont typeface="Arial" panose="020B0604020202020204" pitchFamily="34" charset="0"/>
              <a:buChar char="•"/>
            </a:pPr>
            <a:r>
              <a:rPr lang="et-EE" sz="1500" dirty="0"/>
              <a:t>menetlusvaldkond 16</a:t>
            </a:r>
          </a:p>
          <a:p>
            <a:pPr marL="742950" lvl="1" indent="-285750">
              <a:buFont typeface="Arial" panose="020B0604020202020204" pitchFamily="34" charset="0"/>
              <a:buChar char="•"/>
            </a:pPr>
            <a:r>
              <a:rPr lang="et-EE" sz="1500" dirty="0"/>
              <a:t>koostöövaldkond 7</a:t>
            </a:r>
          </a:p>
          <a:p>
            <a:pPr marL="742950" lvl="1" indent="-285750">
              <a:buFont typeface="Arial" panose="020B0604020202020204" pitchFamily="34" charset="0"/>
              <a:buChar char="•"/>
            </a:pPr>
            <a:r>
              <a:rPr lang="et-EE" sz="1500" dirty="0"/>
              <a:t>Euroopa koostöö ja õiguse valdkond 7</a:t>
            </a:r>
          </a:p>
          <a:p>
            <a:pPr marL="742950" lvl="1" indent="-285750">
              <a:buFont typeface="Arial" panose="020B0604020202020204" pitchFamily="34" charset="0"/>
              <a:buChar char="•"/>
            </a:pPr>
            <a:r>
              <a:rPr lang="et-EE" sz="1500" dirty="0"/>
              <a:t>tehnoloogia valdkond 2</a:t>
            </a:r>
          </a:p>
          <a:p>
            <a:pPr marL="57150" indent="-285750">
              <a:buFont typeface="Arial" panose="020B0604020202020204" pitchFamily="34" charset="0"/>
              <a:buChar char="•"/>
            </a:pPr>
            <a:r>
              <a:rPr lang="et-EE" sz="1500" dirty="0"/>
              <a:t>2025. aastal keskmiselt 34 teenistujat</a:t>
            </a:r>
          </a:p>
          <a:p>
            <a:pPr marL="57150" indent="-285750">
              <a:buFont typeface="Arial" panose="020B0604020202020204" pitchFamily="34" charset="0"/>
              <a:buChar char="•"/>
            </a:pPr>
            <a:r>
              <a:rPr lang="et-EE" sz="1500" dirty="0"/>
              <a:t>Keskmine põhipalk 2764 (kogu asutus); andmekaitse    ekspertide keskmine töötasu 2650 eurot</a:t>
            </a:r>
          </a:p>
          <a:p>
            <a:pPr marL="57150" indent="-285750">
              <a:buFont typeface="Arial" panose="020B0604020202020204" pitchFamily="34" charset="0"/>
              <a:buChar char="•"/>
            </a:pPr>
            <a:r>
              <a:rPr lang="et-EE" sz="1500" dirty="0"/>
              <a:t>4 teenistuja töötasu rahastatakse EL projektist</a:t>
            </a:r>
          </a:p>
          <a:p>
            <a:pPr marL="285750" indent="-285750">
              <a:buFont typeface="Arial" panose="020B0604020202020204" pitchFamily="34" charset="0"/>
              <a:buChar char="•"/>
            </a:pPr>
            <a:r>
              <a:rPr lang="et-EE" sz="1500" dirty="0"/>
              <a:t>Konsolideeritud tugitegevused:</a:t>
            </a:r>
          </a:p>
          <a:p>
            <a:pPr marL="742950" lvl="1" indent="-285750">
              <a:buFont typeface="Arial" panose="020B0604020202020204" pitchFamily="34" charset="0"/>
              <a:buChar char="•"/>
            </a:pPr>
            <a:r>
              <a:rPr lang="et-EE" sz="1500" dirty="0"/>
              <a:t>Konkurentsiametis (personali- ja finantsjuhtimine, majahaldus)</a:t>
            </a:r>
          </a:p>
          <a:p>
            <a:pPr marL="742950" lvl="1" indent="-285750">
              <a:buFont typeface="Arial" panose="020B0604020202020204" pitchFamily="34" charset="0"/>
              <a:buChar char="•"/>
            </a:pPr>
            <a:r>
              <a:rPr lang="et-EE" sz="1500" dirty="0"/>
              <a:t>Riigi Tugiteenuste Keskuses (dokumendihaldus, </a:t>
            </a:r>
            <a:r>
              <a:rPr lang="et-EE" sz="1500" dirty="0" err="1"/>
              <a:t>üldtelefon</a:t>
            </a:r>
            <a:r>
              <a:rPr lang="et-EE" sz="1500" dirty="0"/>
              <a:t> ja – e-postkast); </a:t>
            </a:r>
          </a:p>
          <a:p>
            <a:pPr marL="742950" lvl="1" indent="-285750">
              <a:buFont typeface="Arial" panose="020B0604020202020204" pitchFamily="34" charset="0"/>
              <a:buChar char="•"/>
            </a:pPr>
            <a:r>
              <a:rPr lang="et-EE" sz="1500" dirty="0"/>
              <a:t>RIK (koduleht); </a:t>
            </a:r>
          </a:p>
          <a:p>
            <a:pPr marL="742950" lvl="1" indent="-285750">
              <a:buFont typeface="Arial" panose="020B0604020202020204" pitchFamily="34" charset="0"/>
              <a:buChar char="•"/>
            </a:pPr>
            <a:r>
              <a:rPr lang="et-EE" sz="1500" dirty="0"/>
              <a:t>RIT (arvuti töökohateenus)</a:t>
            </a:r>
          </a:p>
        </p:txBody>
      </p:sp>
      <p:pic>
        <p:nvPicPr>
          <p:cNvPr id="8" name="Pildi kohatäide 7" descr="Pilt, millel on kujutatud õues, ehitis, aken, taim&#10;&#10;Tehisintellekti genereeritud sisu võib olla ebatõene.">
            <a:extLst>
              <a:ext uri="{FF2B5EF4-FFF2-40B4-BE49-F238E27FC236}">
                <a16:creationId xmlns:a16="http://schemas.microsoft.com/office/drawing/2014/main" id="{64D468C0-2EB5-23AF-EF70-BC0243371E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543969"/>
            <a:ext cx="5181600" cy="2914650"/>
          </a:xfrm>
          <a:noFill/>
        </p:spPr>
      </p:pic>
    </p:spTree>
    <p:extLst>
      <p:ext uri="{BB962C8B-B14F-4D97-AF65-F5344CB8AC3E}">
        <p14:creationId xmlns:p14="http://schemas.microsoft.com/office/powerpoint/2010/main" val="404966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CC6A69B-2C65-B197-5758-7774D73361B7}"/>
              </a:ext>
            </a:extLst>
          </p:cNvPr>
          <p:cNvSpPr>
            <a:spLocks noGrp="1"/>
          </p:cNvSpPr>
          <p:nvPr>
            <p:ph type="title"/>
          </p:nvPr>
        </p:nvSpPr>
        <p:spPr>
          <a:xfrm>
            <a:off x="6812280" y="365125"/>
            <a:ext cx="4541520" cy="5384165"/>
          </a:xfrm>
        </p:spPr>
        <p:txBody>
          <a:bodyPr>
            <a:normAutofit/>
          </a:bodyPr>
          <a:lstStyle/>
          <a:p>
            <a:pPr algn="ctr"/>
            <a:r>
              <a:rPr lang="et-EE" dirty="0"/>
              <a:t>Tegevusnäitajad numbrites – kaebused ja vaided</a:t>
            </a:r>
            <a:br>
              <a:rPr lang="et-EE" dirty="0"/>
            </a:br>
            <a:br>
              <a:rPr lang="et-EE" dirty="0"/>
            </a:br>
            <a:endParaRPr lang="et-EE" dirty="0"/>
          </a:p>
        </p:txBody>
      </p:sp>
      <p:pic>
        <p:nvPicPr>
          <p:cNvPr id="11" name="Sisu kohatäide 10">
            <a:extLst>
              <a:ext uri="{FF2B5EF4-FFF2-40B4-BE49-F238E27FC236}">
                <a16:creationId xmlns:a16="http://schemas.microsoft.com/office/drawing/2014/main" id="{D53F6169-AA06-6A54-365D-12972F7D6C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350000" cy="6858000"/>
          </a:xfrm>
          <a:prstGeom prst="rect">
            <a:avLst/>
          </a:prstGeom>
        </p:spPr>
      </p:pic>
    </p:spTree>
    <p:extLst>
      <p:ext uri="{BB962C8B-B14F-4D97-AF65-F5344CB8AC3E}">
        <p14:creationId xmlns:p14="http://schemas.microsoft.com/office/powerpoint/2010/main" val="315743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u kohatäide 7">
            <a:extLst>
              <a:ext uri="{FF2B5EF4-FFF2-40B4-BE49-F238E27FC236}">
                <a16:creationId xmlns:a16="http://schemas.microsoft.com/office/drawing/2014/main" id="{216A98EC-ACDF-D574-02C1-759E3CDFE0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6371167" cy="6858000"/>
          </a:xfrm>
          <a:prstGeom prst="rect">
            <a:avLst/>
          </a:prstGeom>
        </p:spPr>
      </p:pic>
      <p:sp>
        <p:nvSpPr>
          <p:cNvPr id="6" name="Sisu kohatäide 5">
            <a:extLst>
              <a:ext uri="{FF2B5EF4-FFF2-40B4-BE49-F238E27FC236}">
                <a16:creationId xmlns:a16="http://schemas.microsoft.com/office/drawing/2014/main" id="{455ED6B8-31F2-3DE0-0FB7-6B682E171217}"/>
              </a:ext>
            </a:extLst>
          </p:cNvPr>
          <p:cNvSpPr>
            <a:spLocks noGrp="1"/>
          </p:cNvSpPr>
          <p:nvPr>
            <p:ph sz="half" idx="2"/>
          </p:nvPr>
        </p:nvSpPr>
        <p:spPr>
          <a:xfrm>
            <a:off x="6568440" y="660558"/>
            <a:ext cx="5181600" cy="5536883"/>
          </a:xfrm>
        </p:spPr>
        <p:txBody>
          <a:bodyPr/>
          <a:lstStyle/>
          <a:p>
            <a:endParaRPr lang="et-EE" dirty="0"/>
          </a:p>
          <a:p>
            <a:endParaRPr lang="et-EE" dirty="0"/>
          </a:p>
          <a:p>
            <a:endParaRPr lang="et-EE" dirty="0"/>
          </a:p>
          <a:p>
            <a:endParaRPr lang="et-EE" dirty="0"/>
          </a:p>
          <a:p>
            <a:pPr algn="ctr"/>
            <a:r>
              <a:rPr lang="et-EE" sz="4000" dirty="0"/>
              <a:t>Kaebuste </a:t>
            </a:r>
          </a:p>
          <a:p>
            <a:pPr algn="ctr"/>
            <a:r>
              <a:rPr lang="et-EE" sz="4000" dirty="0"/>
              <a:t>sisuline jaotus</a:t>
            </a:r>
          </a:p>
        </p:txBody>
      </p:sp>
    </p:spTree>
    <p:extLst>
      <p:ext uri="{BB962C8B-B14F-4D97-AF65-F5344CB8AC3E}">
        <p14:creationId xmlns:p14="http://schemas.microsoft.com/office/powerpoint/2010/main" val="284001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3F5E-A1C8-93FB-9346-C209DF34BEFF}"/>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0E8BE2C6-0FA3-6896-5039-A81DA51D4CE1}"/>
              </a:ext>
            </a:extLst>
          </p:cNvPr>
          <p:cNvSpPr>
            <a:spLocks noGrp="1"/>
          </p:cNvSpPr>
          <p:nvPr>
            <p:ph type="title"/>
          </p:nvPr>
        </p:nvSpPr>
        <p:spPr>
          <a:xfrm>
            <a:off x="7248885" y="414552"/>
            <a:ext cx="4541520" cy="5384165"/>
          </a:xfrm>
        </p:spPr>
        <p:txBody>
          <a:bodyPr>
            <a:normAutofit fontScale="90000"/>
          </a:bodyPr>
          <a:lstStyle/>
          <a:p>
            <a:pPr algn="ctr"/>
            <a:br>
              <a:rPr lang="et-EE" dirty="0"/>
            </a:br>
            <a:br>
              <a:rPr lang="et-EE" dirty="0"/>
            </a:br>
            <a:r>
              <a:rPr lang="et-EE" dirty="0"/>
              <a:t>Tegevusnäitajad numbrites: selgitustaotlused</a:t>
            </a:r>
            <a:br>
              <a:rPr lang="et-EE" dirty="0"/>
            </a:br>
            <a:r>
              <a:rPr lang="et-EE" dirty="0"/>
              <a:t>märgukirjad</a:t>
            </a:r>
            <a:br>
              <a:rPr lang="et-EE" dirty="0"/>
            </a:br>
            <a:r>
              <a:rPr lang="et-EE" dirty="0"/>
              <a:t>teabenõuded</a:t>
            </a:r>
            <a:br>
              <a:rPr lang="et-EE" dirty="0"/>
            </a:br>
            <a:r>
              <a:rPr lang="et-EE" dirty="0"/>
              <a:t>nõudekirjad</a:t>
            </a:r>
            <a:br>
              <a:rPr lang="et-EE" dirty="0"/>
            </a:br>
            <a:r>
              <a:rPr lang="et-EE" dirty="0"/>
              <a:t>meediapäringud</a:t>
            </a:r>
            <a:br>
              <a:rPr lang="et-EE" dirty="0"/>
            </a:br>
            <a:br>
              <a:rPr lang="et-EE" dirty="0"/>
            </a:br>
            <a:br>
              <a:rPr lang="et-EE" dirty="0"/>
            </a:br>
            <a:endParaRPr lang="et-EE" dirty="0"/>
          </a:p>
        </p:txBody>
      </p:sp>
      <p:pic>
        <p:nvPicPr>
          <p:cNvPr id="3" name="Sisu kohatäide 6">
            <a:extLst>
              <a:ext uri="{FF2B5EF4-FFF2-40B4-BE49-F238E27FC236}">
                <a16:creationId xmlns:a16="http://schemas.microsoft.com/office/drawing/2014/main" id="{CFD6D981-C2CC-C32B-7374-094370E341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7281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u kohatäide 7">
            <a:extLst>
              <a:ext uri="{FF2B5EF4-FFF2-40B4-BE49-F238E27FC236}">
                <a16:creationId xmlns:a16="http://schemas.microsoft.com/office/drawing/2014/main" id="{26F92B99-DC1A-B139-24F6-2FDF943370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134" y="0"/>
            <a:ext cx="6858000" cy="6858000"/>
          </a:xfrm>
          <a:prstGeom prst="rect">
            <a:avLst/>
          </a:prstGeom>
        </p:spPr>
      </p:pic>
      <p:sp>
        <p:nvSpPr>
          <p:cNvPr id="6" name="Sisu kohatäide 5">
            <a:extLst>
              <a:ext uri="{FF2B5EF4-FFF2-40B4-BE49-F238E27FC236}">
                <a16:creationId xmlns:a16="http://schemas.microsoft.com/office/drawing/2014/main" id="{25692094-2F58-93A5-157D-0B1615467F42}"/>
              </a:ext>
            </a:extLst>
          </p:cNvPr>
          <p:cNvSpPr>
            <a:spLocks noGrp="1"/>
          </p:cNvSpPr>
          <p:nvPr>
            <p:ph sz="half" idx="2"/>
          </p:nvPr>
        </p:nvSpPr>
        <p:spPr>
          <a:xfrm>
            <a:off x="7339914" y="518160"/>
            <a:ext cx="4039286" cy="5658803"/>
          </a:xfrm>
        </p:spPr>
        <p:txBody>
          <a:bodyPr/>
          <a:lstStyle/>
          <a:p>
            <a:endParaRPr lang="et-EE" dirty="0"/>
          </a:p>
          <a:p>
            <a:endParaRPr lang="et-EE" dirty="0"/>
          </a:p>
          <a:p>
            <a:endParaRPr lang="et-EE" dirty="0"/>
          </a:p>
          <a:p>
            <a:endParaRPr lang="et-EE" dirty="0"/>
          </a:p>
          <a:p>
            <a:pPr algn="ctr"/>
            <a:r>
              <a:rPr lang="et-EE" sz="4000" dirty="0"/>
              <a:t>Selgitustaotluste sisuline jaotus</a:t>
            </a:r>
          </a:p>
        </p:txBody>
      </p:sp>
    </p:spTree>
    <p:extLst>
      <p:ext uri="{BB962C8B-B14F-4D97-AF65-F5344CB8AC3E}">
        <p14:creationId xmlns:p14="http://schemas.microsoft.com/office/powerpoint/2010/main" val="370124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A64C-FD68-D8DE-B3BD-6B0B01203B7E}"/>
            </a:ext>
          </a:extLst>
        </p:cNvPr>
        <p:cNvGrpSpPr/>
        <p:nvPr/>
      </p:nvGrpSpPr>
      <p:grpSpPr>
        <a:xfrm>
          <a:off x="0" y="0"/>
          <a:ext cx="0" cy="0"/>
          <a:chOff x="0" y="0"/>
          <a:chExt cx="0" cy="0"/>
        </a:xfrm>
      </p:grpSpPr>
      <p:sp>
        <p:nvSpPr>
          <p:cNvPr id="4" name="Pealkiri 3">
            <a:extLst>
              <a:ext uri="{FF2B5EF4-FFF2-40B4-BE49-F238E27FC236}">
                <a16:creationId xmlns:a16="http://schemas.microsoft.com/office/drawing/2014/main" id="{E4CFE41D-F101-DD41-2886-1E94F52E178E}"/>
              </a:ext>
            </a:extLst>
          </p:cNvPr>
          <p:cNvSpPr>
            <a:spLocks noGrp="1"/>
          </p:cNvSpPr>
          <p:nvPr>
            <p:ph type="title"/>
          </p:nvPr>
        </p:nvSpPr>
        <p:spPr>
          <a:xfrm>
            <a:off x="214184" y="192131"/>
            <a:ext cx="5321059" cy="944692"/>
          </a:xfrm>
        </p:spPr>
        <p:txBody>
          <a:bodyPr anchor="ctr">
            <a:normAutofit/>
          </a:bodyPr>
          <a:lstStyle/>
          <a:p>
            <a:r>
              <a:rPr lang="et-EE" sz="3200" dirty="0"/>
              <a:t>Tegevusnäitajad numbrites:</a:t>
            </a:r>
          </a:p>
        </p:txBody>
      </p:sp>
      <p:graphicFrame>
        <p:nvGraphicFramePr>
          <p:cNvPr id="7" name="Sisu kohatäide 6">
            <a:extLst>
              <a:ext uri="{FF2B5EF4-FFF2-40B4-BE49-F238E27FC236}">
                <a16:creationId xmlns:a16="http://schemas.microsoft.com/office/drawing/2014/main" id="{FFB283AE-5579-0D82-AA51-20F71217E16E}"/>
              </a:ext>
            </a:extLst>
          </p:cNvPr>
          <p:cNvGraphicFramePr>
            <a:graphicFrameLocks noGrp="1"/>
          </p:cNvGraphicFramePr>
          <p:nvPr>
            <p:ph sz="half" idx="1"/>
            <p:extLst>
              <p:ext uri="{D42A27DB-BD31-4B8C-83A1-F6EECF244321}">
                <p14:modId xmlns:p14="http://schemas.microsoft.com/office/powerpoint/2010/main" val="3913074471"/>
              </p:ext>
            </p:extLst>
          </p:nvPr>
        </p:nvGraphicFramePr>
        <p:xfrm>
          <a:off x="296562" y="963828"/>
          <a:ext cx="5486400" cy="5702040"/>
        </p:xfrm>
        <a:graphic>
          <a:graphicData uri="http://schemas.openxmlformats.org/drawingml/2006/table">
            <a:tbl>
              <a:tblPr>
                <a:tableStyleId>{5C22544A-7EE6-4342-B048-85BDC9FD1C3A}</a:tableStyleId>
              </a:tblPr>
              <a:tblGrid>
                <a:gridCol w="3299516">
                  <a:extLst>
                    <a:ext uri="{9D8B030D-6E8A-4147-A177-3AD203B41FA5}">
                      <a16:colId xmlns:a16="http://schemas.microsoft.com/office/drawing/2014/main" val="1258484200"/>
                    </a:ext>
                  </a:extLst>
                </a:gridCol>
                <a:gridCol w="1409326">
                  <a:extLst>
                    <a:ext uri="{9D8B030D-6E8A-4147-A177-3AD203B41FA5}">
                      <a16:colId xmlns:a16="http://schemas.microsoft.com/office/drawing/2014/main" val="1434573933"/>
                    </a:ext>
                  </a:extLst>
                </a:gridCol>
                <a:gridCol w="777558">
                  <a:extLst>
                    <a:ext uri="{9D8B030D-6E8A-4147-A177-3AD203B41FA5}">
                      <a16:colId xmlns:a16="http://schemas.microsoft.com/office/drawing/2014/main" val="4106990111"/>
                    </a:ext>
                  </a:extLst>
                </a:gridCol>
              </a:tblGrid>
              <a:tr h="404301">
                <a:tc>
                  <a:txBody>
                    <a:bodyPr/>
                    <a:lstStyle/>
                    <a:p>
                      <a:pPr algn="ctr" fontAlgn="ctr"/>
                      <a:r>
                        <a:rPr lang="et-EE" sz="2000" b="1" u="none" strike="noStrike" dirty="0">
                          <a:effectLst/>
                        </a:rPr>
                        <a:t>Tegevus</a:t>
                      </a:r>
                      <a:endParaRPr lang="et-EE" sz="2000" b="1"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r" fontAlgn="b"/>
                      <a:r>
                        <a:rPr lang="et-EE" sz="2000" b="1" u="none" strike="noStrike" dirty="0">
                          <a:effectLst/>
                        </a:rPr>
                        <a:t>2024</a:t>
                      </a:r>
                      <a:endParaRPr lang="et-EE" sz="20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2000" b="1" u="none" strike="noStrike" dirty="0">
                          <a:effectLst/>
                        </a:rPr>
                        <a:t>2025</a:t>
                      </a:r>
                      <a:endParaRPr lang="et-EE" sz="20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252387655"/>
                  </a:ext>
                </a:extLst>
              </a:tr>
              <a:tr h="404301">
                <a:tc>
                  <a:txBody>
                    <a:bodyPr/>
                    <a:lstStyle/>
                    <a:p>
                      <a:pPr algn="l" fontAlgn="b"/>
                      <a:r>
                        <a:rPr lang="et-EE" sz="1600" u="none" strike="noStrike" kern="1200" dirty="0">
                          <a:solidFill>
                            <a:schemeClr val="dk1"/>
                          </a:solidFill>
                          <a:effectLst/>
                          <a:latin typeface="+mn-lt"/>
                          <a:ea typeface="+mn-ea"/>
                          <a:cs typeface="+mn-cs"/>
                        </a:rPr>
                        <a:t>nõuandetelefonile</a:t>
                      </a:r>
                      <a:r>
                        <a:rPr lang="et-EE" sz="1600" u="none" strike="noStrike" dirty="0">
                          <a:effectLst/>
                        </a:rPr>
                        <a:t> tulnud kõnede arv</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1531</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1383</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79784590"/>
                  </a:ext>
                </a:extLst>
              </a:tr>
              <a:tr h="404301">
                <a:tc>
                  <a:txBody>
                    <a:bodyPr/>
                    <a:lstStyle/>
                    <a:p>
                      <a:pPr algn="l" fontAlgn="b"/>
                      <a:r>
                        <a:rPr lang="et-EE" sz="1600" u="none" strike="noStrike" kern="1200" dirty="0">
                          <a:solidFill>
                            <a:schemeClr val="dk1"/>
                          </a:solidFill>
                          <a:effectLst/>
                          <a:latin typeface="+mn-lt"/>
                          <a:ea typeface="+mn-ea"/>
                          <a:cs typeface="+mn-cs"/>
                        </a:rPr>
                        <a:t>rikkumisteated</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184</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251</a:t>
                      </a:r>
                    </a:p>
                  </a:txBody>
                  <a:tcPr marL="6350" marR="6350" marT="6350" marB="0" anchor="b"/>
                </a:tc>
                <a:extLst>
                  <a:ext uri="{0D108BD9-81ED-4DB2-BD59-A6C34878D82A}">
                    <a16:rowId xmlns:a16="http://schemas.microsoft.com/office/drawing/2014/main" val="785055335"/>
                  </a:ext>
                </a:extLst>
              </a:tr>
              <a:tr h="404301">
                <a:tc>
                  <a:txBody>
                    <a:bodyPr/>
                    <a:lstStyle/>
                    <a:p>
                      <a:pPr algn="l" fontAlgn="b"/>
                      <a:r>
                        <a:rPr lang="et-EE" sz="1600" u="none" strike="noStrike" dirty="0">
                          <a:effectLst/>
                        </a:rPr>
                        <a:t>arvamusi õigusaktide eelnõudele</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65</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98</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354195152"/>
                  </a:ext>
                </a:extLst>
              </a:tr>
              <a:tr h="404301">
                <a:tc>
                  <a:txBody>
                    <a:bodyPr/>
                    <a:lstStyle/>
                    <a:p>
                      <a:pPr algn="l" fontAlgn="b"/>
                      <a:r>
                        <a:rPr lang="et-EE" sz="1600" u="none" strike="noStrike" dirty="0">
                          <a:effectLst/>
                        </a:rPr>
                        <a:t>kohtuasju </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38</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50</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741359404"/>
                  </a:ext>
                </a:extLst>
              </a:tr>
              <a:tr h="404301">
                <a:tc>
                  <a:txBody>
                    <a:bodyPr/>
                    <a:lstStyle/>
                    <a:p>
                      <a:pPr algn="l" fontAlgn="b"/>
                      <a:r>
                        <a:rPr lang="et-EE" sz="1600" u="none" strike="noStrike" dirty="0">
                          <a:effectLst/>
                        </a:rPr>
                        <a:t>vaideid avaliku teabe asjades</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156</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188</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541995160"/>
                  </a:ext>
                </a:extLst>
              </a:tr>
              <a:tr h="404301">
                <a:tc>
                  <a:txBody>
                    <a:bodyPr/>
                    <a:lstStyle/>
                    <a:p>
                      <a:pPr algn="l" fontAlgn="b"/>
                      <a:r>
                        <a:rPr lang="et-EE" sz="1600" u="none" strike="noStrike" dirty="0">
                          <a:effectLst/>
                        </a:rPr>
                        <a:t>ettepanekud</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91</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74</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685484384"/>
                  </a:ext>
                </a:extLst>
              </a:tr>
              <a:tr h="404301">
                <a:tc>
                  <a:txBody>
                    <a:bodyPr/>
                    <a:lstStyle/>
                    <a:p>
                      <a:pPr algn="l" fontAlgn="b"/>
                      <a:r>
                        <a:rPr lang="et-EE" sz="1600" u="none" strike="noStrike" dirty="0">
                          <a:effectLst/>
                        </a:rPr>
                        <a:t>ettekirjutused, hoiatused</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a:effectLst/>
                        </a:rPr>
                        <a:t>25</a:t>
                      </a:r>
                      <a:endParaRPr lang="et-EE"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17</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911400085"/>
                  </a:ext>
                </a:extLst>
              </a:tr>
              <a:tr h="404301">
                <a:tc>
                  <a:txBody>
                    <a:bodyPr/>
                    <a:lstStyle/>
                    <a:p>
                      <a:pPr algn="l" fontAlgn="b"/>
                      <a:r>
                        <a:rPr lang="et-EE" sz="1600" u="none" strike="noStrike" kern="1200" dirty="0">
                          <a:solidFill>
                            <a:schemeClr val="dk1"/>
                          </a:solidFill>
                          <a:effectLst/>
                          <a:latin typeface="+mn-lt"/>
                          <a:ea typeface="+mn-ea"/>
                          <a:cs typeface="+mn-cs"/>
                        </a:rPr>
                        <a:t>noomitus</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N/A</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31</a:t>
                      </a:r>
                    </a:p>
                  </a:txBody>
                  <a:tcPr marL="6350" marR="6350" marT="6350" marB="0" anchor="b"/>
                </a:tc>
                <a:extLst>
                  <a:ext uri="{0D108BD9-81ED-4DB2-BD59-A6C34878D82A}">
                    <a16:rowId xmlns:a16="http://schemas.microsoft.com/office/drawing/2014/main" val="2350678633"/>
                  </a:ext>
                </a:extLst>
              </a:tr>
              <a:tr h="404301">
                <a:tc>
                  <a:txBody>
                    <a:bodyPr/>
                    <a:lstStyle/>
                    <a:p>
                      <a:pPr algn="l" fontAlgn="b"/>
                      <a:r>
                        <a:rPr lang="et-EE" sz="1600" u="none" strike="noStrike" kern="1200" dirty="0">
                          <a:solidFill>
                            <a:schemeClr val="dk1"/>
                          </a:solidFill>
                          <a:effectLst/>
                          <a:latin typeface="+mn-lt"/>
                          <a:ea typeface="+mn-ea"/>
                          <a:cs typeface="+mn-cs"/>
                        </a:rPr>
                        <a:t>tähelepanu juhtimised</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N/A</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135</a:t>
                      </a:r>
                    </a:p>
                  </a:txBody>
                  <a:tcPr marL="6350" marR="6350" marT="6350" marB="0" anchor="b"/>
                </a:tc>
                <a:extLst>
                  <a:ext uri="{0D108BD9-81ED-4DB2-BD59-A6C34878D82A}">
                    <a16:rowId xmlns:a16="http://schemas.microsoft.com/office/drawing/2014/main" val="631839296"/>
                  </a:ext>
                </a:extLst>
              </a:tr>
              <a:tr h="404301">
                <a:tc>
                  <a:txBody>
                    <a:bodyPr/>
                    <a:lstStyle/>
                    <a:p>
                      <a:pPr algn="l" fontAlgn="b"/>
                      <a:r>
                        <a:rPr lang="et-EE" sz="1600" u="none" strike="noStrike" dirty="0">
                          <a:effectLst/>
                        </a:rPr>
                        <a:t>väärteomenetlused</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b="0" i="0" u="none" strike="noStrike" dirty="0">
                          <a:solidFill>
                            <a:srgbClr val="000000"/>
                          </a:solidFill>
                          <a:effectLst/>
                          <a:latin typeface="Aptos Narrow" panose="020B0004020202020204" pitchFamily="34" charset="0"/>
                        </a:rPr>
                        <a:t>7</a:t>
                      </a:r>
                    </a:p>
                  </a:txBody>
                  <a:tcPr marL="6350" marR="6350" marT="6350" marB="0" anchor="b"/>
                </a:tc>
                <a:tc>
                  <a:txBody>
                    <a:bodyPr/>
                    <a:lstStyle/>
                    <a:p>
                      <a:pPr algn="r" fontAlgn="b"/>
                      <a:r>
                        <a:rPr lang="et-EE" sz="1600" u="none" strike="noStrike" dirty="0">
                          <a:effectLst/>
                        </a:rPr>
                        <a:t>6</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534247106"/>
                  </a:ext>
                </a:extLst>
              </a:tr>
              <a:tr h="418243">
                <a:tc>
                  <a:txBody>
                    <a:bodyPr/>
                    <a:lstStyle/>
                    <a:p>
                      <a:pPr algn="l" fontAlgn="b"/>
                      <a:r>
                        <a:rPr lang="et-EE" sz="1600" u="none" strike="noStrike" dirty="0">
                          <a:effectLst/>
                        </a:rPr>
                        <a:t>trahvid ja sunniraha</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7</a:t>
                      </a:r>
                      <a:endParaRPr lang="et-EE" sz="16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t-EE" sz="1600" u="none" strike="noStrike" dirty="0">
                          <a:effectLst/>
                        </a:rPr>
                        <a:t>5</a:t>
                      </a:r>
                      <a:endParaRPr lang="et-EE" sz="16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106887380"/>
                  </a:ext>
                </a:extLst>
              </a:tr>
              <a:tr h="418243">
                <a:tc>
                  <a:txBody>
                    <a:bodyPr/>
                    <a:lstStyle/>
                    <a:p>
                      <a:pPr algn="l" fontAlgn="b"/>
                      <a:r>
                        <a:rPr lang="et-EE" sz="1600" u="none" strike="noStrike" kern="1200" dirty="0">
                          <a:solidFill>
                            <a:schemeClr val="dk1"/>
                          </a:solidFill>
                          <a:effectLst/>
                          <a:latin typeface="+mn-lt"/>
                          <a:ea typeface="+mn-ea"/>
                          <a:cs typeface="+mn-cs"/>
                        </a:rPr>
                        <a:t>koolitused ja nõustamised</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111</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132</a:t>
                      </a:r>
                    </a:p>
                  </a:txBody>
                  <a:tcPr marL="6350" marR="6350" marT="6350" marB="0" anchor="b"/>
                </a:tc>
                <a:extLst>
                  <a:ext uri="{0D108BD9-81ED-4DB2-BD59-A6C34878D82A}">
                    <a16:rowId xmlns:a16="http://schemas.microsoft.com/office/drawing/2014/main" val="25933526"/>
                  </a:ext>
                </a:extLst>
              </a:tr>
              <a:tr h="418243">
                <a:tc>
                  <a:txBody>
                    <a:bodyPr/>
                    <a:lstStyle/>
                    <a:p>
                      <a:pPr algn="l" fontAlgn="b"/>
                      <a:r>
                        <a:rPr lang="et-EE" sz="1600" u="none" strike="noStrike" kern="1200" dirty="0" err="1">
                          <a:solidFill>
                            <a:schemeClr val="dk1"/>
                          </a:solidFill>
                          <a:effectLst/>
                          <a:latin typeface="+mn-lt"/>
                          <a:ea typeface="+mn-ea"/>
                          <a:cs typeface="+mn-cs"/>
                        </a:rPr>
                        <a:t>podcasti</a:t>
                      </a:r>
                      <a:r>
                        <a:rPr lang="et-EE" sz="1600" u="none" strike="noStrike" kern="1200" dirty="0">
                          <a:solidFill>
                            <a:schemeClr val="dk1"/>
                          </a:solidFill>
                          <a:effectLst/>
                          <a:latin typeface="+mn-lt"/>
                          <a:ea typeface="+mn-ea"/>
                          <a:cs typeface="+mn-cs"/>
                        </a:rPr>
                        <a:t> episoode</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10</a:t>
                      </a:r>
                    </a:p>
                  </a:txBody>
                  <a:tcPr marL="6350" marR="6350" marT="6350" marB="0" anchor="b"/>
                </a:tc>
                <a:tc>
                  <a:txBody>
                    <a:bodyPr/>
                    <a:lstStyle/>
                    <a:p>
                      <a:pPr algn="r" fontAlgn="b"/>
                      <a:r>
                        <a:rPr lang="et-EE" sz="1600" u="none" strike="noStrike" kern="1200" dirty="0">
                          <a:solidFill>
                            <a:schemeClr val="dk1"/>
                          </a:solidFill>
                          <a:effectLst/>
                          <a:latin typeface="+mn-lt"/>
                          <a:ea typeface="+mn-ea"/>
                          <a:cs typeface="+mn-cs"/>
                        </a:rPr>
                        <a:t>11</a:t>
                      </a:r>
                    </a:p>
                  </a:txBody>
                  <a:tcPr marL="6350" marR="6350" marT="6350" marB="0" anchor="b"/>
                </a:tc>
                <a:extLst>
                  <a:ext uri="{0D108BD9-81ED-4DB2-BD59-A6C34878D82A}">
                    <a16:rowId xmlns:a16="http://schemas.microsoft.com/office/drawing/2014/main" val="3564079418"/>
                  </a:ext>
                </a:extLst>
              </a:tr>
            </a:tbl>
          </a:graphicData>
        </a:graphic>
      </p:graphicFrame>
      <p:pic>
        <p:nvPicPr>
          <p:cNvPr id="8" name="Sisu kohatäide 7">
            <a:extLst>
              <a:ext uri="{FF2B5EF4-FFF2-40B4-BE49-F238E27FC236}">
                <a16:creationId xmlns:a16="http://schemas.microsoft.com/office/drawing/2014/main" id="{6F8B1666-8C56-1B57-51B9-B7EC9F914C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3275" y="733168"/>
            <a:ext cx="4628249" cy="4628249"/>
          </a:xfrm>
          <a:prstGeom prst="rect">
            <a:avLst/>
          </a:prstGeom>
        </p:spPr>
      </p:pic>
    </p:spTree>
    <p:extLst>
      <p:ext uri="{BB962C8B-B14F-4D97-AF65-F5344CB8AC3E}">
        <p14:creationId xmlns:p14="http://schemas.microsoft.com/office/powerpoint/2010/main" val="363662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50CFC31-9971-F613-0CE0-878A040069F3}"/>
              </a:ext>
            </a:extLst>
          </p:cNvPr>
          <p:cNvSpPr>
            <a:spLocks noGrp="1"/>
          </p:cNvSpPr>
          <p:nvPr>
            <p:ph type="title"/>
          </p:nvPr>
        </p:nvSpPr>
        <p:spPr>
          <a:xfrm>
            <a:off x="838200" y="365125"/>
            <a:ext cx="10515600" cy="1325563"/>
          </a:xfrm>
        </p:spPr>
        <p:txBody>
          <a:bodyPr anchor="ctr">
            <a:normAutofit/>
          </a:bodyPr>
          <a:lstStyle/>
          <a:p>
            <a:r>
              <a:rPr lang="et-EE" dirty="0"/>
              <a:t>Olulisemat avaliku teabe asjadest:</a:t>
            </a:r>
          </a:p>
        </p:txBody>
      </p:sp>
      <p:sp>
        <p:nvSpPr>
          <p:cNvPr id="4" name="Teksti kohatäide 3">
            <a:extLst>
              <a:ext uri="{FF2B5EF4-FFF2-40B4-BE49-F238E27FC236}">
                <a16:creationId xmlns:a16="http://schemas.microsoft.com/office/drawing/2014/main" id="{35102198-F9FF-C238-1E17-4F6484B8058D}"/>
              </a:ext>
            </a:extLst>
          </p:cNvPr>
          <p:cNvSpPr>
            <a:spLocks noGrp="1"/>
          </p:cNvSpPr>
          <p:nvPr>
            <p:ph sz="half" idx="1"/>
          </p:nvPr>
        </p:nvSpPr>
        <p:spPr>
          <a:xfrm>
            <a:off x="838200" y="1457864"/>
            <a:ext cx="5257800" cy="5132717"/>
          </a:xfrm>
        </p:spPr>
        <p:txBody>
          <a:bodyPr>
            <a:normAutofit/>
          </a:bodyPr>
          <a:lstStyle/>
          <a:p>
            <a:pPr marL="285750" indent="-285750">
              <a:buFont typeface="Arial" panose="020B0604020202020204" pitchFamily="34" charset="0"/>
              <a:buChar char="•"/>
            </a:pPr>
            <a:r>
              <a:rPr lang="et-EE" sz="1500" dirty="0"/>
              <a:t>Ettekirjutusi 55</a:t>
            </a:r>
          </a:p>
          <a:p>
            <a:pPr marL="285750" indent="-285750">
              <a:buFont typeface="Arial" panose="020B0604020202020204" pitchFamily="34" charset="0"/>
              <a:buChar char="•"/>
            </a:pPr>
            <a:r>
              <a:rPr lang="et-EE" sz="1500" dirty="0"/>
              <a:t>Erinevaid teabevaldajaid, kelle tegevuse peale esitati vaideid oli 95</a:t>
            </a:r>
          </a:p>
          <a:p>
            <a:pPr marL="285750" indent="-285750">
              <a:buFont typeface="Arial" panose="020B0604020202020204" pitchFamily="34" charset="0"/>
              <a:buChar char="•"/>
            </a:pPr>
            <a:r>
              <a:rPr lang="et-EE" sz="1500" dirty="0"/>
              <a:t>Kõige rohkem:</a:t>
            </a:r>
          </a:p>
          <a:p>
            <a:pPr marL="742950" lvl="1" indent="-285750">
              <a:buFont typeface="Arial" panose="020B0604020202020204" pitchFamily="34" charset="0"/>
              <a:buChar char="•"/>
            </a:pPr>
            <a:r>
              <a:rPr lang="et-EE" sz="1500" dirty="0"/>
              <a:t>Tallinna Linnavalitsus sh allasutused</a:t>
            </a:r>
          </a:p>
          <a:p>
            <a:pPr marL="742950" lvl="1" indent="-285750">
              <a:buFont typeface="Arial" panose="020B0604020202020204" pitchFamily="34" charset="0"/>
              <a:buChar char="•"/>
            </a:pPr>
            <a:r>
              <a:rPr lang="et-EE" sz="1500" dirty="0"/>
              <a:t>Põllumajandus- ja Toiduamet</a:t>
            </a:r>
          </a:p>
          <a:p>
            <a:pPr marL="742950" lvl="1" indent="-285750">
              <a:buFont typeface="Arial" panose="020B0604020202020204" pitchFamily="34" charset="0"/>
              <a:buChar char="•"/>
            </a:pPr>
            <a:r>
              <a:rPr lang="et-EE" sz="1500" dirty="0"/>
              <a:t>Pärnu Linnavalitsus</a:t>
            </a:r>
          </a:p>
          <a:p>
            <a:pPr marL="742950" lvl="1" indent="-285750">
              <a:buFont typeface="Arial" panose="020B0604020202020204" pitchFamily="34" charset="0"/>
              <a:buChar char="•"/>
            </a:pPr>
            <a:r>
              <a:rPr lang="et-EE" sz="1500" dirty="0"/>
              <a:t>Politsei- ja Piirivalveamet</a:t>
            </a:r>
          </a:p>
          <a:p>
            <a:pPr marL="57150" indent="-285750">
              <a:buFont typeface="Arial" panose="020B0604020202020204" pitchFamily="34" charset="0"/>
              <a:buChar char="•"/>
            </a:pPr>
            <a:r>
              <a:rPr lang="et-EE" sz="1900" dirty="0"/>
              <a:t>KOV </a:t>
            </a:r>
            <a:r>
              <a:rPr lang="et-EE" sz="1900" dirty="0" err="1"/>
              <a:t>AKS-ide</a:t>
            </a:r>
            <a:r>
              <a:rPr lang="et-EE" sz="1900" dirty="0"/>
              <a:t> </a:t>
            </a:r>
            <a:r>
              <a:rPr lang="et-EE" sz="1900" dirty="0" err="1"/>
              <a:t>andmekaitsvõrgustik</a:t>
            </a:r>
            <a:endParaRPr lang="et-EE" sz="1900" dirty="0"/>
          </a:p>
          <a:p>
            <a:pPr marL="57150" indent="-285750">
              <a:buFont typeface="Arial" panose="020B0604020202020204" pitchFamily="34" charset="0"/>
              <a:buChar char="•"/>
            </a:pPr>
            <a:r>
              <a:rPr lang="et-EE" sz="1900" dirty="0"/>
              <a:t>Avaandmete seire</a:t>
            </a:r>
          </a:p>
          <a:p>
            <a:pPr marL="57150" indent="-285750">
              <a:buFont typeface="Arial" panose="020B0604020202020204" pitchFamily="34" charset="0"/>
              <a:buChar char="•"/>
            </a:pPr>
            <a:r>
              <a:rPr lang="et-EE" sz="1900" dirty="0"/>
              <a:t>Dokumendiregistrite seire </a:t>
            </a:r>
          </a:p>
          <a:p>
            <a:pPr marL="57150" indent="-285750">
              <a:buFont typeface="Arial" panose="020B0604020202020204" pitchFamily="34" charset="0"/>
              <a:buChar char="•"/>
            </a:pPr>
            <a:r>
              <a:rPr lang="et-EE" sz="1900" dirty="0"/>
              <a:t>Sügisene avaandmete ja avaliku teabe konverents ning auhind Läbipaistvuse majakas</a:t>
            </a:r>
            <a:endParaRPr lang="et-EE" sz="1100" dirty="0"/>
          </a:p>
          <a:p>
            <a:pPr marL="285750" indent="-285750">
              <a:buFont typeface="Arial" panose="020B0604020202020204" pitchFamily="34" charset="0"/>
              <a:buChar char="•"/>
            </a:pPr>
            <a:endParaRPr lang="et-EE" sz="1100" dirty="0"/>
          </a:p>
          <a:p>
            <a:pPr marL="285750" indent="-285750">
              <a:buFont typeface="Arial" panose="020B0604020202020204" pitchFamily="34" charset="0"/>
              <a:buChar char="•"/>
            </a:pPr>
            <a:endParaRPr lang="et-EE" sz="1100" dirty="0"/>
          </a:p>
          <a:p>
            <a:pPr marL="285750" indent="-285750">
              <a:buFont typeface="Arial" panose="020B0604020202020204" pitchFamily="34" charset="0"/>
              <a:buChar char="•"/>
            </a:pPr>
            <a:endParaRPr lang="et-EE" sz="1100" dirty="0"/>
          </a:p>
          <a:p>
            <a:pPr marL="285750" indent="-285750">
              <a:buFont typeface="Arial" panose="020B0604020202020204" pitchFamily="34" charset="0"/>
              <a:buChar char="•"/>
            </a:pPr>
            <a:endParaRPr lang="et-EE" sz="1100" dirty="0"/>
          </a:p>
        </p:txBody>
      </p:sp>
      <p:pic>
        <p:nvPicPr>
          <p:cNvPr id="7" name="Sisu kohatäide 6">
            <a:extLst>
              <a:ext uri="{FF2B5EF4-FFF2-40B4-BE49-F238E27FC236}">
                <a16:creationId xmlns:a16="http://schemas.microsoft.com/office/drawing/2014/main" id="{B6CC1F0D-69D9-9943-410B-8A170BD7E1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4995" y="1457864"/>
            <a:ext cx="4351338" cy="4351338"/>
          </a:xfrm>
          <a:prstGeom prst="rect">
            <a:avLst/>
          </a:prstGeom>
        </p:spPr>
      </p:pic>
    </p:spTree>
    <p:extLst>
      <p:ext uri="{BB962C8B-B14F-4D97-AF65-F5344CB8AC3E}">
        <p14:creationId xmlns:p14="http://schemas.microsoft.com/office/powerpoint/2010/main" val="288480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1B74-4A98-273C-507C-36E25D2349D1}"/>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5E10496A-0B39-2432-BDED-4FCD0E6871A0}"/>
              </a:ext>
            </a:extLst>
          </p:cNvPr>
          <p:cNvSpPr>
            <a:spLocks noGrp="1"/>
          </p:cNvSpPr>
          <p:nvPr>
            <p:ph type="title"/>
          </p:nvPr>
        </p:nvSpPr>
        <p:spPr>
          <a:xfrm>
            <a:off x="741872" y="365126"/>
            <a:ext cx="9617015" cy="1101366"/>
          </a:xfrm>
        </p:spPr>
        <p:txBody>
          <a:bodyPr anchor="ctr">
            <a:normAutofit/>
          </a:bodyPr>
          <a:lstStyle/>
          <a:p>
            <a:r>
              <a:rPr lang="et-EE" sz="3200" dirty="0"/>
              <a:t>Olulisemat isikuandmete kaitse asjades:</a:t>
            </a:r>
          </a:p>
        </p:txBody>
      </p:sp>
      <p:sp>
        <p:nvSpPr>
          <p:cNvPr id="4" name="Teksti kohatäide 3">
            <a:extLst>
              <a:ext uri="{FF2B5EF4-FFF2-40B4-BE49-F238E27FC236}">
                <a16:creationId xmlns:a16="http://schemas.microsoft.com/office/drawing/2014/main" id="{BF7A5A15-8B0A-CC19-6C9D-9983DA24F772}"/>
              </a:ext>
            </a:extLst>
          </p:cNvPr>
          <p:cNvSpPr>
            <a:spLocks noGrp="1"/>
          </p:cNvSpPr>
          <p:nvPr>
            <p:ph sz="half" idx="1"/>
          </p:nvPr>
        </p:nvSpPr>
        <p:spPr>
          <a:xfrm>
            <a:off x="741872" y="1466492"/>
            <a:ext cx="5430330" cy="5132716"/>
          </a:xfrm>
        </p:spPr>
        <p:txBody>
          <a:bodyPr>
            <a:normAutofit/>
          </a:bodyPr>
          <a:lstStyle/>
          <a:p>
            <a:pPr marL="285750" indent="-285750">
              <a:buFont typeface="Arial" panose="020B0604020202020204" pitchFamily="34" charset="0"/>
              <a:buChar char="•"/>
            </a:pPr>
            <a:r>
              <a:rPr lang="et-EE" sz="1600" dirty="0"/>
              <a:t>Nihe isikute teadlikkuses oma õiguste poole</a:t>
            </a:r>
          </a:p>
          <a:p>
            <a:pPr marL="285750" indent="-285750">
              <a:buFont typeface="Arial" panose="020B0604020202020204" pitchFamily="34" charset="0"/>
              <a:buChar char="•"/>
            </a:pPr>
            <a:r>
              <a:rPr lang="et-EE" sz="1600" dirty="0"/>
              <a:t>Ebapiisav andmekaitsejuhtimine</a:t>
            </a:r>
          </a:p>
          <a:p>
            <a:pPr marL="285750" indent="-285750">
              <a:buFont typeface="Arial" panose="020B0604020202020204" pitchFamily="34" charset="0"/>
              <a:buChar char="•"/>
            </a:pPr>
            <a:r>
              <a:rPr lang="et-EE" sz="1600" dirty="0"/>
              <a:t>Andmekaitse ja privaatsuse riive tööelus</a:t>
            </a:r>
          </a:p>
          <a:p>
            <a:pPr marL="285750" indent="-285750">
              <a:buFont typeface="Arial" panose="020B0604020202020204" pitchFamily="34" charset="0"/>
              <a:buChar char="•"/>
            </a:pPr>
            <a:r>
              <a:rPr lang="et-EE" sz="1600" dirty="0"/>
              <a:t>Rikkumisteadete arvu kasv </a:t>
            </a:r>
          </a:p>
          <a:p>
            <a:pPr marL="285750" indent="-285750">
              <a:buFont typeface="Arial" panose="020B0604020202020204" pitchFamily="34" charset="0"/>
              <a:buChar char="•"/>
            </a:pPr>
            <a:r>
              <a:rPr lang="et-EE" sz="1600" dirty="0"/>
              <a:t>Õigusloome kitsaskohad:</a:t>
            </a:r>
          </a:p>
          <a:p>
            <a:pPr marL="971550" lvl="1" indent="-285750"/>
            <a:r>
              <a:rPr lang="et-EE" sz="1200" dirty="0"/>
              <a:t>Volitusnormi problemaatika</a:t>
            </a:r>
          </a:p>
          <a:p>
            <a:pPr marL="971550" lvl="1" indent="-285750"/>
            <a:r>
              <a:rPr lang="et-EE" sz="1200" dirty="0"/>
              <a:t>Töötlemise eesmärk</a:t>
            </a:r>
          </a:p>
          <a:p>
            <a:pPr marL="971550" lvl="1" indent="-285750"/>
            <a:r>
              <a:rPr lang="et-EE" sz="1200" dirty="0"/>
              <a:t>Säilitamistähtajad</a:t>
            </a:r>
          </a:p>
          <a:p>
            <a:pPr marL="971550" lvl="1" indent="-285750"/>
            <a:r>
              <a:rPr lang="et-EE" sz="1200" dirty="0"/>
              <a:t>Andmeladude tulevik?</a:t>
            </a:r>
          </a:p>
          <a:p>
            <a:pPr marL="971550" lvl="1" indent="-285750"/>
            <a:r>
              <a:rPr lang="et-EE" sz="1200" dirty="0"/>
              <a:t>Avalikud registrid vs privaatsus</a:t>
            </a:r>
          </a:p>
          <a:p>
            <a:pPr marL="285750" indent="-285750">
              <a:buFont typeface="Arial" panose="020B0604020202020204" pitchFamily="34" charset="0"/>
              <a:buChar char="•"/>
            </a:pPr>
            <a:r>
              <a:rPr lang="et-EE" sz="1600" dirty="0" err="1"/>
              <a:t>Apotheka</a:t>
            </a:r>
            <a:r>
              <a:rPr lang="et-EE" sz="1600" dirty="0"/>
              <a:t> andmeleke ja rekordtrahv</a:t>
            </a:r>
          </a:p>
          <a:p>
            <a:pPr marL="285750" indent="-285750">
              <a:buFont typeface="Arial" panose="020B0604020202020204" pitchFamily="34" charset="0"/>
              <a:buChar char="•"/>
            </a:pPr>
            <a:r>
              <a:rPr lang="et-EE" sz="1600" dirty="0" err="1"/>
              <a:t>POLISe</a:t>
            </a:r>
            <a:r>
              <a:rPr lang="et-EE" sz="1600" dirty="0"/>
              <a:t> järelevalve</a:t>
            </a:r>
          </a:p>
          <a:p>
            <a:pPr marL="285750" indent="-285750">
              <a:buFont typeface="Arial" panose="020B0604020202020204" pitchFamily="34" charset="0"/>
              <a:buChar char="•"/>
            </a:pPr>
            <a:r>
              <a:rPr lang="et-EE" sz="1600" dirty="0"/>
              <a:t>Äriregistri andmekogu järelevalve</a:t>
            </a:r>
          </a:p>
          <a:p>
            <a:pPr marL="285750" indent="-285750"/>
            <a:endParaRPr lang="et-EE" sz="1600" dirty="0"/>
          </a:p>
          <a:p>
            <a:pPr marL="285750" indent="-285750"/>
            <a:endParaRPr lang="et-EE" sz="1400" dirty="0"/>
          </a:p>
          <a:p>
            <a:pPr marL="742950" lvl="1" indent="-285750">
              <a:buFont typeface="Arial" panose="020B0604020202020204" pitchFamily="34" charset="0"/>
              <a:buChar char="•"/>
            </a:pPr>
            <a:endParaRPr lang="et-EE" sz="1100" dirty="0"/>
          </a:p>
          <a:p>
            <a:pPr marL="285750" indent="-285750">
              <a:buFont typeface="Arial" panose="020B0604020202020204" pitchFamily="34" charset="0"/>
              <a:buChar char="•"/>
            </a:pPr>
            <a:endParaRPr lang="et-EE" sz="1100" dirty="0"/>
          </a:p>
          <a:p>
            <a:pPr marL="285750" indent="-285750">
              <a:buFont typeface="Arial" panose="020B0604020202020204" pitchFamily="34" charset="0"/>
              <a:buChar char="•"/>
            </a:pPr>
            <a:endParaRPr lang="et-EE" sz="1100" dirty="0"/>
          </a:p>
          <a:p>
            <a:pPr marL="285750" indent="-285750">
              <a:buFont typeface="Arial" panose="020B0604020202020204" pitchFamily="34" charset="0"/>
              <a:buChar char="•"/>
            </a:pPr>
            <a:endParaRPr lang="et-EE" sz="1100" dirty="0"/>
          </a:p>
          <a:p>
            <a:pPr marL="285750" indent="-285750">
              <a:buFont typeface="Arial" panose="020B0604020202020204" pitchFamily="34" charset="0"/>
              <a:buChar char="•"/>
            </a:pPr>
            <a:endParaRPr lang="et-EE" sz="1100" dirty="0"/>
          </a:p>
        </p:txBody>
      </p:sp>
      <p:pic>
        <p:nvPicPr>
          <p:cNvPr id="8" name="Sisu kohatäide 7">
            <a:extLst>
              <a:ext uri="{FF2B5EF4-FFF2-40B4-BE49-F238E27FC236}">
                <a16:creationId xmlns:a16="http://schemas.microsoft.com/office/drawing/2014/main" id="{96985302-923E-1294-68DE-EEB9CCC9A7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7011" y="1466492"/>
            <a:ext cx="4351338" cy="4351338"/>
          </a:xfrm>
          <a:prstGeom prst="rect">
            <a:avLst/>
          </a:prstGeom>
        </p:spPr>
      </p:pic>
    </p:spTree>
    <p:extLst>
      <p:ext uri="{BB962C8B-B14F-4D97-AF65-F5344CB8AC3E}">
        <p14:creationId xmlns:p14="http://schemas.microsoft.com/office/powerpoint/2010/main" val="3591751419"/>
      </p:ext>
    </p:extLst>
  </p:cSld>
  <p:clrMapOvr>
    <a:masterClrMapping/>
  </p:clrMapOvr>
</p:sld>
</file>

<file path=ppt/theme/theme1.xml><?xml version="1.0" encoding="utf-8"?>
<a:theme xmlns:a="http://schemas.openxmlformats.org/drawingml/2006/main" name="Office'i kujundus">
  <a:themeElements>
    <a:clrScheme name="VP">
      <a:dk1>
        <a:srgbClr val="041E42"/>
      </a:dk1>
      <a:lt1>
        <a:sysClr val="window" lastClr="FFFFFF"/>
      </a:lt1>
      <a:dk2>
        <a:srgbClr val="003087"/>
      </a:dk2>
      <a:lt2>
        <a:srgbClr val="B9D9EB"/>
      </a:lt2>
      <a:accent1>
        <a:srgbClr val="0072CE"/>
      </a:accent1>
      <a:accent2>
        <a:srgbClr val="E76000"/>
      </a:accent2>
      <a:accent3>
        <a:srgbClr val="041E42"/>
      </a:accent3>
      <a:accent4>
        <a:srgbClr val="F0A321"/>
      </a:accent4>
      <a:accent5>
        <a:srgbClr val="BA432A"/>
      </a:accent5>
      <a:accent6>
        <a:srgbClr val="8DC8E8"/>
      </a:accent6>
      <a:hlink>
        <a:srgbClr val="0072CE"/>
      </a:hlink>
      <a:folHlink>
        <a:srgbClr val="BA432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i kujundus">
  <a:themeElements>
    <a:clrScheme name="VP">
      <a:dk1>
        <a:srgbClr val="041E42"/>
      </a:dk1>
      <a:lt1>
        <a:sysClr val="window" lastClr="FFFFFF"/>
      </a:lt1>
      <a:dk2>
        <a:srgbClr val="003087"/>
      </a:dk2>
      <a:lt2>
        <a:srgbClr val="B9D9EB"/>
      </a:lt2>
      <a:accent1>
        <a:srgbClr val="0072CE"/>
      </a:accent1>
      <a:accent2>
        <a:srgbClr val="E76000"/>
      </a:accent2>
      <a:accent3>
        <a:srgbClr val="009CDE"/>
      </a:accent3>
      <a:accent4>
        <a:srgbClr val="F0A321"/>
      </a:accent4>
      <a:accent5>
        <a:srgbClr val="BA432A"/>
      </a:accent5>
      <a:accent6>
        <a:srgbClr val="8DC8E8"/>
      </a:accent6>
      <a:hlink>
        <a:srgbClr val="0072CE"/>
      </a:hlink>
      <a:folHlink>
        <a:srgbClr val="BA432A"/>
      </a:folHlink>
    </a:clrScheme>
    <a:fontScheme name="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722</TotalTime>
  <Words>1591</Words>
  <Application>Microsoft Office PowerPoint</Application>
  <PresentationFormat>Laiekraan</PresentationFormat>
  <Paragraphs>156</Paragraphs>
  <Slides>11</Slides>
  <Notes>2</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11</vt:i4>
      </vt:variant>
    </vt:vector>
  </HeadingPairs>
  <TitlesOfParts>
    <vt:vector size="17" baseType="lpstr">
      <vt:lpstr>Aptos</vt:lpstr>
      <vt:lpstr>Aptos Display</vt:lpstr>
      <vt:lpstr>Aptos Narrow</vt:lpstr>
      <vt:lpstr>Arial</vt:lpstr>
      <vt:lpstr>Calibri</vt:lpstr>
      <vt:lpstr>Office'i kujundus</vt:lpstr>
      <vt:lpstr>Andmekaitse Inspektsioon: 2025. aasta tegevusaruanne</vt:lpstr>
      <vt:lpstr>Organisatsioon</vt:lpstr>
      <vt:lpstr>Tegevusnäitajad numbrites – kaebused ja vaided  </vt:lpstr>
      <vt:lpstr>PowerPointi esitlus</vt:lpstr>
      <vt:lpstr>  Tegevusnäitajad numbrites: selgitustaotlused märgukirjad teabenõuded nõudekirjad meediapäringud   </vt:lpstr>
      <vt:lpstr>PowerPointi esitlus</vt:lpstr>
      <vt:lpstr>Tegevusnäitajad numbrites:</vt:lpstr>
      <vt:lpstr>Olulisemat avaliku teabe asjadest:</vt:lpstr>
      <vt:lpstr>Olulisemat isikuandmete kaitse asjades:</vt:lpstr>
      <vt:lpstr>Vaade tulevikku:</vt:lpstr>
      <vt:lpstr>Aitäh!</vt:lpstr>
    </vt:vector>
  </TitlesOfParts>
  <Company>Registrite ja Infosüsteemide Keskus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Grete Lehemaa</dc:creator>
  <cp:lastModifiedBy>Pille Lehis - AKI</cp:lastModifiedBy>
  <cp:revision>9</cp:revision>
  <dcterms:created xsi:type="dcterms:W3CDTF">2025-01-31T10:39:18Z</dcterms:created>
  <dcterms:modified xsi:type="dcterms:W3CDTF">2026-06-16T09:41:03Z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2025-05-06T08:11:51Z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8fe098d2-428d-4bd4-9803-7195fe96f0e2</vt:lpwstr>
  </property>
  <property fmtid="{D5CDD505-2E9C-101B-9397-08002B2CF9AE}" pid="7" name="MSIP_Label_defa4170-0d19-0005-0004-bc88714345d2_ActionId">
    <vt:lpwstr>da04c3cd-7906-4156-a5f7-9c742be8cc2e</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