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11B8_332F1A35.xml" ContentType="application/vnd.ms-powerpoint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4" r:id="rId4"/>
    <p:sldMasterId id="2147483861" r:id="rId5"/>
  </p:sldMasterIdLst>
  <p:notesMasterIdLst>
    <p:notesMasterId r:id="rId15"/>
  </p:notesMasterIdLst>
  <p:handoutMasterIdLst>
    <p:handoutMasterId r:id="rId16"/>
  </p:handoutMasterIdLst>
  <p:sldIdLst>
    <p:sldId id="4564" r:id="rId6"/>
    <p:sldId id="4565" r:id="rId7"/>
    <p:sldId id="4536" r:id="rId8"/>
    <p:sldId id="4537" r:id="rId9"/>
    <p:sldId id="4576" r:id="rId10"/>
    <p:sldId id="4578" r:id="rId11"/>
    <p:sldId id="4579" r:id="rId12"/>
    <p:sldId id="4580" r:id="rId13"/>
    <p:sldId id="4555" r:id="rId14"/>
  </p:sldIdLst>
  <p:sldSz cx="12192000" cy="6858000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Light" panose="02000000000000000000" pitchFamily="2" charset="0"/>
      <p:regular r:id="rId21"/>
      <p:italic r:id="rId22"/>
    </p:embeddedFont>
    <p:embeddedFont>
      <p:font typeface="Roboto Medium" panose="02000000000000000000" pitchFamily="2" charset="0"/>
      <p:regular r:id="rId23"/>
      <p:italic r:id="rId24"/>
    </p:embeddedFont>
    <p:embeddedFont>
      <p:font typeface="Segoe UI" panose="020B0502040204020203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2C8D37-ACA0-21FE-CFBA-7EADB83EAE8F}" name="Aivi Saar" initials="AS" userId="S::aivi.saar_tehik.ee#ext#@eegovg01.onmicrosoft.com::43f55e01-147e-44a7-9dc8-65fec1878d12" providerId="AD"/>
  <p188:author id="{DA098C60-BAF6-06B5-B9E8-4E2EA842FC20}" name="Nele Labi - SOM" initials="NS" userId="S::nele.labi@sm.ee::a41c8691-95df-4600-9b49-bc1194ed45e2" providerId="AD"/>
  <p188:author id="{2B9DE669-8DA8-AB04-8573-FEB0F7FD8280}" name="Raili Sillart - SOM" initials="RS" userId="S::raili.sillart@sm.ee::76428b88-72a3-4460-8a90-d66061c965fe" providerId="AD"/>
  <p188:author id="{31F20FE8-557E-6AF8-8C90-13A9F9F74DD1}" name="Juta Urbalu - SOM" initials="JS" userId="S::juta.urbalu@sm.ee::365d5ac9-91cd-4e06-9a6c-b389461c7b2a" providerId="AD"/>
  <p188:author id="{D5E5CBF4-D05D-8165-259C-06E18BEA30BF}" name="Liisi Lillipuu - SOM" initials="LS" userId="S::liisi.lillipuu@sm.ee::dd80226e-5237-45f4-87b3-2ddd6f0092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7CF"/>
    <a:srgbClr val="9CC7CE"/>
    <a:srgbClr val="808000"/>
    <a:srgbClr val="336F54"/>
    <a:srgbClr val="2A5833"/>
    <a:srgbClr val="669900"/>
    <a:srgbClr val="003E1C"/>
    <a:srgbClr val="ACCBF9"/>
    <a:srgbClr val="50E2F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77C3E3-4003-A9E2-FA48-0013EC8D7BF3}" v="97" dt="2025-05-12T13:56:38.019"/>
    <p1510:client id="{F760F629-184A-E306-65F0-8B9271C680F3}" v="174" dt="2025-05-12T13:32:45.856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Keskmine laad 2 – rõh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e laad 2 – rõhk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Kujunduslaad 1 – rõhk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isi Lillipuu - SOM" userId="S::liisi.lillipuu@sm.ee::dd80226e-5237-45f4-87b3-2ddd6f0092a4" providerId="AD" clId="Web-{90EE12B5-5EBD-6376-D445-AA900B0E28C1}"/>
    <pc:docChg chg="modSld">
      <pc:chgData name="Liisi Lillipuu - SOM" userId="S::liisi.lillipuu@sm.ee::dd80226e-5237-45f4-87b3-2ddd6f0092a4" providerId="AD" clId="Web-{90EE12B5-5EBD-6376-D445-AA900B0E28C1}" dt="2025-01-08T06:33:54.466" v="39" actId="1076"/>
      <pc:docMkLst>
        <pc:docMk/>
      </pc:docMkLst>
      <pc:sldChg chg="modSp">
        <pc:chgData name="Liisi Lillipuu - SOM" userId="S::liisi.lillipuu@sm.ee::dd80226e-5237-45f4-87b3-2ddd6f0092a4" providerId="AD" clId="Web-{90EE12B5-5EBD-6376-D445-AA900B0E28C1}" dt="2025-01-07T15:00:00.323" v="7" actId="1076"/>
        <pc:sldMkLst>
          <pc:docMk/>
          <pc:sldMk cId="1202674097" sldId="4273"/>
        </pc:sldMkLst>
        <pc:graphicFrameChg chg="mod modGraphic">
          <ac:chgData name="Liisi Lillipuu - SOM" userId="S::liisi.lillipuu@sm.ee::dd80226e-5237-45f4-87b3-2ddd6f0092a4" providerId="AD" clId="Web-{90EE12B5-5EBD-6376-D445-AA900B0E28C1}" dt="2025-01-07T14:59:54.526" v="5"/>
          <ac:graphicFrameMkLst>
            <pc:docMk/>
            <pc:sldMk cId="1202674097" sldId="4273"/>
            <ac:graphicFrameMk id="37" creationId="{CBF8C57C-536E-D09C-F094-2B8DCE686DD7}"/>
          </ac:graphicFrameMkLst>
        </pc:graphicFrameChg>
      </pc:sldChg>
      <pc:sldChg chg="modSp modCm">
        <pc:chgData name="Liisi Lillipuu - SOM" userId="S::liisi.lillipuu@sm.ee::dd80226e-5237-45f4-87b3-2ddd6f0092a4" providerId="AD" clId="Web-{90EE12B5-5EBD-6376-D445-AA900B0E28C1}" dt="2025-01-08T06:32:27.760" v="38" actId="20577"/>
        <pc:sldMkLst>
          <pc:docMk/>
          <pc:sldMk cId="3193615797" sldId="4532"/>
        </pc:sldMkLst>
        <pc:spChg chg="mod">
          <ac:chgData name="Liisi Lillipuu - SOM" userId="S::liisi.lillipuu@sm.ee::dd80226e-5237-45f4-87b3-2ddd6f0092a4" providerId="AD" clId="Web-{90EE12B5-5EBD-6376-D445-AA900B0E28C1}" dt="2025-01-08T06:32:27.760" v="38" actId="20577"/>
          <ac:spMkLst>
            <pc:docMk/>
            <pc:sldMk cId="3193615797" sldId="4532"/>
            <ac:spMk id="11" creationId="{5777158C-628A-495D-91CD-501A59AD831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isi Lillipuu - SOM" userId="S::liisi.lillipuu@sm.ee::dd80226e-5237-45f4-87b3-2ddd6f0092a4" providerId="AD" clId="Web-{90EE12B5-5EBD-6376-D445-AA900B0E28C1}" dt="2025-01-08T06:31:45.525" v="36" actId="20577"/>
              <pc2:cmMkLst xmlns:pc2="http://schemas.microsoft.com/office/powerpoint/2019/9/main/command">
                <pc:docMk/>
                <pc:sldMk cId="3193615797" sldId="4532"/>
                <pc2:cmMk id="{04A636C0-FF0D-447D-B864-AF610902811B}"/>
              </pc2:cmMkLst>
            </pc226:cmChg>
          </p:ext>
        </pc:extLst>
      </pc:sldChg>
      <pc:sldChg chg="modSp">
        <pc:chgData name="Liisi Lillipuu - SOM" userId="S::liisi.lillipuu@sm.ee::dd80226e-5237-45f4-87b3-2ddd6f0092a4" providerId="AD" clId="Web-{90EE12B5-5EBD-6376-D445-AA900B0E28C1}" dt="2025-01-08T06:33:54.466" v="39" actId="1076"/>
        <pc:sldMkLst>
          <pc:docMk/>
          <pc:sldMk cId="431118621" sldId="4539"/>
        </pc:sldMkLst>
      </pc:sldChg>
      <pc:sldChg chg="modSp modCm">
        <pc:chgData name="Liisi Lillipuu - SOM" userId="S::liisi.lillipuu@sm.ee::dd80226e-5237-45f4-87b3-2ddd6f0092a4" providerId="AD" clId="Web-{90EE12B5-5EBD-6376-D445-AA900B0E28C1}" dt="2025-01-07T15:04:33.906" v="33" actId="1076"/>
        <pc:sldMkLst>
          <pc:docMk/>
          <pc:sldMk cId="813024999" sldId="4540"/>
        </pc:sldMkLst>
        <pc:spChg chg="mod">
          <ac:chgData name="Liisi Lillipuu - SOM" userId="S::liisi.lillipuu@sm.ee::dd80226e-5237-45f4-87b3-2ddd6f0092a4" providerId="AD" clId="Web-{90EE12B5-5EBD-6376-D445-AA900B0E28C1}" dt="2025-01-07T15:04:33.906" v="33" actId="1076"/>
          <ac:spMkLst>
            <pc:docMk/>
            <pc:sldMk cId="813024999" sldId="4540"/>
            <ac:spMk id="14" creationId="{29C04660-257C-1C31-A66C-7D16F494749B}"/>
          </ac:spMkLst>
        </pc:spChg>
        <pc:graphicFrameChg chg="mod modGraphic">
          <ac:chgData name="Liisi Lillipuu - SOM" userId="S::liisi.lillipuu@sm.ee::dd80226e-5237-45f4-87b3-2ddd6f0092a4" providerId="AD" clId="Web-{90EE12B5-5EBD-6376-D445-AA900B0E28C1}" dt="2025-01-07T15:02:20.154" v="13"/>
          <ac:graphicFrameMkLst>
            <pc:docMk/>
            <pc:sldMk cId="813024999" sldId="4540"/>
            <ac:graphicFrameMk id="6" creationId="{0E3CC6FA-644B-27AA-D98C-767B2BF800CD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isi Lillipuu - SOM" userId="S::liisi.lillipuu@sm.ee::dd80226e-5237-45f4-87b3-2ddd6f0092a4" providerId="AD" clId="Web-{90EE12B5-5EBD-6376-D445-AA900B0E28C1}" dt="2025-01-07T15:02:20.138" v="12"/>
              <pc2:cmMkLst xmlns:pc2="http://schemas.microsoft.com/office/powerpoint/2019/9/main/command">
                <pc:docMk/>
                <pc:sldMk cId="813024999" sldId="4540"/>
                <pc2:cmMk id="{F1C62443-8B42-4D3D-9442-AFDD24256873}"/>
              </pc2:cmMkLst>
            </pc226:cmChg>
            <pc226:cmChg xmlns:pc226="http://schemas.microsoft.com/office/powerpoint/2022/06/main/command" chg="mod">
              <pc226:chgData name="Liisi Lillipuu - SOM" userId="S::liisi.lillipuu@sm.ee::dd80226e-5237-45f4-87b3-2ddd6f0092a4" providerId="AD" clId="Web-{90EE12B5-5EBD-6376-D445-AA900B0E28C1}" dt="2025-01-07T15:02:20.138" v="12"/>
              <pc2:cmMkLst xmlns:pc2="http://schemas.microsoft.com/office/powerpoint/2019/9/main/command">
                <pc:docMk/>
                <pc:sldMk cId="813024999" sldId="4540"/>
                <pc2:cmMk id="{56A69D9B-3457-42C8-97E8-1BDEA845D870}"/>
              </pc2:cmMkLst>
            </pc226:cmChg>
          </p:ext>
        </pc:extLst>
      </pc:sldChg>
    </pc:docChg>
  </pc:docChgLst>
  <pc:docChgLst>
    <pc:chgData name="Liisi Lillipuu - SOM" userId="S::liisi.lillipuu@sm.ee::dd80226e-5237-45f4-87b3-2ddd6f0092a4" providerId="AD" clId="Web-{2D32289F-2244-B2DE-6D67-6B0AC08604C7}"/>
    <pc:docChg chg="modSld">
      <pc:chgData name="Liisi Lillipuu - SOM" userId="S::liisi.lillipuu@sm.ee::dd80226e-5237-45f4-87b3-2ddd6f0092a4" providerId="AD" clId="Web-{2D32289F-2244-B2DE-6D67-6B0AC08604C7}" dt="2025-05-03T15:57:56.836" v="32" actId="14100"/>
      <pc:docMkLst>
        <pc:docMk/>
      </pc:docMkLst>
      <pc:sldChg chg="modSp">
        <pc:chgData name="Liisi Lillipuu - SOM" userId="S::liisi.lillipuu@sm.ee::dd80226e-5237-45f4-87b3-2ddd6f0092a4" providerId="AD" clId="Web-{2D32289F-2244-B2DE-6D67-6B0AC08604C7}" dt="2025-05-03T15:57:56.836" v="32" actId="14100"/>
        <pc:sldMkLst>
          <pc:docMk/>
          <pc:sldMk cId="1280162953" sldId="4580"/>
        </pc:sldMkLst>
        <pc:spChg chg="mod">
          <ac:chgData name="Liisi Lillipuu - SOM" userId="S::liisi.lillipuu@sm.ee::dd80226e-5237-45f4-87b3-2ddd6f0092a4" providerId="AD" clId="Web-{2D32289F-2244-B2DE-6D67-6B0AC08604C7}" dt="2025-05-03T15:57:16.227" v="23" actId="1076"/>
          <ac:spMkLst>
            <pc:docMk/>
            <pc:sldMk cId="1280162953" sldId="4580"/>
            <ac:spMk id="2" creationId="{721940E9-B00A-73DB-6EFE-7ACA09E53575}"/>
          </ac:spMkLst>
        </pc:spChg>
        <pc:spChg chg="mod">
          <ac:chgData name="Liisi Lillipuu - SOM" userId="S::liisi.lillipuu@sm.ee::dd80226e-5237-45f4-87b3-2ddd6f0092a4" providerId="AD" clId="Web-{2D32289F-2244-B2DE-6D67-6B0AC08604C7}" dt="2025-05-03T15:57:16.242" v="24" actId="1076"/>
          <ac:spMkLst>
            <pc:docMk/>
            <pc:sldMk cId="1280162953" sldId="4580"/>
            <ac:spMk id="3" creationId="{06399E74-DFDB-1708-605B-76E2E0865794}"/>
          </ac:spMkLst>
        </pc:spChg>
        <pc:spChg chg="mod">
          <ac:chgData name="Liisi Lillipuu - SOM" userId="S::liisi.lillipuu@sm.ee::dd80226e-5237-45f4-87b3-2ddd6f0092a4" providerId="AD" clId="Web-{2D32289F-2244-B2DE-6D67-6B0AC08604C7}" dt="2025-05-03T15:57:16.258" v="25" actId="1076"/>
          <ac:spMkLst>
            <pc:docMk/>
            <pc:sldMk cId="1280162953" sldId="4580"/>
            <ac:spMk id="4" creationId="{BB0948CB-21D4-AD2A-AB92-CC8DC8897E72}"/>
          </ac:spMkLst>
        </pc:spChg>
        <pc:spChg chg="mod">
          <ac:chgData name="Liisi Lillipuu - SOM" userId="S::liisi.lillipuu@sm.ee::dd80226e-5237-45f4-87b3-2ddd6f0092a4" providerId="AD" clId="Web-{2D32289F-2244-B2DE-6D67-6B0AC08604C7}" dt="2025-05-03T15:57:16.273" v="26" actId="1076"/>
          <ac:spMkLst>
            <pc:docMk/>
            <pc:sldMk cId="1280162953" sldId="4580"/>
            <ac:spMk id="5" creationId="{D80CD972-9B8E-52F8-87E2-FBCE27735095}"/>
          </ac:spMkLst>
        </pc:spChg>
        <pc:spChg chg="mod">
          <ac:chgData name="Liisi Lillipuu - SOM" userId="S::liisi.lillipuu@sm.ee::dd80226e-5237-45f4-87b3-2ddd6f0092a4" providerId="AD" clId="Web-{2D32289F-2244-B2DE-6D67-6B0AC08604C7}" dt="2025-05-03T15:57:35.508" v="30" actId="14100"/>
          <ac:spMkLst>
            <pc:docMk/>
            <pc:sldMk cId="1280162953" sldId="4580"/>
            <ac:spMk id="6" creationId="{403B8167-3ABA-A891-B840-A0906D8E2866}"/>
          </ac:spMkLst>
        </pc:spChg>
        <pc:spChg chg="mod">
          <ac:chgData name="Liisi Lillipuu - SOM" userId="S::liisi.lillipuu@sm.ee::dd80226e-5237-45f4-87b3-2ddd6f0092a4" providerId="AD" clId="Web-{2D32289F-2244-B2DE-6D67-6B0AC08604C7}" dt="2025-05-03T15:57:16.289" v="27" actId="1076"/>
          <ac:spMkLst>
            <pc:docMk/>
            <pc:sldMk cId="1280162953" sldId="4580"/>
            <ac:spMk id="7" creationId="{A5D6D11D-06EC-527C-EF71-63C6E25B79C7}"/>
          </ac:spMkLst>
        </pc:spChg>
        <pc:spChg chg="mod">
          <ac:chgData name="Liisi Lillipuu - SOM" userId="S::liisi.lillipuu@sm.ee::dd80226e-5237-45f4-87b3-2ddd6f0092a4" providerId="AD" clId="Web-{2D32289F-2244-B2DE-6D67-6B0AC08604C7}" dt="2025-05-03T15:57:56.836" v="32" actId="14100"/>
          <ac:spMkLst>
            <pc:docMk/>
            <pc:sldMk cId="1280162953" sldId="4580"/>
            <ac:spMk id="8" creationId="{2CF574D6-8908-6F73-562C-E8332FB6F897}"/>
          </ac:spMkLst>
        </pc:spChg>
        <pc:spChg chg="mod">
          <ac:chgData name="Liisi Lillipuu - SOM" userId="S::liisi.lillipuu@sm.ee::dd80226e-5237-45f4-87b3-2ddd6f0092a4" providerId="AD" clId="Web-{2D32289F-2244-B2DE-6D67-6B0AC08604C7}" dt="2025-05-03T15:57:16.305" v="28" actId="1076"/>
          <ac:spMkLst>
            <pc:docMk/>
            <pc:sldMk cId="1280162953" sldId="4580"/>
            <ac:spMk id="9" creationId="{E0A1C8D0-54D2-6429-D531-3835A865FFC5}"/>
          </ac:spMkLst>
        </pc:spChg>
        <pc:spChg chg="mod">
          <ac:chgData name="Liisi Lillipuu - SOM" userId="S::liisi.lillipuu@sm.ee::dd80226e-5237-45f4-87b3-2ddd6f0092a4" providerId="AD" clId="Web-{2D32289F-2244-B2DE-6D67-6B0AC08604C7}" dt="2025-05-03T15:57:45.242" v="31" actId="14100"/>
          <ac:spMkLst>
            <pc:docMk/>
            <pc:sldMk cId="1280162953" sldId="4580"/>
            <ac:spMk id="10" creationId="{5A9AEE31-B20E-BA12-734C-180743F9804A}"/>
          </ac:spMkLst>
        </pc:spChg>
        <pc:spChg chg="mod">
          <ac:chgData name="Liisi Lillipuu - SOM" userId="S::liisi.lillipuu@sm.ee::dd80226e-5237-45f4-87b3-2ddd6f0092a4" providerId="AD" clId="Web-{2D32289F-2244-B2DE-6D67-6B0AC08604C7}" dt="2025-05-03T15:57:15.992" v="13" actId="1076"/>
          <ac:spMkLst>
            <pc:docMk/>
            <pc:sldMk cId="1280162953" sldId="4580"/>
            <ac:spMk id="12" creationId="{E310092B-2989-23D6-6F2B-02C8794BAA5E}"/>
          </ac:spMkLst>
        </pc:spChg>
        <pc:spChg chg="mod">
          <ac:chgData name="Liisi Lillipuu - SOM" userId="S::liisi.lillipuu@sm.ee::dd80226e-5237-45f4-87b3-2ddd6f0092a4" providerId="AD" clId="Web-{2D32289F-2244-B2DE-6D67-6B0AC08604C7}" dt="2025-05-03T15:57:16.008" v="14" actId="1076"/>
          <ac:spMkLst>
            <pc:docMk/>
            <pc:sldMk cId="1280162953" sldId="4580"/>
            <ac:spMk id="14" creationId="{B12A8680-AD6B-EAA7-2F2B-BE1D323FFC2A}"/>
          </ac:spMkLst>
        </pc:spChg>
        <pc:spChg chg="mod">
          <ac:chgData name="Liisi Lillipuu - SOM" userId="S::liisi.lillipuu@sm.ee::dd80226e-5237-45f4-87b3-2ddd6f0092a4" providerId="AD" clId="Web-{2D32289F-2244-B2DE-6D67-6B0AC08604C7}" dt="2025-05-03T15:57:16.023" v="15" actId="1076"/>
          <ac:spMkLst>
            <pc:docMk/>
            <pc:sldMk cId="1280162953" sldId="4580"/>
            <ac:spMk id="16" creationId="{A5048FE5-B5A6-DC6D-2584-3D02D800B2E4}"/>
          </ac:spMkLst>
        </pc:spChg>
        <pc:spChg chg="mod">
          <ac:chgData name="Liisi Lillipuu - SOM" userId="S::liisi.lillipuu@sm.ee::dd80226e-5237-45f4-87b3-2ddd6f0092a4" providerId="AD" clId="Web-{2D32289F-2244-B2DE-6D67-6B0AC08604C7}" dt="2025-05-03T15:57:16.133" v="20" actId="1076"/>
          <ac:spMkLst>
            <pc:docMk/>
            <pc:sldMk cId="1280162953" sldId="4580"/>
            <ac:spMk id="28" creationId="{77345E06-97AD-3A1C-BBB1-2DA9E9AF4F67}"/>
          </ac:spMkLst>
        </pc:spChg>
        <pc:graphicFrameChg chg="mod">
          <ac:chgData name="Liisi Lillipuu - SOM" userId="S::liisi.lillipuu@sm.ee::dd80226e-5237-45f4-87b3-2ddd6f0092a4" providerId="AD" clId="Web-{2D32289F-2244-B2DE-6D67-6B0AC08604C7}" dt="2025-05-03T15:57:16.039" v="16" actId="1076"/>
          <ac:graphicFrameMkLst>
            <pc:docMk/>
            <pc:sldMk cId="1280162953" sldId="4580"/>
            <ac:graphicFrameMk id="18" creationId="{EBA07B66-8505-03A5-4E87-B962AFF63F68}"/>
          </ac:graphicFrameMkLst>
        </pc:graphicFrameChg>
        <pc:graphicFrameChg chg="mod">
          <ac:chgData name="Liisi Lillipuu - SOM" userId="S::liisi.lillipuu@sm.ee::dd80226e-5237-45f4-87b3-2ddd6f0092a4" providerId="AD" clId="Web-{2D32289F-2244-B2DE-6D67-6B0AC08604C7}" dt="2025-05-03T15:57:16.070" v="17" actId="1076"/>
          <ac:graphicFrameMkLst>
            <pc:docMk/>
            <pc:sldMk cId="1280162953" sldId="4580"/>
            <ac:graphicFrameMk id="20" creationId="{0F18F1B6-EDF8-D72C-3027-BBADE9AA84D0}"/>
          </ac:graphicFrameMkLst>
        </pc:graphicFrameChg>
        <pc:graphicFrameChg chg="mod">
          <ac:chgData name="Liisi Lillipuu - SOM" userId="S::liisi.lillipuu@sm.ee::dd80226e-5237-45f4-87b3-2ddd6f0092a4" providerId="AD" clId="Web-{2D32289F-2244-B2DE-6D67-6B0AC08604C7}" dt="2025-05-03T15:57:16.086" v="18" actId="1076"/>
          <ac:graphicFrameMkLst>
            <pc:docMk/>
            <pc:sldMk cId="1280162953" sldId="4580"/>
            <ac:graphicFrameMk id="22" creationId="{9951CC54-5742-ADBF-3C35-BE5D301DAE7A}"/>
          </ac:graphicFrameMkLst>
        </pc:graphicFrameChg>
        <pc:graphicFrameChg chg="mod">
          <ac:chgData name="Liisi Lillipuu - SOM" userId="S::liisi.lillipuu@sm.ee::dd80226e-5237-45f4-87b3-2ddd6f0092a4" providerId="AD" clId="Web-{2D32289F-2244-B2DE-6D67-6B0AC08604C7}" dt="2025-05-03T15:57:16.102" v="19" actId="1076"/>
          <ac:graphicFrameMkLst>
            <pc:docMk/>
            <pc:sldMk cId="1280162953" sldId="4580"/>
            <ac:graphicFrameMk id="24" creationId="{2768EAA9-7E6C-F0BE-09CA-94A7C5C7F7B2}"/>
          </ac:graphicFrameMkLst>
        </pc:graphicFrameChg>
        <pc:graphicFrameChg chg="mod">
          <ac:chgData name="Liisi Lillipuu - SOM" userId="S::liisi.lillipuu@sm.ee::dd80226e-5237-45f4-87b3-2ddd6f0092a4" providerId="AD" clId="Web-{2D32289F-2244-B2DE-6D67-6B0AC08604C7}" dt="2025-05-03T15:57:16.180" v="21" actId="1076"/>
          <ac:graphicFrameMkLst>
            <pc:docMk/>
            <pc:sldMk cId="1280162953" sldId="4580"/>
            <ac:graphicFrameMk id="30" creationId="{546C38E6-25F8-AB4A-8AFB-6C91E769DB0B}"/>
          </ac:graphicFrameMkLst>
        </pc:graphicFrameChg>
        <pc:graphicFrameChg chg="mod">
          <ac:chgData name="Liisi Lillipuu - SOM" userId="S::liisi.lillipuu@sm.ee::dd80226e-5237-45f4-87b3-2ddd6f0092a4" providerId="AD" clId="Web-{2D32289F-2244-B2DE-6D67-6B0AC08604C7}" dt="2025-05-03T15:57:16.211" v="22" actId="1076"/>
          <ac:graphicFrameMkLst>
            <pc:docMk/>
            <pc:sldMk cId="1280162953" sldId="4580"/>
            <ac:graphicFrameMk id="32" creationId="{D24C62AE-8076-1270-FA1E-0D5191F926D7}"/>
          </ac:graphicFrameMkLst>
        </pc:graphicFrameChg>
      </pc:sldChg>
    </pc:docChg>
  </pc:docChgLst>
  <pc:docChgLst>
    <pc:chgData name="Aivi Saar" userId="S::aivi.saar_tehik.ee#ext#@eegovg01.onmicrosoft.com::43f55e01-147e-44a7-9dc8-65fec1878d12" providerId="AD" clId="Web-{06004354-B6B6-E22E-085F-20A99EC0364A}"/>
    <pc:docChg chg="mod">
      <pc:chgData name="Aivi Saar" userId="S::aivi.saar_tehik.ee#ext#@eegovg01.onmicrosoft.com::43f55e01-147e-44a7-9dc8-65fec1878d12" providerId="AD" clId="Web-{06004354-B6B6-E22E-085F-20A99EC0364A}" dt="2025-01-15T09:09:33.393" v="0"/>
      <pc:docMkLst>
        <pc:docMk/>
      </pc:docMkLst>
    </pc:docChg>
  </pc:docChgLst>
  <pc:docChgLst>
    <pc:chgData name="Liisi Lillipuu - SOM" userId="S::liisi.lillipuu@sm.ee::dd80226e-5237-45f4-87b3-2ddd6f0092a4" providerId="AD" clId="Web-{C635DDC0-9469-2875-F4F1-8BCCF3D30491}"/>
    <pc:docChg chg="addSld modSld">
      <pc:chgData name="Liisi Lillipuu - SOM" userId="S::liisi.lillipuu@sm.ee::dd80226e-5237-45f4-87b3-2ddd6f0092a4" providerId="AD" clId="Web-{C635DDC0-9469-2875-F4F1-8BCCF3D30491}" dt="2025-02-12T07:16:48.574" v="1"/>
      <pc:docMkLst>
        <pc:docMk/>
      </pc:docMkLst>
      <pc:sldChg chg="modSp add replId">
        <pc:chgData name="Liisi Lillipuu - SOM" userId="S::liisi.lillipuu@sm.ee::dd80226e-5237-45f4-87b3-2ddd6f0092a4" providerId="AD" clId="Web-{C635DDC0-9469-2875-F4F1-8BCCF3D30491}" dt="2025-02-12T07:16:48.574" v="1"/>
        <pc:sldMkLst>
          <pc:docMk/>
          <pc:sldMk cId="4014258721" sldId="4576"/>
        </pc:sldMkLst>
        <pc:spChg chg="ord">
          <ac:chgData name="Liisi Lillipuu - SOM" userId="S::liisi.lillipuu@sm.ee::dd80226e-5237-45f4-87b3-2ddd6f0092a4" providerId="AD" clId="Web-{C635DDC0-9469-2875-F4F1-8BCCF3D30491}" dt="2025-02-12T07:16:48.574" v="1"/>
          <ac:spMkLst>
            <pc:docMk/>
            <pc:sldMk cId="4014258721" sldId="4576"/>
            <ac:spMk id="183" creationId="{8ED7EB4F-F3F0-B96F-B932-06B05D8BD268}"/>
          </ac:spMkLst>
        </pc:spChg>
      </pc:sldChg>
    </pc:docChg>
  </pc:docChgLst>
  <pc:docChgLst>
    <pc:chgData name="Liisi Lillipuu - SOM" userId="S::liisi.lillipuu@sm.ee::dd80226e-5237-45f4-87b3-2ddd6f0092a4" providerId="AD" clId="Web-{6D216EAF-EB4A-4BE8-89BC-75E92FF63A49}"/>
    <pc:docChg chg="delSld modSld">
      <pc:chgData name="Liisi Lillipuu - SOM" userId="S::liisi.lillipuu@sm.ee::dd80226e-5237-45f4-87b3-2ddd6f0092a4" providerId="AD" clId="Web-{6D216EAF-EB4A-4BE8-89BC-75E92FF63A49}" dt="2025-02-10T11:54:15.664" v="72" actId="1076"/>
      <pc:docMkLst>
        <pc:docMk/>
      </pc:docMkLst>
      <pc:sldChg chg="mod modShow">
        <pc:chgData name="Liisi Lillipuu - SOM" userId="S::liisi.lillipuu@sm.ee::dd80226e-5237-45f4-87b3-2ddd6f0092a4" providerId="AD" clId="Web-{6D216EAF-EB4A-4BE8-89BC-75E92FF63A49}" dt="2025-02-10T11:51:43.425" v="67"/>
        <pc:sldMkLst>
          <pc:docMk/>
          <pc:sldMk cId="1402465634" sldId="4566"/>
        </pc:sldMkLst>
      </pc:sldChg>
      <pc:sldChg chg="modSp mod chgLayout">
        <pc:chgData name="Liisi Lillipuu - SOM" userId="S::liisi.lillipuu@sm.ee::dd80226e-5237-45f4-87b3-2ddd6f0092a4" providerId="AD" clId="Web-{6D216EAF-EB4A-4BE8-89BC-75E92FF63A49}" dt="2025-02-10T11:54:15.664" v="72" actId="1076"/>
        <pc:sldMkLst>
          <pc:docMk/>
          <pc:sldMk cId="2198408904" sldId="4571"/>
        </pc:sldMkLst>
        <pc:spChg chg="mod ord">
          <ac:chgData name="Liisi Lillipuu - SOM" userId="S::liisi.lillipuu@sm.ee::dd80226e-5237-45f4-87b3-2ddd6f0092a4" providerId="AD" clId="Web-{6D216EAF-EB4A-4BE8-89BC-75E92FF63A49}" dt="2025-02-10T11:54:15.664" v="72" actId="1076"/>
          <ac:spMkLst>
            <pc:docMk/>
            <pc:sldMk cId="2198408904" sldId="4571"/>
            <ac:spMk id="2" creationId="{ECEF5E33-8BD0-AE86-6416-8FC1FC801907}"/>
          </ac:spMkLst>
        </pc:spChg>
        <pc:spChg chg="mod">
          <ac:chgData name="Liisi Lillipuu - SOM" userId="S::liisi.lillipuu@sm.ee::dd80226e-5237-45f4-87b3-2ddd6f0092a4" providerId="AD" clId="Web-{6D216EAF-EB4A-4BE8-89BC-75E92FF63A49}" dt="2025-02-10T11:54:08.820" v="71" actId="20577"/>
          <ac:spMkLst>
            <pc:docMk/>
            <pc:sldMk cId="2198408904" sldId="4571"/>
            <ac:spMk id="3" creationId="{0BBB9DCD-4F4B-57AF-9180-39768A0657DA}"/>
          </ac:spMkLst>
        </pc:spChg>
        <pc:spChg chg="mod">
          <ac:chgData name="Liisi Lillipuu - SOM" userId="S::liisi.lillipuu@sm.ee::dd80226e-5237-45f4-87b3-2ddd6f0092a4" providerId="AD" clId="Web-{6D216EAF-EB4A-4BE8-89BC-75E92FF63A49}" dt="2025-02-10T11:48:47.451" v="6" actId="20577"/>
          <ac:spMkLst>
            <pc:docMk/>
            <pc:sldMk cId="2198408904" sldId="4571"/>
            <ac:spMk id="5" creationId="{E96DCA7E-1ADE-2F6D-00E1-A0492D1D43E5}"/>
          </ac:spMkLst>
        </pc:spChg>
        <pc:spChg chg="mod">
          <ac:chgData name="Liisi Lillipuu - SOM" userId="S::liisi.lillipuu@sm.ee::dd80226e-5237-45f4-87b3-2ddd6f0092a4" providerId="AD" clId="Web-{6D216EAF-EB4A-4BE8-89BC-75E92FF63A49}" dt="2025-02-10T11:48:00.074" v="1" actId="20577"/>
          <ac:spMkLst>
            <pc:docMk/>
            <pc:sldMk cId="2198408904" sldId="4571"/>
            <ac:spMk id="7" creationId="{F0859B81-186B-9A6E-CC24-EFD59D3529D5}"/>
          </ac:spMkLst>
        </pc:spChg>
        <pc:picChg chg="mod">
          <ac:chgData name="Liisi Lillipuu - SOM" userId="S::liisi.lillipuu@sm.ee::dd80226e-5237-45f4-87b3-2ddd6f0092a4" providerId="AD" clId="Web-{6D216EAF-EB4A-4BE8-89BC-75E92FF63A49}" dt="2025-02-10T11:48:06.699" v="3"/>
          <ac:picMkLst>
            <pc:docMk/>
            <pc:sldMk cId="2198408904" sldId="4571"/>
            <ac:picMk id="13" creationId="{97FFA8FB-E575-34CF-6FC2-81BBD846902A}"/>
          </ac:picMkLst>
        </pc:picChg>
        <pc:picChg chg="mod">
          <ac:chgData name="Liisi Lillipuu - SOM" userId="S::liisi.lillipuu@sm.ee::dd80226e-5237-45f4-87b3-2ddd6f0092a4" providerId="AD" clId="Web-{6D216EAF-EB4A-4BE8-89BC-75E92FF63A49}" dt="2025-02-10T11:48:51.857" v="7"/>
          <ac:picMkLst>
            <pc:docMk/>
            <pc:sldMk cId="2198408904" sldId="4571"/>
            <ac:picMk id="15" creationId="{8EEBBBFF-A0F0-AB87-21CB-19FD9276A2F4}"/>
          </ac:picMkLst>
        </pc:picChg>
      </pc:sldChg>
      <pc:sldChg chg="delSp modSp del">
        <pc:chgData name="Liisi Lillipuu - SOM" userId="S::liisi.lillipuu@sm.ee::dd80226e-5237-45f4-87b3-2ddd6f0092a4" providerId="AD" clId="Web-{6D216EAF-EB4A-4BE8-89BC-75E92FF63A49}" dt="2025-02-10T11:51:31.862" v="66"/>
        <pc:sldMkLst>
          <pc:docMk/>
          <pc:sldMk cId="2453249054" sldId="4576"/>
        </pc:sldMkLst>
      </pc:sldChg>
    </pc:docChg>
  </pc:docChgLst>
  <pc:docChgLst>
    <pc:chgData name="Liisi Lillipuu - SOM" userId="S::liisi.lillipuu@sm.ee::dd80226e-5237-45f4-87b3-2ddd6f0092a4" providerId="AD" clId="Web-{1A8CC1CB-3A90-58B2-2E97-B136EFDC1028}"/>
    <pc:docChg chg="modSld sldOrd">
      <pc:chgData name="Liisi Lillipuu - SOM" userId="S::liisi.lillipuu@sm.ee::dd80226e-5237-45f4-87b3-2ddd6f0092a4" providerId="AD" clId="Web-{1A8CC1CB-3A90-58B2-2E97-B136EFDC1028}" dt="2025-01-14T07:27:04.265" v="4"/>
      <pc:docMkLst>
        <pc:docMk/>
      </pc:docMkLst>
      <pc:sldChg chg="ord">
        <pc:chgData name="Liisi Lillipuu - SOM" userId="S::liisi.lillipuu@sm.ee::dd80226e-5237-45f4-87b3-2ddd6f0092a4" providerId="AD" clId="Web-{1A8CC1CB-3A90-58B2-2E97-B136EFDC1028}" dt="2025-01-14T07:27:04.265" v="4"/>
        <pc:sldMkLst>
          <pc:docMk/>
          <pc:sldMk cId="130797813" sldId="4535"/>
        </pc:sldMkLst>
      </pc:sldChg>
      <pc:sldChg chg="mod modShow">
        <pc:chgData name="Liisi Lillipuu - SOM" userId="S::liisi.lillipuu@sm.ee::dd80226e-5237-45f4-87b3-2ddd6f0092a4" providerId="AD" clId="Web-{1A8CC1CB-3A90-58B2-2E97-B136EFDC1028}" dt="2025-01-14T07:26:33.826" v="0"/>
        <pc:sldMkLst>
          <pc:docMk/>
          <pc:sldMk cId="431118621" sldId="4539"/>
        </pc:sldMkLst>
      </pc:sldChg>
      <pc:sldChg chg="mod ord modShow">
        <pc:chgData name="Liisi Lillipuu - SOM" userId="S::liisi.lillipuu@sm.ee::dd80226e-5237-45f4-87b3-2ddd6f0092a4" providerId="AD" clId="Web-{1A8CC1CB-3A90-58B2-2E97-B136EFDC1028}" dt="2025-01-14T07:26:54.515" v="3"/>
        <pc:sldMkLst>
          <pc:docMk/>
          <pc:sldMk cId="3094442893" sldId="4552"/>
        </pc:sldMkLst>
      </pc:sldChg>
    </pc:docChg>
  </pc:docChgLst>
  <pc:docChgLst>
    <pc:chgData name="Liisi Lillipuu - SOM" userId="dd80226e-5237-45f4-87b3-2ddd6f0092a4" providerId="ADAL" clId="{15D9BA3A-DC96-4698-97BC-93CFC0CCE9ED}"/>
    <pc:docChg chg="undo custSel addSld modSld sldOrd">
      <pc:chgData name="Liisi Lillipuu - SOM" userId="dd80226e-5237-45f4-87b3-2ddd6f0092a4" providerId="ADAL" clId="{15D9BA3A-DC96-4698-97BC-93CFC0CCE9ED}" dt="2025-01-13T09:56:07.171" v="4768" actId="20577"/>
      <pc:docMkLst>
        <pc:docMk/>
      </pc:docMkLst>
      <pc:sldChg chg="addSp delSp modSp add mod modTransition modShow">
        <pc:chgData name="Liisi Lillipuu - SOM" userId="dd80226e-5237-45f4-87b3-2ddd6f0092a4" providerId="ADAL" clId="{15D9BA3A-DC96-4698-97BC-93CFC0CCE9ED}" dt="2025-01-09T09:20:00.663" v="4108" actId="20577"/>
        <pc:sldMkLst>
          <pc:docMk/>
          <pc:sldMk cId="3144626997" sldId="262"/>
        </pc:sldMkLst>
      </pc:sldChg>
      <pc:sldChg chg="modSp mod">
        <pc:chgData name="Liisi Lillipuu - SOM" userId="dd80226e-5237-45f4-87b3-2ddd6f0092a4" providerId="ADAL" clId="{15D9BA3A-DC96-4698-97BC-93CFC0CCE9ED}" dt="2025-01-07T08:43:53.652" v="1370" actId="20577"/>
        <pc:sldMkLst>
          <pc:docMk/>
          <pc:sldMk cId="326178597" sldId="4154"/>
        </pc:sldMkLst>
        <pc:spChg chg="mod">
          <ac:chgData name="Liisi Lillipuu - SOM" userId="dd80226e-5237-45f4-87b3-2ddd6f0092a4" providerId="ADAL" clId="{15D9BA3A-DC96-4698-97BC-93CFC0CCE9ED}" dt="2025-01-07T08:43:53.652" v="1370" actId="20577"/>
          <ac:spMkLst>
            <pc:docMk/>
            <pc:sldMk cId="326178597" sldId="4154"/>
            <ac:spMk id="26" creationId="{8506FB4E-56FF-3148-81DE-E9A2B40272B6}"/>
          </ac:spMkLst>
        </pc:spChg>
      </pc:sldChg>
      <pc:sldChg chg="addSp delSp modSp mod setBg modClrScheme modCm chgLayout modNotesTx">
        <pc:chgData name="Liisi Lillipuu - SOM" userId="dd80226e-5237-45f4-87b3-2ddd6f0092a4" providerId="ADAL" clId="{15D9BA3A-DC96-4698-97BC-93CFC0CCE9ED}" dt="2025-01-13T09:50:09.485" v="4219" actId="338"/>
        <pc:sldMkLst>
          <pc:docMk/>
          <pc:sldMk cId="1202674097" sldId="4273"/>
        </pc:sldMkLst>
        <pc:spChg chg="add del mod ord">
          <ac:chgData name="Liisi Lillipuu - SOM" userId="dd80226e-5237-45f4-87b3-2ddd6f0092a4" providerId="ADAL" clId="{15D9BA3A-DC96-4698-97BC-93CFC0CCE9ED}" dt="2025-01-07T14:47:42.835" v="2792" actId="120"/>
          <ac:spMkLst>
            <pc:docMk/>
            <pc:sldMk cId="1202674097" sldId="4273"/>
            <ac:spMk id="2" creationId="{6760AC0D-4EF8-6DF9-A017-0E5A604A2D8A}"/>
          </ac:spMkLst>
        </pc:spChg>
        <pc:spChg chg="mod">
          <ac:chgData name="Liisi Lillipuu - SOM" userId="dd80226e-5237-45f4-87b3-2ddd6f0092a4" providerId="ADAL" clId="{15D9BA3A-DC96-4698-97BC-93CFC0CCE9ED}" dt="2025-01-13T09:49:46.130" v="4217" actId="27803"/>
          <ac:spMkLst>
            <pc:docMk/>
            <pc:sldMk cId="1202674097" sldId="4273"/>
            <ac:spMk id="3" creationId="{5499F3CF-13B4-8623-AD89-346956733FAB}"/>
          </ac:spMkLst>
        </pc:spChg>
        <pc:spChg chg="mod">
          <ac:chgData name="Liisi Lillipuu - SOM" userId="dd80226e-5237-45f4-87b3-2ddd6f0092a4" providerId="ADAL" clId="{15D9BA3A-DC96-4698-97BC-93CFC0CCE9ED}" dt="2025-01-13T09:49:46.130" v="4217" actId="27803"/>
          <ac:spMkLst>
            <pc:docMk/>
            <pc:sldMk cId="1202674097" sldId="4273"/>
            <ac:spMk id="6" creationId="{9E76DBE5-199A-82E3-9DEE-4930A553EB5A}"/>
          </ac:spMkLst>
        </pc:spChg>
        <pc:spChg chg="mod">
          <ac:chgData name="Liisi Lillipuu - SOM" userId="dd80226e-5237-45f4-87b3-2ddd6f0092a4" providerId="ADAL" clId="{15D9BA3A-DC96-4698-97BC-93CFC0CCE9ED}" dt="2025-01-13T09:49:46.130" v="4217" actId="27803"/>
          <ac:spMkLst>
            <pc:docMk/>
            <pc:sldMk cId="1202674097" sldId="4273"/>
            <ac:spMk id="8" creationId="{58EDBDFD-DA90-BE0C-8E3B-D538A3D116E4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1" creationId="{BEA3BF67-CC75-F51F-3A70-E2C86D0F189D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2" creationId="{427215EA-9092-E709-5548-94C2195DFCC1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3" creationId="{3D137E67-5A08-13ED-86B7-EB635E270D3C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4" creationId="{AE29B16A-5DB0-5E6A-273D-8452B0276EE7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5" creationId="{B1F440FA-7A3D-5631-2B8E-E2E37FF0125C}"/>
          </ac:spMkLst>
        </pc:spChg>
        <pc:spChg chg="mod">
          <ac:chgData name="Liisi Lillipuu - SOM" userId="dd80226e-5237-45f4-87b3-2ddd6f0092a4" providerId="ADAL" clId="{15D9BA3A-DC96-4698-97BC-93CFC0CCE9ED}" dt="2025-01-13T09:49:46.130" v="4217" actId="27803"/>
          <ac:spMkLst>
            <pc:docMk/>
            <pc:sldMk cId="1202674097" sldId="4273"/>
            <ac:spMk id="16" creationId="{E0DD984F-C9A3-1F39-9379-BFE71F095302}"/>
          </ac:spMkLst>
        </pc:spChg>
        <pc:spChg chg="add mod">
          <ac:chgData name="Liisi Lillipuu - SOM" userId="dd80226e-5237-45f4-87b3-2ddd6f0092a4" providerId="ADAL" clId="{15D9BA3A-DC96-4698-97BC-93CFC0CCE9ED}" dt="2025-01-13T09:49:46.130" v="4217" actId="27803"/>
          <ac:spMkLst>
            <pc:docMk/>
            <pc:sldMk cId="1202674097" sldId="4273"/>
            <ac:spMk id="17" creationId="{36CB4E4B-6EBC-FF7A-FAF3-D20DCFAA639F}"/>
          </ac:spMkLst>
        </pc:spChg>
        <pc:spChg chg="add mod">
          <ac:chgData name="Liisi Lillipuu - SOM" userId="dd80226e-5237-45f4-87b3-2ddd6f0092a4" providerId="ADAL" clId="{15D9BA3A-DC96-4698-97BC-93CFC0CCE9ED}" dt="2025-01-13T09:49:46.130" v="4217" actId="27803"/>
          <ac:spMkLst>
            <pc:docMk/>
            <pc:sldMk cId="1202674097" sldId="4273"/>
            <ac:spMk id="20" creationId="{AE82C9D0-B5F0-09FF-682C-B4CB381FB8B2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22" creationId="{819B49DF-06B2-DBFE-5C8B-BB6782636F82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23" creationId="{149B1B03-A9D0-FD06-3193-2E5A2DA187EC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24" creationId="{5819C053-4E23-8AF3-ED01-24ED02762467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25" creationId="{7BA25277-7D2F-E212-6841-51BD697A2E09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26" creationId="{8BB50D0E-FF11-5CAC-69D3-0D081AF0E474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27" creationId="{DA7FB20E-DA8B-C0D9-ADBC-C79F05AC2E4C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28" creationId="{3382F3A7-9278-2B70-F0FE-D85538A392F6}"/>
          </ac:spMkLst>
        </pc:spChg>
        <pc:spChg chg="mod">
          <ac:chgData name="Liisi Lillipuu - SOM" userId="dd80226e-5237-45f4-87b3-2ddd6f0092a4" providerId="ADAL" clId="{15D9BA3A-DC96-4698-97BC-93CFC0CCE9ED}" dt="2025-01-13T09:49:46.130" v="4217" actId="27803"/>
          <ac:spMkLst>
            <pc:docMk/>
            <pc:sldMk cId="1202674097" sldId="4273"/>
            <ac:spMk id="29" creationId="{34A03BC1-C5EA-40A3-75BF-603335D2E3CE}"/>
          </ac:spMkLst>
        </pc:spChg>
        <pc:spChg chg="mod">
          <ac:chgData name="Liisi Lillipuu - SOM" userId="dd80226e-5237-45f4-87b3-2ddd6f0092a4" providerId="ADAL" clId="{15D9BA3A-DC96-4698-97BC-93CFC0CCE9ED}" dt="2025-01-07T14:47:05.672" v="2791" actId="12789"/>
          <ac:spMkLst>
            <pc:docMk/>
            <pc:sldMk cId="1202674097" sldId="4273"/>
            <ac:spMk id="30" creationId="{00E40893-589D-C9D3-8B0C-880E5CF37C78}"/>
          </ac:spMkLst>
        </pc:spChg>
        <pc:spChg chg="mod">
          <ac:chgData name="Liisi Lillipuu - SOM" userId="dd80226e-5237-45f4-87b3-2ddd6f0092a4" providerId="ADAL" clId="{15D9BA3A-DC96-4698-97BC-93CFC0CCE9ED}" dt="2025-01-13T09:49:46.130" v="4217" actId="27803"/>
          <ac:spMkLst>
            <pc:docMk/>
            <pc:sldMk cId="1202674097" sldId="4273"/>
            <ac:spMk id="31" creationId="{AA50BF52-B6DB-867A-A4AF-11318743ED0E}"/>
          </ac:spMkLst>
        </pc:spChg>
        <pc:spChg chg="mod">
          <ac:chgData name="Liisi Lillipuu - SOM" userId="dd80226e-5237-45f4-87b3-2ddd6f0092a4" providerId="ADAL" clId="{15D9BA3A-DC96-4698-97BC-93CFC0CCE9ED}" dt="2025-01-13T09:49:46.130" v="4217" actId="27803"/>
          <ac:spMkLst>
            <pc:docMk/>
            <pc:sldMk cId="1202674097" sldId="4273"/>
            <ac:spMk id="32" creationId="{F1816965-503D-E3B5-F908-2C5584DBAFE2}"/>
          </ac:spMkLst>
        </pc:spChg>
        <pc:spChg chg="mod">
          <ac:chgData name="Liisi Lillipuu - SOM" userId="dd80226e-5237-45f4-87b3-2ddd6f0092a4" providerId="ADAL" clId="{15D9BA3A-DC96-4698-97BC-93CFC0CCE9ED}" dt="2025-01-13T09:49:46.130" v="4217" actId="27803"/>
          <ac:spMkLst>
            <pc:docMk/>
            <pc:sldMk cId="1202674097" sldId="4273"/>
            <ac:spMk id="33" creationId="{7FB8CA65-E770-716E-7891-1C5542C7118E}"/>
          </ac:spMkLst>
        </pc:spChg>
        <pc:spChg chg="mod">
          <ac:chgData name="Liisi Lillipuu - SOM" userId="dd80226e-5237-45f4-87b3-2ddd6f0092a4" providerId="ADAL" clId="{15D9BA3A-DC96-4698-97BC-93CFC0CCE9ED}" dt="2025-01-13T09:49:46.130" v="4217" actId="27803"/>
          <ac:spMkLst>
            <pc:docMk/>
            <pc:sldMk cId="1202674097" sldId="4273"/>
            <ac:spMk id="34" creationId="{DD616B60-E4AE-638E-1790-E89DF3880257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36" creationId="{8E9CD9D5-0D08-A55F-2ACB-2EDB03A329CC}"/>
          </ac:spMkLst>
        </pc:spChg>
        <pc:spChg chg="mod">
          <ac:chgData name="Liisi Lillipuu - SOM" userId="dd80226e-5237-45f4-87b3-2ddd6f0092a4" providerId="ADAL" clId="{15D9BA3A-DC96-4698-97BC-93CFC0CCE9ED}" dt="2025-01-13T09:49:46.130" v="4217" actId="27803"/>
          <ac:spMkLst>
            <pc:docMk/>
            <pc:sldMk cId="1202674097" sldId="4273"/>
            <ac:spMk id="43" creationId="{1DEB5C22-E4CA-71A2-75AA-3F6D0A64A831}"/>
          </ac:spMkLst>
        </pc:spChg>
        <pc:spChg chg="mod">
          <ac:chgData name="Liisi Lillipuu - SOM" userId="dd80226e-5237-45f4-87b3-2ddd6f0092a4" providerId="ADAL" clId="{15D9BA3A-DC96-4698-97BC-93CFC0CCE9ED}" dt="2025-01-13T09:49:46.130" v="4217" actId="27803"/>
          <ac:spMkLst>
            <pc:docMk/>
            <pc:sldMk cId="1202674097" sldId="4273"/>
            <ac:spMk id="45" creationId="{6C08A942-EC05-EAF1-95C2-F37D6E6AB77D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47" creationId="{5D8BA4CD-89D3-23E7-61DC-21159375474E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48" creationId="{425C57B2-8A00-53AB-64DF-95AFFCB0C8C6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50" creationId="{2CE8707E-D0BA-7BB3-462C-ABE304DA7522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51" creationId="{1D8C06BF-C54A-3035-855C-774EF53C8CB2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53" creationId="{701490E1-7015-D70A-E5FA-DA156A866E51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55" creationId="{13C3B8EA-0628-7BAC-51C2-33442CAECE7D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57" creationId="{D754E55A-7688-A6DB-E391-C89B6F1FB670}"/>
          </ac:spMkLst>
        </pc:spChg>
        <pc:spChg chg="add mod">
          <ac:chgData name="Liisi Lillipuu - SOM" userId="dd80226e-5237-45f4-87b3-2ddd6f0092a4" providerId="ADAL" clId="{15D9BA3A-DC96-4698-97BC-93CFC0CCE9ED}" dt="2025-01-13T09:49:46.130" v="4217" actId="27803"/>
          <ac:spMkLst>
            <pc:docMk/>
            <pc:sldMk cId="1202674097" sldId="4273"/>
            <ac:spMk id="58" creationId="{CB5F22DD-7B96-40A9-5C05-3FA2ACE15C62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61" creationId="{D890FC46-DBD9-E8F8-BD8F-FB2C9EE0842E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63" creationId="{5AF1FD02-2975-DD4A-2FED-BFEBD4F202C5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64" creationId="{30D9729A-D709-4F3B-A503-76CDF79F13B1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65" creationId="{C7AF5567-7861-4D00-490F-2C58A3A59E2B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66" creationId="{06F8A315-40B1-B678-4826-DD9EF11BABA9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69" creationId="{8BC1A0F3-CD39-602E-CD2D-6ABDB3559A07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70" creationId="{F41602BB-55CE-C1CA-AF0D-867F85A7E65D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71" creationId="{D7C61DCC-B033-C657-5BA4-5567618BF4EF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73" creationId="{EA6FF075-0315-B6C8-5FA3-1F326B1CD4D9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76" creationId="{0C8B8988-A5D6-1574-0F40-5FC0E8F100B2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77" creationId="{08194B68-393B-6C2C-4E1B-70F3F98AC69C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79" creationId="{818A935A-FEF5-D108-DE10-7E097AC84F7D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80" creationId="{E5FC4292-44A7-58A1-BA64-85978359264E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81" creationId="{74F5784F-40C6-6AA2-CD21-B33C6E7A2DDD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82" creationId="{C806B164-D0C4-7686-4FE7-21A2AE6DC4C4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83" creationId="{083BB8CF-58ED-34A9-D1FE-B73AF133D703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84" creationId="{BC6E99FE-73C7-D1B6-FEAB-D0628A6F65C6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85" creationId="{1E1AB061-3FFA-3AAD-CC2D-F5F6731C9F36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87" creationId="{9D377FB1-0BD5-3857-7D7A-EB0D0FB66A8F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88" creationId="{8EEE8908-16EC-9E10-46F5-01812F4A4F07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89" creationId="{C3F2B982-6D8B-2DCB-F71C-4CF7711772EC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90" creationId="{B0A066C6-5AB8-F077-171A-574AFFF8AEE5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92" creationId="{6A142352-9CB0-03B4-5A1F-0CF13806C362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93" creationId="{7EA5A0AD-EAA6-6E9D-5C5A-D0B6CF1D9AE6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94" creationId="{60F69EF6-E320-BBD7-82AF-6CD2FBF4B220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95" creationId="{29A75869-0788-F117-4F0D-A54BFD761996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96" creationId="{662165B2-174F-0BC6-D100-00C8B39C4BFF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97" creationId="{1A777308-187D-B89C-684A-B38E4CCF1B10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98" creationId="{3C17FC5F-E58A-01B5-D10D-B96E44CECDE6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00" creationId="{59C29DD8-4568-FF8C-841E-846ADDFA47B1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01" creationId="{4BE685F4-05BC-15F2-7325-833A47D926C0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02" creationId="{F039F29E-E154-324C-68AC-95020B344482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03" creationId="{24A501B0-209D-4DEE-ADA5-D900231C2A0A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04" creationId="{3916EBFE-85CD-4BA1-3B58-965797489B6B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05" creationId="{A6C1D870-E924-8481-EE1A-84631A73EC3F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07" creationId="{207C3031-438B-5241-C4D7-24FDB9AC848D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08" creationId="{84F1C8AC-66C6-1EF3-4617-3B70F4FB0B53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09" creationId="{736D5F27-2F3D-BDC5-8500-1696CA417201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10" creationId="{63AF44F6-59E2-9084-DCAF-7EE38614A2E0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12" creationId="{C67FF547-0529-DBE0-4987-8F47161FA9B3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13" creationId="{0CB721E9-C7C0-ADDD-3CB5-3AA9504EF286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14" creationId="{62F35EFF-17F7-1E54-16CA-54F65686FDC1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18" creationId="{06A2A039-B766-AFA2-6692-6D1AB0964AB6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19" creationId="{8C07ABFE-A827-3727-F3F9-A6A60E27EA16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20" creationId="{DA262484-4D00-F478-8DCE-F9692E74399B}"/>
          </ac:spMkLst>
        </pc:spChg>
        <pc:spChg chg="mod topLvl">
          <ac:chgData name="Liisi Lillipuu - SOM" userId="dd80226e-5237-45f4-87b3-2ddd6f0092a4" providerId="ADAL" clId="{15D9BA3A-DC96-4698-97BC-93CFC0CCE9ED}" dt="2025-01-13T09:50:09.485" v="4219" actId="338"/>
          <ac:spMkLst>
            <pc:docMk/>
            <pc:sldMk cId="1202674097" sldId="4273"/>
            <ac:spMk id="121" creationId="{F29364B7-71E2-794A-C425-C5D934CB0FFE}"/>
          </ac:spMkLst>
        </pc:spChg>
        <pc:spChg chg="add del mod">
          <ac:chgData name="Liisi Lillipuu - SOM" userId="dd80226e-5237-45f4-87b3-2ddd6f0092a4" providerId="ADAL" clId="{15D9BA3A-DC96-4698-97BC-93CFC0CCE9ED}" dt="2025-01-13T09:49:46.130" v="4217" actId="27803"/>
          <ac:spMkLst>
            <pc:docMk/>
            <pc:sldMk cId="1202674097" sldId="4273"/>
            <ac:spMk id="253" creationId="{F5B02E24-6B62-7F6D-943C-E1E97168D039}"/>
          </ac:spMkLst>
        </pc:spChg>
        <pc:spChg chg="add mod ord">
          <ac:chgData name="Liisi Lillipuu - SOM" userId="dd80226e-5237-45f4-87b3-2ddd6f0092a4" providerId="ADAL" clId="{15D9BA3A-DC96-4698-97BC-93CFC0CCE9ED}" dt="2025-01-13T09:49:46.130" v="4217" actId="27803"/>
          <ac:spMkLst>
            <pc:docMk/>
            <pc:sldMk cId="1202674097" sldId="4273"/>
            <ac:spMk id="309" creationId="{293A01E8-07EE-840B-CA47-446ED6F38AE1}"/>
          </ac:spMkLst>
        </pc:spChg>
        <pc:grpChg chg="add mod">
          <ac:chgData name="Liisi Lillipuu - SOM" userId="dd80226e-5237-45f4-87b3-2ddd6f0092a4" providerId="ADAL" clId="{15D9BA3A-DC96-4698-97BC-93CFC0CCE9ED}" dt="2025-01-13T09:50:09.485" v="4219" actId="338"/>
          <ac:grpSpMkLst>
            <pc:docMk/>
            <pc:sldMk cId="1202674097" sldId="4273"/>
            <ac:grpSpMk id="122" creationId="{7AA3D70A-0EF8-FE15-CB31-3B7ABD031DF7}"/>
          </ac:grpSpMkLst>
        </pc:grpChg>
        <pc:grpChg chg="add mod">
          <ac:chgData name="Liisi Lillipuu - SOM" userId="dd80226e-5237-45f4-87b3-2ddd6f0092a4" providerId="ADAL" clId="{15D9BA3A-DC96-4698-97BC-93CFC0CCE9ED}" dt="2025-01-13T09:50:09.485" v="4219" actId="338"/>
          <ac:grpSpMkLst>
            <pc:docMk/>
            <pc:sldMk cId="1202674097" sldId="4273"/>
            <ac:grpSpMk id="123" creationId="{9E0F3D3C-1461-9881-389E-5F6412E3EC79}"/>
          </ac:grpSpMkLst>
        </pc:grpChg>
        <pc:grpChg chg="add mod">
          <ac:chgData name="Liisi Lillipuu - SOM" userId="dd80226e-5237-45f4-87b3-2ddd6f0092a4" providerId="ADAL" clId="{15D9BA3A-DC96-4698-97BC-93CFC0CCE9ED}" dt="2025-01-13T09:50:09.485" v="4219" actId="338"/>
          <ac:grpSpMkLst>
            <pc:docMk/>
            <pc:sldMk cId="1202674097" sldId="4273"/>
            <ac:grpSpMk id="125" creationId="{4E4EFADD-9FE2-A4A6-D375-6A456CB7324D}"/>
          </ac:grpSpMkLst>
        </pc:grpChg>
        <pc:grpChg chg="add mod">
          <ac:chgData name="Liisi Lillipuu - SOM" userId="dd80226e-5237-45f4-87b3-2ddd6f0092a4" providerId="ADAL" clId="{15D9BA3A-DC96-4698-97BC-93CFC0CCE9ED}" dt="2025-01-13T09:50:09.485" v="4219" actId="338"/>
          <ac:grpSpMkLst>
            <pc:docMk/>
            <pc:sldMk cId="1202674097" sldId="4273"/>
            <ac:grpSpMk id="127" creationId="{FD4F73CE-2DF6-0622-29B4-D7E34766CDB0}"/>
          </ac:grpSpMkLst>
        </pc:grpChg>
        <pc:grpChg chg="add mod">
          <ac:chgData name="Liisi Lillipuu - SOM" userId="dd80226e-5237-45f4-87b3-2ddd6f0092a4" providerId="ADAL" clId="{15D9BA3A-DC96-4698-97BC-93CFC0CCE9ED}" dt="2025-01-13T09:50:09.485" v="4219" actId="338"/>
          <ac:grpSpMkLst>
            <pc:docMk/>
            <pc:sldMk cId="1202674097" sldId="4273"/>
            <ac:grpSpMk id="129" creationId="{2F317015-1B3D-026C-8D1F-70A299D4F939}"/>
          </ac:grpSpMkLst>
        </pc:grpChg>
        <pc:grpChg chg="add mod">
          <ac:chgData name="Liisi Lillipuu - SOM" userId="dd80226e-5237-45f4-87b3-2ddd6f0092a4" providerId="ADAL" clId="{15D9BA3A-DC96-4698-97BC-93CFC0CCE9ED}" dt="2025-01-13T09:50:09.485" v="4219" actId="338"/>
          <ac:grpSpMkLst>
            <pc:docMk/>
            <pc:sldMk cId="1202674097" sldId="4273"/>
            <ac:grpSpMk id="130" creationId="{84E7D005-C9D0-C088-A5BF-8F8C5F731525}"/>
          </ac:grpSpMkLst>
        </pc:grpChg>
        <pc:grpChg chg="add mod">
          <ac:chgData name="Liisi Lillipuu - SOM" userId="dd80226e-5237-45f4-87b3-2ddd6f0092a4" providerId="ADAL" clId="{15D9BA3A-DC96-4698-97BC-93CFC0CCE9ED}" dt="2025-01-13T09:50:09.485" v="4219" actId="338"/>
          <ac:grpSpMkLst>
            <pc:docMk/>
            <pc:sldMk cId="1202674097" sldId="4273"/>
            <ac:grpSpMk id="131" creationId="{5B1AA2AC-ABF9-5235-A143-34BC15EA555A}"/>
          </ac:grpSpMkLst>
        </pc:grpChg>
        <pc:grpChg chg="add mod">
          <ac:chgData name="Liisi Lillipuu - SOM" userId="dd80226e-5237-45f4-87b3-2ddd6f0092a4" providerId="ADAL" clId="{15D9BA3A-DC96-4698-97BC-93CFC0CCE9ED}" dt="2025-01-13T09:50:09.485" v="4219" actId="338"/>
          <ac:grpSpMkLst>
            <pc:docMk/>
            <pc:sldMk cId="1202674097" sldId="4273"/>
            <ac:grpSpMk id="133" creationId="{F6A58205-965D-9A55-E6C7-7715F5A1A7AA}"/>
          </ac:grpSpMkLst>
        </pc:grpChg>
        <pc:grpChg chg="add mod">
          <ac:chgData name="Liisi Lillipuu - SOM" userId="dd80226e-5237-45f4-87b3-2ddd6f0092a4" providerId="ADAL" clId="{15D9BA3A-DC96-4698-97BC-93CFC0CCE9ED}" dt="2025-01-13T09:50:09.485" v="4219" actId="338"/>
          <ac:grpSpMkLst>
            <pc:docMk/>
            <pc:sldMk cId="1202674097" sldId="4273"/>
            <ac:grpSpMk id="134" creationId="{0854D963-BF76-8EBC-C3CB-A61D3F4623CF}"/>
          </ac:grpSpMkLst>
        </pc:grpChg>
        <pc:grpChg chg="add mod">
          <ac:chgData name="Liisi Lillipuu - SOM" userId="dd80226e-5237-45f4-87b3-2ddd6f0092a4" providerId="ADAL" clId="{15D9BA3A-DC96-4698-97BC-93CFC0CCE9ED}" dt="2025-01-13T09:50:09.485" v="4219" actId="338"/>
          <ac:grpSpMkLst>
            <pc:docMk/>
            <pc:sldMk cId="1202674097" sldId="4273"/>
            <ac:grpSpMk id="135" creationId="{76C1AED2-A4BE-149B-9407-ED3526C1DDC3}"/>
          </ac:grpSpMkLst>
        </pc:grpChg>
        <pc:grpChg chg="add mod">
          <ac:chgData name="Liisi Lillipuu - SOM" userId="dd80226e-5237-45f4-87b3-2ddd6f0092a4" providerId="ADAL" clId="{15D9BA3A-DC96-4698-97BC-93CFC0CCE9ED}" dt="2025-01-13T09:50:09.485" v="4219" actId="338"/>
          <ac:grpSpMkLst>
            <pc:docMk/>
            <pc:sldMk cId="1202674097" sldId="4273"/>
            <ac:grpSpMk id="136" creationId="{4D86E606-D8CE-4D31-C1B3-74A5E3CC58EC}"/>
          </ac:grpSpMkLst>
        </pc:grpChg>
        <pc:graphicFrameChg chg="mod modGraphic">
          <ac:chgData name="Liisi Lillipuu - SOM" userId="dd80226e-5237-45f4-87b3-2ddd6f0092a4" providerId="ADAL" clId="{15D9BA3A-DC96-4698-97BC-93CFC0CCE9ED}" dt="2025-01-13T09:49:46.130" v="4217" actId="27803"/>
          <ac:graphicFrameMkLst>
            <pc:docMk/>
            <pc:sldMk cId="1202674097" sldId="4273"/>
            <ac:graphicFrameMk id="4" creationId="{4C612F9A-BF5A-B20B-2B76-CC7D5F4FC6BB}"/>
          </ac:graphicFrameMkLst>
        </pc:graphicFrameChg>
        <pc:graphicFrameChg chg="mod modGraphic">
          <ac:chgData name="Liisi Lillipuu - SOM" userId="dd80226e-5237-45f4-87b3-2ddd6f0092a4" providerId="ADAL" clId="{15D9BA3A-DC96-4698-97BC-93CFC0CCE9ED}" dt="2025-01-13T09:49:46.130" v="4217" actId="27803"/>
          <ac:graphicFrameMkLst>
            <pc:docMk/>
            <pc:sldMk cId="1202674097" sldId="4273"/>
            <ac:graphicFrameMk id="9" creationId="{126AC63F-686B-AC31-5634-89BA92857C94}"/>
          </ac:graphicFrameMkLst>
        </pc:graphicFrameChg>
        <pc:graphicFrameChg chg="add mod modGraphic">
          <ac:chgData name="Liisi Lillipuu - SOM" userId="dd80226e-5237-45f4-87b3-2ddd6f0092a4" providerId="ADAL" clId="{15D9BA3A-DC96-4698-97BC-93CFC0CCE9ED}" dt="2025-01-13T09:49:46.130" v="4217" actId="27803"/>
          <ac:graphicFrameMkLst>
            <pc:docMk/>
            <pc:sldMk cId="1202674097" sldId="4273"/>
            <ac:graphicFrameMk id="18" creationId="{CD6AB7CB-F34F-7071-707F-0A8FA8AA01C3}"/>
          </ac:graphicFrameMkLst>
        </pc:graphicFrameChg>
        <pc:graphicFrameChg chg="add mod modGraphic">
          <ac:chgData name="Liisi Lillipuu - SOM" userId="dd80226e-5237-45f4-87b3-2ddd6f0092a4" providerId="ADAL" clId="{15D9BA3A-DC96-4698-97BC-93CFC0CCE9ED}" dt="2025-01-13T09:49:46.130" v="4217" actId="27803"/>
          <ac:graphicFrameMkLst>
            <pc:docMk/>
            <pc:sldMk cId="1202674097" sldId="4273"/>
            <ac:graphicFrameMk id="21" creationId="{CF1243EF-D586-2D32-FC5B-ECEFA0F94345}"/>
          </ac:graphicFrameMkLst>
        </pc:graphicFrameChg>
        <pc:graphicFrameChg chg="mod modGraphic">
          <ac:chgData name="Liisi Lillipuu - SOM" userId="dd80226e-5237-45f4-87b3-2ddd6f0092a4" providerId="ADAL" clId="{15D9BA3A-DC96-4698-97BC-93CFC0CCE9ED}" dt="2025-01-13T09:49:46.130" v="4217" actId="27803"/>
          <ac:graphicFrameMkLst>
            <pc:docMk/>
            <pc:sldMk cId="1202674097" sldId="4273"/>
            <ac:graphicFrameMk id="37" creationId="{CBF8C57C-536E-D09C-F094-2B8DCE686DD7}"/>
          </ac:graphicFrameMkLst>
        </pc:graphicFrameChg>
        <pc:graphicFrameChg chg="mod modGraphic">
          <ac:chgData name="Liisi Lillipuu - SOM" userId="dd80226e-5237-45f4-87b3-2ddd6f0092a4" providerId="ADAL" clId="{15D9BA3A-DC96-4698-97BC-93CFC0CCE9ED}" dt="2025-01-13T09:49:46.130" v="4217" actId="27803"/>
          <ac:graphicFrameMkLst>
            <pc:docMk/>
            <pc:sldMk cId="1202674097" sldId="4273"/>
            <ac:graphicFrameMk id="38" creationId="{9C40587F-83FA-6358-12BD-10961654F6B4}"/>
          </ac:graphicFrameMkLst>
        </pc:graphicFrameChg>
        <pc:graphicFrameChg chg="mod modGraphic">
          <ac:chgData name="Liisi Lillipuu - SOM" userId="dd80226e-5237-45f4-87b3-2ddd6f0092a4" providerId="ADAL" clId="{15D9BA3A-DC96-4698-97BC-93CFC0CCE9ED}" dt="2025-01-13T09:49:46.130" v="4217" actId="27803"/>
          <ac:graphicFrameMkLst>
            <pc:docMk/>
            <pc:sldMk cId="1202674097" sldId="4273"/>
            <ac:graphicFrameMk id="39" creationId="{2B94BE31-3542-F41B-65E0-22FAC7184FFE}"/>
          </ac:graphicFrameMkLst>
        </pc:graphicFrameChg>
        <pc:graphicFrameChg chg="mod modGraphic">
          <ac:chgData name="Liisi Lillipuu - SOM" userId="dd80226e-5237-45f4-87b3-2ddd6f0092a4" providerId="ADAL" clId="{15D9BA3A-DC96-4698-97BC-93CFC0CCE9ED}" dt="2025-01-13T09:49:46.130" v="4217" actId="27803"/>
          <ac:graphicFrameMkLst>
            <pc:docMk/>
            <pc:sldMk cId="1202674097" sldId="4273"/>
            <ac:graphicFrameMk id="40" creationId="{073C4A6C-ACB0-B5AA-249E-079F4818B14B}"/>
          </ac:graphicFrameMkLst>
        </pc:graphicFrameChg>
        <pc:graphicFrameChg chg="mod modGraphic">
          <ac:chgData name="Liisi Lillipuu - SOM" userId="dd80226e-5237-45f4-87b3-2ddd6f0092a4" providerId="ADAL" clId="{15D9BA3A-DC96-4698-97BC-93CFC0CCE9ED}" dt="2025-01-13T09:49:46.130" v="4217" actId="27803"/>
          <ac:graphicFrameMkLst>
            <pc:docMk/>
            <pc:sldMk cId="1202674097" sldId="4273"/>
            <ac:graphicFrameMk id="41" creationId="{5E8698C8-C96F-B39B-4DE9-A8CF259379F9}"/>
          </ac:graphicFrameMkLst>
        </pc:graphicFrameChg>
        <pc:graphicFrameChg chg="mod modGraphic">
          <ac:chgData name="Liisi Lillipuu - SOM" userId="dd80226e-5237-45f4-87b3-2ddd6f0092a4" providerId="ADAL" clId="{15D9BA3A-DC96-4698-97BC-93CFC0CCE9ED}" dt="2025-01-13T09:49:46.130" v="4217" actId="27803"/>
          <ac:graphicFrameMkLst>
            <pc:docMk/>
            <pc:sldMk cId="1202674097" sldId="4273"/>
            <ac:graphicFrameMk id="42" creationId="{66FC7FC5-9747-DA19-D813-3F9B2DB850CE}"/>
          </ac:graphicFrameMkLst>
        </pc:graphicFrameChg>
        <pc:graphicFrameChg chg="mod modGraphic">
          <ac:chgData name="Liisi Lillipuu - SOM" userId="dd80226e-5237-45f4-87b3-2ddd6f0092a4" providerId="ADAL" clId="{15D9BA3A-DC96-4698-97BC-93CFC0CCE9ED}" dt="2025-01-13T09:49:46.130" v="4217" actId="27803"/>
          <ac:graphicFrameMkLst>
            <pc:docMk/>
            <pc:sldMk cId="1202674097" sldId="4273"/>
            <ac:graphicFrameMk id="44" creationId="{944B7F53-A58D-CCF0-3FF3-ACD73D0CB652}"/>
          </ac:graphicFrameMkLst>
        </pc:graphicFrameChg>
        <pc:graphicFrameChg chg="mod modGraphic">
          <ac:chgData name="Liisi Lillipuu - SOM" userId="dd80226e-5237-45f4-87b3-2ddd6f0092a4" providerId="ADAL" clId="{15D9BA3A-DC96-4698-97BC-93CFC0CCE9ED}" dt="2025-01-13T09:49:46.130" v="4217" actId="27803"/>
          <ac:graphicFrameMkLst>
            <pc:docMk/>
            <pc:sldMk cId="1202674097" sldId="4273"/>
            <ac:graphicFrameMk id="46" creationId="{0429064B-7B68-C5F7-BE32-9DC3184DBE53}"/>
          </ac:graphicFrameMkLst>
        </pc:graphicFrameChg>
        <pc:graphicFrameChg chg="add mod modGraphic">
          <ac:chgData name="Liisi Lillipuu - SOM" userId="dd80226e-5237-45f4-87b3-2ddd6f0092a4" providerId="ADAL" clId="{15D9BA3A-DC96-4698-97BC-93CFC0CCE9ED}" dt="2025-01-13T09:49:46.130" v="4217" actId="27803"/>
          <ac:graphicFrameMkLst>
            <pc:docMk/>
            <pc:sldMk cId="1202674097" sldId="4273"/>
            <ac:graphicFrameMk id="60" creationId="{5C478178-4C35-ADAE-2385-2680CAB6AC28}"/>
          </ac:graphicFrameMkLst>
        </pc:graphicFrameChg>
        <pc:graphicFrameChg chg="add del mod modGraphic">
          <ac:chgData name="Liisi Lillipuu - SOM" userId="dd80226e-5237-45f4-87b3-2ddd6f0092a4" providerId="ADAL" clId="{15D9BA3A-DC96-4698-97BC-93CFC0CCE9ED}" dt="2025-01-13T09:49:46.130" v="4217" actId="27803"/>
          <ac:graphicFrameMkLst>
            <pc:docMk/>
            <pc:sldMk cId="1202674097" sldId="4273"/>
            <ac:graphicFrameMk id="254" creationId="{B2764F45-DD20-103E-4F1B-525079108A2C}"/>
          </ac:graphicFrameMkLst>
        </pc:graphicFrameChg>
        <pc:cxnChg chg="mod">
          <ac:chgData name="Liisi Lillipuu - SOM" userId="dd80226e-5237-45f4-87b3-2ddd6f0092a4" providerId="ADAL" clId="{15D9BA3A-DC96-4698-97BC-93CFC0CCE9ED}" dt="2025-01-13T09:49:46.130" v="4217" actId="27803"/>
          <ac:cxnSpMkLst>
            <pc:docMk/>
            <pc:sldMk cId="1202674097" sldId="4273"/>
            <ac:cxnSpMk id="5" creationId="{C93F855A-2354-0624-723E-DFA43682F208}"/>
          </ac:cxnSpMkLst>
        </pc:cxnChg>
        <pc:cxnChg chg="mod">
          <ac:chgData name="Liisi Lillipuu - SOM" userId="dd80226e-5237-45f4-87b3-2ddd6f0092a4" providerId="ADAL" clId="{15D9BA3A-DC96-4698-97BC-93CFC0CCE9ED}" dt="2025-01-13T09:49:46.130" v="4217" actId="27803"/>
          <ac:cxnSpMkLst>
            <pc:docMk/>
            <pc:sldMk cId="1202674097" sldId="4273"/>
            <ac:cxnSpMk id="10" creationId="{A2331B24-5667-9EC8-004E-2BE03D18BE24}"/>
          </ac:cxnSpMkLst>
        </pc:cxnChg>
        <pc:cxnChg chg="add mod">
          <ac:chgData name="Liisi Lillipuu - SOM" userId="dd80226e-5237-45f4-87b3-2ddd6f0092a4" providerId="ADAL" clId="{15D9BA3A-DC96-4698-97BC-93CFC0CCE9ED}" dt="2025-01-13T09:49:46.130" v="4217" actId="27803"/>
          <ac:cxnSpMkLst>
            <pc:docMk/>
            <pc:sldMk cId="1202674097" sldId="4273"/>
            <ac:cxnSpMk id="52" creationId="{0740F906-6633-805D-3C07-E84F4904475A}"/>
          </ac:cxnSpMkLst>
        </pc:cxnChg>
        <pc:cxnChg chg="mod">
          <ac:chgData name="Liisi Lillipuu - SOM" userId="dd80226e-5237-45f4-87b3-2ddd6f0092a4" providerId="ADAL" clId="{15D9BA3A-DC96-4698-97BC-93CFC0CCE9ED}" dt="2025-01-13T09:49:46.130" v="4217" actId="27803"/>
          <ac:cxnSpMkLst>
            <pc:docMk/>
            <pc:sldMk cId="1202674097" sldId="4273"/>
            <ac:cxnSpMk id="54" creationId="{3D5FAC55-C065-82D2-3D05-BC0C40359176}"/>
          </ac:cxnSpMkLst>
        </pc:cxnChg>
        <pc:cxnChg chg="add del mod">
          <ac:chgData name="Liisi Lillipuu - SOM" userId="dd80226e-5237-45f4-87b3-2ddd6f0092a4" providerId="ADAL" clId="{15D9BA3A-DC96-4698-97BC-93CFC0CCE9ED}" dt="2025-01-13T09:49:46.130" v="4217" actId="27803"/>
          <ac:cxnSpMkLst>
            <pc:docMk/>
            <pc:sldMk cId="1202674097" sldId="4273"/>
            <ac:cxnSpMk id="56" creationId="{85E97BBE-5196-7659-389C-5311AFD66C46}"/>
          </ac:cxnSpMkLst>
        </pc:cxnChg>
        <pc:cxnChg chg="mod">
          <ac:chgData name="Liisi Lillipuu - SOM" userId="dd80226e-5237-45f4-87b3-2ddd6f0092a4" providerId="ADAL" clId="{15D9BA3A-DC96-4698-97BC-93CFC0CCE9ED}" dt="2025-01-13T09:49:46.130" v="4217" actId="27803"/>
          <ac:cxnSpMkLst>
            <pc:docMk/>
            <pc:sldMk cId="1202674097" sldId="4273"/>
            <ac:cxnSpMk id="59" creationId="{8E6D4CEF-F947-1B9C-7263-BD60EF05A028}"/>
          </ac:cxnSpMkLst>
        </pc:cxnChg>
        <pc:cxnChg chg="add mod">
          <ac:chgData name="Liisi Lillipuu - SOM" userId="dd80226e-5237-45f4-87b3-2ddd6f0092a4" providerId="ADAL" clId="{15D9BA3A-DC96-4698-97BC-93CFC0CCE9ED}" dt="2025-01-13T09:49:46.130" v="4217" actId="27803"/>
          <ac:cxnSpMkLst>
            <pc:docMk/>
            <pc:sldMk cId="1202674097" sldId="4273"/>
            <ac:cxnSpMk id="62" creationId="{4BC287CA-579E-4545-F6DB-4C10F89723A8}"/>
          </ac:cxnSpMkLst>
        </pc:cxnChg>
        <pc:cxnChg chg="mod">
          <ac:chgData name="Liisi Lillipuu - SOM" userId="dd80226e-5237-45f4-87b3-2ddd6f0092a4" providerId="ADAL" clId="{15D9BA3A-DC96-4698-97BC-93CFC0CCE9ED}" dt="2025-01-13T09:49:46.130" v="4217" actId="27803"/>
          <ac:cxnSpMkLst>
            <pc:docMk/>
            <pc:sldMk cId="1202674097" sldId="4273"/>
            <ac:cxnSpMk id="67" creationId="{95E894AC-EBD1-70D5-372E-C8EDF9731C4E}"/>
          </ac:cxnSpMkLst>
        </pc:cxnChg>
        <pc:cxnChg chg="mod">
          <ac:chgData name="Liisi Lillipuu - SOM" userId="dd80226e-5237-45f4-87b3-2ddd6f0092a4" providerId="ADAL" clId="{15D9BA3A-DC96-4698-97BC-93CFC0CCE9ED}" dt="2025-01-13T09:49:46.130" v="4217" actId="27803"/>
          <ac:cxnSpMkLst>
            <pc:docMk/>
            <pc:sldMk cId="1202674097" sldId="4273"/>
            <ac:cxnSpMk id="72" creationId="{327D7B55-A199-71E9-DB6D-07380E779B68}"/>
          </ac:cxnSpMkLst>
        </pc:cxnChg>
        <pc:cxnChg chg="mod">
          <ac:chgData name="Liisi Lillipuu - SOM" userId="dd80226e-5237-45f4-87b3-2ddd6f0092a4" providerId="ADAL" clId="{15D9BA3A-DC96-4698-97BC-93CFC0CCE9ED}" dt="2025-01-13T09:49:46.130" v="4217" actId="27803"/>
          <ac:cxnSpMkLst>
            <pc:docMk/>
            <pc:sldMk cId="1202674097" sldId="4273"/>
            <ac:cxnSpMk id="75" creationId="{35BBD039-D205-DAD8-75BE-A27697168171}"/>
          </ac:cxnSpMkLst>
        </pc:cxnChg>
        <pc:cxnChg chg="mod">
          <ac:chgData name="Liisi Lillipuu - SOM" userId="dd80226e-5237-45f4-87b3-2ddd6f0092a4" providerId="ADAL" clId="{15D9BA3A-DC96-4698-97BC-93CFC0CCE9ED}" dt="2025-01-13T09:49:46.130" v="4217" actId="27803"/>
          <ac:cxnSpMkLst>
            <pc:docMk/>
            <pc:sldMk cId="1202674097" sldId="4273"/>
            <ac:cxnSpMk id="78" creationId="{5D326502-933C-B39B-2C05-7AFE7B6EC886}"/>
          </ac:cxnSpMkLst>
        </pc:cxnChg>
        <pc:cxnChg chg="mod">
          <ac:chgData name="Liisi Lillipuu - SOM" userId="dd80226e-5237-45f4-87b3-2ddd6f0092a4" providerId="ADAL" clId="{15D9BA3A-DC96-4698-97BC-93CFC0CCE9ED}" dt="2025-01-13T09:49:46.130" v="4217" actId="27803"/>
          <ac:cxnSpMkLst>
            <pc:docMk/>
            <pc:sldMk cId="1202674097" sldId="4273"/>
            <ac:cxnSpMk id="205" creationId="{BB491468-DD63-CBBF-7A9D-59D18769ACFC}"/>
          </ac:cxnSpMkLst>
        </pc:cxnChg>
        <pc:cxnChg chg="add mod">
          <ac:chgData name="Liisi Lillipuu - SOM" userId="dd80226e-5237-45f4-87b3-2ddd6f0092a4" providerId="ADAL" clId="{15D9BA3A-DC96-4698-97BC-93CFC0CCE9ED}" dt="2025-01-13T09:49:46.130" v="4217" actId="27803"/>
          <ac:cxnSpMkLst>
            <pc:docMk/>
            <pc:sldMk cId="1202674097" sldId="4273"/>
            <ac:cxnSpMk id="256" creationId="{8A0F93F3-2535-8DF3-4319-F342D5EAB3E5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isi Lillipuu - SOM" userId="dd80226e-5237-45f4-87b3-2ddd6f0092a4" providerId="ADAL" clId="{15D9BA3A-DC96-4698-97BC-93CFC0CCE9ED}" dt="2025-01-07T11:06:37.632" v="1608" actId="6264"/>
              <pc2:cmMkLst xmlns:pc2="http://schemas.microsoft.com/office/powerpoint/2019/9/main/command">
                <pc:docMk/>
                <pc:sldMk cId="1202674097" sldId="4273"/>
                <pc2:cmMk id="{F95B0833-32B1-4B1D-B8E6-DF0743221156}"/>
              </pc2:cmMkLst>
            </pc226:cmChg>
            <pc226:cmChg xmlns:pc226="http://schemas.microsoft.com/office/powerpoint/2022/06/main/command" chg="mod">
              <pc226:chgData name="Liisi Lillipuu - SOM" userId="dd80226e-5237-45f4-87b3-2ddd6f0092a4" providerId="ADAL" clId="{15D9BA3A-DC96-4698-97BC-93CFC0CCE9ED}" dt="2025-01-07T11:23:22.136" v="1790" actId="20577"/>
              <pc2:cmMkLst xmlns:pc2="http://schemas.microsoft.com/office/powerpoint/2019/9/main/command">
                <pc:docMk/>
                <pc:sldMk cId="1202674097" sldId="4273"/>
                <pc2:cmMk id="{FF2496CD-9913-4056-99AE-67EBF7FD2C98}"/>
              </pc2:cmMkLst>
            </pc226:cmChg>
          </p:ext>
        </pc:extLst>
      </pc:sldChg>
      <pc:sldChg chg="modNotesTx">
        <pc:chgData name="Liisi Lillipuu - SOM" userId="dd80226e-5237-45f4-87b3-2ddd6f0092a4" providerId="ADAL" clId="{15D9BA3A-DC96-4698-97BC-93CFC0CCE9ED}" dt="2025-01-13T09:56:07.171" v="4768" actId="20577"/>
        <pc:sldMkLst>
          <pc:docMk/>
          <pc:sldMk cId="3674166361" sldId="4400"/>
        </pc:sldMkLst>
      </pc:sldChg>
      <pc:sldChg chg="modSp mod modCm">
        <pc:chgData name="Liisi Lillipuu - SOM" userId="dd80226e-5237-45f4-87b3-2ddd6f0092a4" providerId="ADAL" clId="{15D9BA3A-DC96-4698-97BC-93CFC0CCE9ED}" dt="2025-01-08T10:09:28.522" v="3913" actId="1076"/>
        <pc:sldMkLst>
          <pc:docMk/>
          <pc:sldMk cId="3193615797" sldId="4532"/>
        </pc:sldMkLst>
        <pc:spChg chg="mod">
          <ac:chgData name="Liisi Lillipuu - SOM" userId="dd80226e-5237-45f4-87b3-2ddd6f0092a4" providerId="ADAL" clId="{15D9BA3A-DC96-4698-97BC-93CFC0CCE9ED}" dt="2025-01-08T10:09:28.522" v="3913" actId="1076"/>
          <ac:spMkLst>
            <pc:docMk/>
            <pc:sldMk cId="3193615797" sldId="4532"/>
            <ac:spMk id="9" creationId="{19937E27-6650-E64A-91C1-B3FE2A8B3E73}"/>
          </ac:spMkLst>
        </pc:spChg>
        <pc:spChg chg="mod">
          <ac:chgData name="Liisi Lillipuu - SOM" userId="dd80226e-5237-45f4-87b3-2ddd6f0092a4" providerId="ADAL" clId="{15D9BA3A-DC96-4698-97BC-93CFC0CCE9ED}" dt="2025-01-08T10:09:01.575" v="3911" actId="20577"/>
          <ac:spMkLst>
            <pc:docMk/>
            <pc:sldMk cId="3193615797" sldId="4532"/>
            <ac:spMk id="11" creationId="{5777158C-628A-495D-91CD-501A59AD831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isi Lillipuu - SOM" userId="dd80226e-5237-45f4-87b3-2ddd6f0092a4" providerId="ADAL" clId="{15D9BA3A-DC96-4698-97BC-93CFC0CCE9ED}" dt="2025-01-08T10:09:01.575" v="3911" actId="20577"/>
              <pc2:cmMkLst xmlns:pc2="http://schemas.microsoft.com/office/powerpoint/2019/9/main/command">
                <pc:docMk/>
                <pc:sldMk cId="3193615797" sldId="4532"/>
                <pc2:cmMk id="{04A636C0-FF0D-447D-B864-AF610902811B}"/>
              </pc2:cmMkLst>
            </pc226:cmChg>
          </p:ext>
        </pc:extLst>
      </pc:sldChg>
      <pc:sldChg chg="modSp mod modCm">
        <pc:chgData name="Liisi Lillipuu - SOM" userId="dd80226e-5237-45f4-87b3-2ddd6f0092a4" providerId="ADAL" clId="{15D9BA3A-DC96-4698-97BC-93CFC0CCE9ED}" dt="2025-01-07T11:44:28.101" v="1948" actId="14100"/>
        <pc:sldMkLst>
          <pc:docMk/>
          <pc:sldMk cId="1801804572" sldId="45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isi Lillipuu - SOM" userId="dd80226e-5237-45f4-87b3-2ddd6f0092a4" providerId="ADAL" clId="{15D9BA3A-DC96-4698-97BC-93CFC0CCE9ED}" dt="2025-01-07T11:44:23.719" v="1947" actId="20577"/>
              <pc2:cmMkLst xmlns:pc2="http://schemas.microsoft.com/office/powerpoint/2019/9/main/command">
                <pc:docMk/>
                <pc:sldMk cId="1801804572" sldId="4533"/>
                <pc2:cmMk id="{AEAB1373-0E64-40FC-BDF1-99DE1AD4D151}"/>
              </pc2:cmMkLst>
            </pc226:cmChg>
          </p:ext>
        </pc:extLst>
      </pc:sldChg>
      <pc:sldChg chg="modSp mod">
        <pc:chgData name="Liisi Lillipuu - SOM" userId="dd80226e-5237-45f4-87b3-2ddd6f0092a4" providerId="ADAL" clId="{15D9BA3A-DC96-4698-97BC-93CFC0CCE9ED}" dt="2025-01-07T14:54:00.169" v="2853" actId="1076"/>
        <pc:sldMkLst>
          <pc:docMk/>
          <pc:sldMk cId="130797813" sldId="4535"/>
        </pc:sldMkLst>
      </pc:sldChg>
      <pc:sldChg chg="addSp delSp modSp mod modClrScheme chgLayout modNotesTx">
        <pc:chgData name="Liisi Lillipuu - SOM" userId="dd80226e-5237-45f4-87b3-2ddd6f0092a4" providerId="ADAL" clId="{15D9BA3A-DC96-4698-97BC-93CFC0CCE9ED}" dt="2025-01-08T08:49:28.680" v="3643" actId="20577"/>
        <pc:sldMkLst>
          <pc:docMk/>
          <pc:sldMk cId="858724917" sldId="4536"/>
        </pc:sldMkLst>
        <pc:spChg chg="mod">
          <ac:chgData name="Liisi Lillipuu - SOM" userId="dd80226e-5237-45f4-87b3-2ddd6f0092a4" providerId="ADAL" clId="{15D9BA3A-DC96-4698-97BC-93CFC0CCE9ED}" dt="2025-01-08T08:47:34.846" v="3581" actId="207"/>
          <ac:spMkLst>
            <pc:docMk/>
            <pc:sldMk cId="858724917" sldId="4536"/>
            <ac:spMk id="3" creationId="{F3E1A106-BE66-A0E0-CF9C-D6E63D627519}"/>
          </ac:spMkLst>
        </pc:spChg>
        <pc:spChg chg="mod">
          <ac:chgData name="Liisi Lillipuu - SOM" userId="dd80226e-5237-45f4-87b3-2ddd6f0092a4" providerId="ADAL" clId="{15D9BA3A-DC96-4698-97BC-93CFC0CCE9ED}" dt="2025-01-08T08:46:40.223" v="3572" actId="207"/>
          <ac:spMkLst>
            <pc:docMk/>
            <pc:sldMk cId="858724917" sldId="4536"/>
            <ac:spMk id="4" creationId="{130C3A12-7BB5-941E-2F3A-C4FCA58982DB}"/>
          </ac:spMkLst>
        </pc:spChg>
        <pc:spChg chg="mod ord">
          <ac:chgData name="Liisi Lillipuu - SOM" userId="dd80226e-5237-45f4-87b3-2ddd6f0092a4" providerId="ADAL" clId="{15D9BA3A-DC96-4698-97BC-93CFC0CCE9ED}" dt="2025-01-08T08:41:32.493" v="3499" actId="700"/>
          <ac:spMkLst>
            <pc:docMk/>
            <pc:sldMk cId="858724917" sldId="4536"/>
            <ac:spMk id="5" creationId="{CD2E17F4-B5E9-5184-C4C3-09D786CCF91C}"/>
          </ac:spMkLst>
        </pc:spChg>
        <pc:spChg chg="mod ord">
          <ac:chgData name="Liisi Lillipuu - SOM" userId="dd80226e-5237-45f4-87b3-2ddd6f0092a4" providerId="ADAL" clId="{15D9BA3A-DC96-4698-97BC-93CFC0CCE9ED}" dt="2025-01-08T08:49:28.680" v="3643" actId="20577"/>
          <ac:spMkLst>
            <pc:docMk/>
            <pc:sldMk cId="858724917" sldId="4536"/>
            <ac:spMk id="7" creationId="{335EAA04-5A3B-BB06-C812-EE8C367C29EA}"/>
          </ac:spMkLst>
        </pc:spChg>
        <pc:spChg chg="mod ord">
          <ac:chgData name="Liisi Lillipuu - SOM" userId="dd80226e-5237-45f4-87b3-2ddd6f0092a4" providerId="ADAL" clId="{15D9BA3A-DC96-4698-97BC-93CFC0CCE9ED}" dt="2025-01-08T08:41:32.493" v="3499" actId="700"/>
          <ac:spMkLst>
            <pc:docMk/>
            <pc:sldMk cId="858724917" sldId="4536"/>
            <ac:spMk id="8" creationId="{F0DF3B53-6317-99ED-A66E-A61880DF3730}"/>
          </ac:spMkLst>
        </pc:spChg>
        <pc:grpChg chg="mod">
          <ac:chgData name="Liisi Lillipuu - SOM" userId="dd80226e-5237-45f4-87b3-2ddd6f0092a4" providerId="ADAL" clId="{15D9BA3A-DC96-4698-97BC-93CFC0CCE9ED}" dt="2025-01-08T08:48:40.741" v="3591" actId="14100"/>
          <ac:grpSpMkLst>
            <pc:docMk/>
            <pc:sldMk cId="858724917" sldId="4536"/>
            <ac:grpSpMk id="2" creationId="{94F0AE25-F310-A966-9360-AE90C74AE3AE}"/>
          </ac:grpSpMkLst>
        </pc:grpChg>
      </pc:sldChg>
      <pc:sldChg chg="modSp mod modCm">
        <pc:chgData name="Liisi Lillipuu - SOM" userId="dd80226e-5237-45f4-87b3-2ddd6f0092a4" providerId="ADAL" clId="{15D9BA3A-DC96-4698-97BC-93CFC0CCE9ED}" dt="2025-01-07T08:24:27.470" v="511" actId="20577"/>
        <pc:sldMkLst>
          <pc:docMk/>
          <pc:sldMk cId="2747310236" sldId="4537"/>
        </pc:sldMkLst>
        <pc:spChg chg="mod">
          <ac:chgData name="Liisi Lillipuu - SOM" userId="dd80226e-5237-45f4-87b3-2ddd6f0092a4" providerId="ADAL" clId="{15D9BA3A-DC96-4698-97BC-93CFC0CCE9ED}" dt="2025-01-07T08:24:27.470" v="511" actId="20577"/>
          <ac:spMkLst>
            <pc:docMk/>
            <pc:sldMk cId="2747310236" sldId="4537"/>
            <ac:spMk id="26" creationId="{665F5D5B-7B9D-991A-85DE-AB0018F085B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isi Lillipuu - SOM" userId="dd80226e-5237-45f4-87b3-2ddd6f0092a4" providerId="ADAL" clId="{15D9BA3A-DC96-4698-97BC-93CFC0CCE9ED}" dt="2025-01-07T08:24:27.470" v="511" actId="20577"/>
              <pc2:cmMkLst xmlns:pc2="http://schemas.microsoft.com/office/powerpoint/2019/9/main/command">
                <pc:docMk/>
                <pc:sldMk cId="2747310236" sldId="4537"/>
                <pc2:cmMk id="{887B6166-E08E-4DC2-BEDB-EE63E0DA03C4}"/>
              </pc2:cmMkLst>
            </pc226:cmChg>
          </p:ext>
        </pc:extLst>
      </pc:sldChg>
      <pc:sldChg chg="modSp mod modCm">
        <pc:chgData name="Liisi Lillipuu - SOM" userId="dd80226e-5237-45f4-87b3-2ddd6f0092a4" providerId="ADAL" clId="{15D9BA3A-DC96-4698-97BC-93CFC0CCE9ED}" dt="2025-01-08T07:50:35.041" v="3377" actId="20577"/>
        <pc:sldMkLst>
          <pc:docMk/>
          <pc:sldMk cId="431118621" sldId="45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isi Lillipuu - SOM" userId="dd80226e-5237-45f4-87b3-2ddd6f0092a4" providerId="ADAL" clId="{15D9BA3A-DC96-4698-97BC-93CFC0CCE9ED}" dt="2025-01-08T07:50:35.041" v="3377" actId="20577"/>
              <pc2:cmMkLst xmlns:pc2="http://schemas.microsoft.com/office/powerpoint/2019/9/main/command">
                <pc:docMk/>
                <pc:sldMk cId="431118621" sldId="4539"/>
                <pc2:cmMk id="{79ED5C3C-1527-4A68-BBBE-064407C4EC18}"/>
              </pc2:cmMkLst>
            </pc226:cmChg>
          </p:ext>
        </pc:extLst>
      </pc:sldChg>
      <pc:sldChg chg="addSp delSp modSp mod ord modShow modCm modNotesTx">
        <pc:chgData name="Liisi Lillipuu - SOM" userId="dd80226e-5237-45f4-87b3-2ddd6f0092a4" providerId="ADAL" clId="{15D9BA3A-DC96-4698-97BC-93CFC0CCE9ED}" dt="2025-01-13T09:54:20.776" v="4448" actId="20577"/>
        <pc:sldMkLst>
          <pc:docMk/>
          <pc:sldMk cId="813024999" sldId="4540"/>
        </pc:sldMkLst>
        <pc:spChg chg="mod">
          <ac:chgData name="Liisi Lillipuu - SOM" userId="dd80226e-5237-45f4-87b3-2ddd6f0092a4" providerId="ADAL" clId="{15D9BA3A-DC96-4698-97BC-93CFC0CCE9ED}" dt="2025-01-07T08:05:28.493" v="11" actId="14100"/>
          <ac:spMkLst>
            <pc:docMk/>
            <pc:sldMk cId="813024999" sldId="4540"/>
            <ac:spMk id="2" creationId="{800ED76F-2F64-8776-1117-39320D9FB920}"/>
          </ac:spMkLst>
        </pc:spChg>
        <pc:spChg chg="mod">
          <ac:chgData name="Liisi Lillipuu - SOM" userId="dd80226e-5237-45f4-87b3-2ddd6f0092a4" providerId="ADAL" clId="{15D9BA3A-DC96-4698-97BC-93CFC0CCE9ED}" dt="2025-01-07T08:52:32.946" v="1516" actId="14100"/>
          <ac:spMkLst>
            <pc:docMk/>
            <pc:sldMk cId="813024999" sldId="4540"/>
            <ac:spMk id="5" creationId="{FB958B91-455B-48C0-0FFB-506F140E055D}"/>
          </ac:spMkLst>
        </pc:spChg>
        <pc:graphicFrameChg chg="mod modGraphic">
          <ac:chgData name="Liisi Lillipuu - SOM" userId="dd80226e-5237-45f4-87b3-2ddd6f0092a4" providerId="ADAL" clId="{15D9BA3A-DC96-4698-97BC-93CFC0CCE9ED}" dt="2025-01-13T09:53:11.533" v="4388" actId="20577"/>
          <ac:graphicFrameMkLst>
            <pc:docMk/>
            <pc:sldMk cId="813024999" sldId="4540"/>
            <ac:graphicFrameMk id="6" creationId="{0E3CC6FA-644B-27AA-D98C-767B2BF800CD}"/>
          </ac:graphicFrameMkLst>
        </pc:graphicFrameChg>
        <pc:graphicFrameChg chg="mod modGraphic">
          <ac:chgData name="Liisi Lillipuu - SOM" userId="dd80226e-5237-45f4-87b3-2ddd6f0092a4" providerId="ADAL" clId="{15D9BA3A-DC96-4698-97BC-93CFC0CCE9ED}" dt="2025-01-13T09:53:28.684" v="4406" actId="5793"/>
          <ac:graphicFrameMkLst>
            <pc:docMk/>
            <pc:sldMk cId="813024999" sldId="4540"/>
            <ac:graphicFrameMk id="9" creationId="{7C2C9E73-6D8B-90C1-BF29-BBB5F1707EDE}"/>
          </ac:graphicFrameMkLst>
        </pc:graphicFrameChg>
        <pc:graphicFrameChg chg="add del mod modGraphic">
          <ac:chgData name="Liisi Lillipuu - SOM" userId="dd80226e-5237-45f4-87b3-2ddd6f0092a4" providerId="ADAL" clId="{15D9BA3A-DC96-4698-97BC-93CFC0CCE9ED}" dt="2025-01-07T08:53:09.561" v="1521" actId="1076"/>
          <ac:graphicFrameMkLst>
            <pc:docMk/>
            <pc:sldMk cId="813024999" sldId="4540"/>
            <ac:graphicFrameMk id="10" creationId="{89B2E606-9E98-A128-62D3-10C8113C18CB}"/>
          </ac:graphicFrameMkLst>
        </pc:graphicFrameChg>
        <pc:graphicFrameChg chg="modGraphic">
          <ac:chgData name="Liisi Lillipuu - SOM" userId="dd80226e-5237-45f4-87b3-2ddd6f0092a4" providerId="ADAL" clId="{15D9BA3A-DC96-4698-97BC-93CFC0CCE9ED}" dt="2025-01-07T08:06:19.829" v="19" actId="14100"/>
          <ac:graphicFrameMkLst>
            <pc:docMk/>
            <pc:sldMk cId="813024999" sldId="4540"/>
            <ac:graphicFrameMk id="11" creationId="{A6CF6A16-6555-6A44-9CA3-4A903B344088}"/>
          </ac:graphicFrameMkLst>
        </pc:graphicFrameChg>
        <pc:graphicFrameChg chg="modGraphic">
          <ac:chgData name="Liisi Lillipuu - SOM" userId="dd80226e-5237-45f4-87b3-2ddd6f0092a4" providerId="ADAL" clId="{15D9BA3A-DC96-4698-97BC-93CFC0CCE9ED}" dt="2025-01-13T09:51:17.914" v="4251" actId="20577"/>
          <ac:graphicFrameMkLst>
            <pc:docMk/>
            <pc:sldMk cId="813024999" sldId="4540"/>
            <ac:graphicFrameMk id="12" creationId="{447F1435-3135-DC2F-8555-6B06E5C80496}"/>
          </ac:graphicFrameMkLst>
        </pc:graphicFrameChg>
        <pc:graphicFrameChg chg="mod modGraphic">
          <ac:chgData name="Liisi Lillipuu - SOM" userId="dd80226e-5237-45f4-87b3-2ddd6f0092a4" providerId="ADAL" clId="{15D9BA3A-DC96-4698-97BC-93CFC0CCE9ED}" dt="2025-01-07T08:53:00.071" v="1520" actId="14100"/>
          <ac:graphicFrameMkLst>
            <pc:docMk/>
            <pc:sldMk cId="813024999" sldId="4540"/>
            <ac:graphicFrameMk id="15" creationId="{99768CA2-516C-1642-0B9F-C23A1F64A2CF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isi Lillipuu - SOM" userId="dd80226e-5237-45f4-87b3-2ddd6f0092a4" providerId="ADAL" clId="{15D9BA3A-DC96-4698-97BC-93CFC0CCE9ED}" dt="2025-01-13T09:53:11.533" v="4388" actId="20577"/>
              <pc2:cmMkLst xmlns:pc2="http://schemas.microsoft.com/office/powerpoint/2019/9/main/command">
                <pc:docMk/>
                <pc:sldMk cId="813024999" sldId="4540"/>
                <pc2:cmMk id="{F1C62443-8B42-4D3D-9442-AFDD24256873}"/>
              </pc2:cmMkLst>
            </pc226:cmChg>
            <pc226:cmChg xmlns:pc226="http://schemas.microsoft.com/office/powerpoint/2022/06/main/command" chg="mod">
              <pc226:chgData name="Liisi Lillipuu - SOM" userId="dd80226e-5237-45f4-87b3-2ddd6f0092a4" providerId="ADAL" clId="{15D9BA3A-DC96-4698-97BC-93CFC0CCE9ED}" dt="2025-01-07T08:50:51.910" v="1500" actId="478"/>
              <pc2:cmMkLst xmlns:pc2="http://schemas.microsoft.com/office/powerpoint/2019/9/main/command">
                <pc:docMk/>
                <pc:sldMk cId="813024999" sldId="4540"/>
                <pc2:cmMk id="{76D4E884-5161-4E03-8C46-86272AA1B5A2}"/>
              </pc2:cmMkLst>
            </pc226:cmChg>
            <pc226:cmChg xmlns:pc226="http://schemas.microsoft.com/office/powerpoint/2022/06/main/command" chg="mod">
              <pc226:chgData name="Liisi Lillipuu - SOM" userId="dd80226e-5237-45f4-87b3-2ddd6f0092a4" providerId="ADAL" clId="{15D9BA3A-DC96-4698-97BC-93CFC0CCE9ED}" dt="2025-01-07T08:09:47.517" v="56" actId="20577"/>
              <pc2:cmMkLst xmlns:pc2="http://schemas.microsoft.com/office/powerpoint/2019/9/main/command">
                <pc:docMk/>
                <pc:sldMk cId="813024999" sldId="4540"/>
                <pc2:cmMk id="{107F9793-366C-49BE-B326-567F8546C75B}"/>
              </pc2:cmMkLst>
            </pc226:cmChg>
            <pc226:cmChg xmlns:pc226="http://schemas.microsoft.com/office/powerpoint/2022/06/main/command" chg="mod">
              <pc226:chgData name="Liisi Lillipuu - SOM" userId="dd80226e-5237-45f4-87b3-2ddd6f0092a4" providerId="ADAL" clId="{15D9BA3A-DC96-4698-97BC-93CFC0CCE9ED}" dt="2025-01-07T08:10:17.781" v="104" actId="20577"/>
              <pc2:cmMkLst xmlns:pc2="http://schemas.microsoft.com/office/powerpoint/2019/9/main/command">
                <pc:docMk/>
                <pc:sldMk cId="813024999" sldId="4540"/>
                <pc2:cmMk id="{89C9D89A-B0F0-4C54-A837-42EB8E360627}"/>
              </pc2:cmMkLst>
            </pc226:cmChg>
            <pc226:cmChg xmlns:pc226="http://schemas.microsoft.com/office/powerpoint/2022/06/main/command" chg="mod">
              <pc226:chgData name="Liisi Lillipuu - SOM" userId="dd80226e-5237-45f4-87b3-2ddd6f0092a4" providerId="ADAL" clId="{15D9BA3A-DC96-4698-97BC-93CFC0CCE9ED}" dt="2025-01-13T09:53:11.533" v="4388" actId="20577"/>
              <pc2:cmMkLst xmlns:pc2="http://schemas.microsoft.com/office/powerpoint/2019/9/main/command">
                <pc:docMk/>
                <pc:sldMk cId="813024999" sldId="4540"/>
                <pc2:cmMk id="{56A69D9B-3457-42C8-97E8-1BDEA845D870}"/>
              </pc2:cmMkLst>
            </pc226:cmChg>
            <pc226:cmChg xmlns:pc226="http://schemas.microsoft.com/office/powerpoint/2022/06/main/command" chg="mod">
              <pc226:chgData name="Liisi Lillipuu - SOM" userId="dd80226e-5237-45f4-87b3-2ddd6f0092a4" providerId="ADAL" clId="{15D9BA3A-DC96-4698-97BC-93CFC0CCE9ED}" dt="2025-01-07T08:50:51.910" v="1500" actId="478"/>
              <pc2:cmMkLst xmlns:pc2="http://schemas.microsoft.com/office/powerpoint/2019/9/main/command">
                <pc:docMk/>
                <pc:sldMk cId="813024999" sldId="4540"/>
                <pc2:cmMk id="{834BCCA4-8852-4B46-BCC3-4880F85FF647}"/>
              </pc2:cmMkLst>
            </pc226:cmChg>
          </p:ext>
        </pc:extLst>
      </pc:sldChg>
      <pc:sldChg chg="addSp delSp modSp mod ord modShow chgLayout">
        <pc:chgData name="Liisi Lillipuu - SOM" userId="dd80226e-5237-45f4-87b3-2ddd6f0092a4" providerId="ADAL" clId="{15D9BA3A-DC96-4698-97BC-93CFC0CCE9ED}" dt="2025-01-13T09:50:48.987" v="4224" actId="729"/>
        <pc:sldMkLst>
          <pc:docMk/>
          <pc:sldMk cId="3094442893" sldId="4552"/>
        </pc:sldMkLst>
        <pc:spChg chg="mod ord">
          <ac:chgData name="Liisi Lillipuu - SOM" userId="dd80226e-5237-45f4-87b3-2ddd6f0092a4" providerId="ADAL" clId="{15D9BA3A-DC96-4698-97BC-93CFC0CCE9ED}" dt="2025-01-09T11:18:04.721" v="4176" actId="14100"/>
          <ac:spMkLst>
            <pc:docMk/>
            <pc:sldMk cId="3094442893" sldId="4552"/>
            <ac:spMk id="2" creationId="{800ED76F-2F64-8776-1117-39320D9FB920}"/>
          </ac:spMkLst>
        </pc:spChg>
        <pc:spChg chg="mod ord">
          <ac:chgData name="Liisi Lillipuu - SOM" userId="dd80226e-5237-45f4-87b3-2ddd6f0092a4" providerId="ADAL" clId="{15D9BA3A-DC96-4698-97BC-93CFC0CCE9ED}" dt="2025-01-09T11:22:35.584" v="4201" actId="1076"/>
          <ac:spMkLst>
            <pc:docMk/>
            <pc:sldMk cId="3094442893" sldId="4552"/>
            <ac:spMk id="3" creationId="{CF562556-B7BF-EABB-8B7C-8F263DBF0265}"/>
          </ac:spMkLst>
        </pc:spChg>
        <pc:spChg chg="mod ord">
          <ac:chgData name="Liisi Lillipuu - SOM" userId="dd80226e-5237-45f4-87b3-2ddd6f0092a4" providerId="ADAL" clId="{15D9BA3A-DC96-4698-97BC-93CFC0CCE9ED}" dt="2025-01-09T11:16:14.380" v="4157" actId="167"/>
          <ac:spMkLst>
            <pc:docMk/>
            <pc:sldMk cId="3094442893" sldId="4552"/>
            <ac:spMk id="4" creationId="{2EA4390C-8861-F3B6-9EA4-CDAB5A6AE3A8}"/>
          </ac:spMkLst>
        </pc:spChg>
        <pc:spChg chg="mod">
          <ac:chgData name="Liisi Lillipuu - SOM" userId="dd80226e-5237-45f4-87b3-2ddd6f0092a4" providerId="ADAL" clId="{15D9BA3A-DC96-4698-97BC-93CFC0CCE9ED}" dt="2025-01-09T09:10:06.863" v="3953" actId="14100"/>
          <ac:spMkLst>
            <pc:docMk/>
            <pc:sldMk cId="3094442893" sldId="4552"/>
            <ac:spMk id="5" creationId="{FB958B91-455B-48C0-0FFB-506F140E055D}"/>
          </ac:spMkLst>
        </pc:spChg>
        <pc:spChg chg="mod">
          <ac:chgData name="Liisi Lillipuu - SOM" userId="dd80226e-5237-45f4-87b3-2ddd6f0092a4" providerId="ADAL" clId="{15D9BA3A-DC96-4698-97BC-93CFC0CCE9ED}" dt="2025-01-09T11:14:36.297" v="4145" actId="14100"/>
          <ac:spMkLst>
            <pc:docMk/>
            <pc:sldMk cId="3094442893" sldId="4552"/>
            <ac:spMk id="7" creationId="{E478DAC9-BFC9-DCEF-D3BA-E2BE11D53A2C}"/>
          </ac:spMkLst>
        </pc:spChg>
        <pc:spChg chg="mod">
          <ac:chgData name="Liisi Lillipuu - SOM" userId="dd80226e-5237-45f4-87b3-2ddd6f0092a4" providerId="ADAL" clId="{15D9BA3A-DC96-4698-97BC-93CFC0CCE9ED}" dt="2025-01-09T11:14:43.412" v="4146" actId="14100"/>
          <ac:spMkLst>
            <pc:docMk/>
            <pc:sldMk cId="3094442893" sldId="4552"/>
            <ac:spMk id="13" creationId="{9C2A2B6D-559B-3CCB-1FC3-734F05D9BC6B}"/>
          </ac:spMkLst>
        </pc:spChg>
        <pc:spChg chg="mod ord">
          <ac:chgData name="Liisi Lillipuu - SOM" userId="dd80226e-5237-45f4-87b3-2ddd6f0092a4" providerId="ADAL" clId="{15D9BA3A-DC96-4698-97BC-93CFC0CCE9ED}" dt="2025-01-09T09:14:25.368" v="3985" actId="700"/>
          <ac:spMkLst>
            <pc:docMk/>
            <pc:sldMk cId="3094442893" sldId="4552"/>
            <ac:spMk id="14" creationId="{29C04660-257C-1C31-A66C-7D16F494749B}"/>
          </ac:spMkLst>
        </pc:spChg>
        <pc:graphicFrameChg chg="mod modGraphic">
          <ac:chgData name="Liisi Lillipuu - SOM" userId="dd80226e-5237-45f4-87b3-2ddd6f0092a4" providerId="ADAL" clId="{15D9BA3A-DC96-4698-97BC-93CFC0CCE9ED}" dt="2025-01-09T11:17:23.748" v="4167" actId="14100"/>
          <ac:graphicFrameMkLst>
            <pc:docMk/>
            <pc:sldMk cId="3094442893" sldId="4552"/>
            <ac:graphicFrameMk id="6" creationId="{0E3CC6FA-644B-27AA-D98C-767B2BF800CD}"/>
          </ac:graphicFrameMkLst>
        </pc:graphicFrameChg>
        <pc:graphicFrameChg chg="mod modGraphic">
          <ac:chgData name="Liisi Lillipuu - SOM" userId="dd80226e-5237-45f4-87b3-2ddd6f0092a4" providerId="ADAL" clId="{15D9BA3A-DC96-4698-97BC-93CFC0CCE9ED}" dt="2025-01-09T11:18:37.961" v="4181" actId="1076"/>
          <ac:graphicFrameMkLst>
            <pc:docMk/>
            <pc:sldMk cId="3094442893" sldId="4552"/>
            <ac:graphicFrameMk id="9" creationId="{7C2C9E73-6D8B-90C1-BF29-BBB5F1707EDE}"/>
          </ac:graphicFrameMkLst>
        </pc:graphicFrameChg>
        <pc:graphicFrameChg chg="mod modGraphic">
          <ac:chgData name="Liisi Lillipuu - SOM" userId="dd80226e-5237-45f4-87b3-2ddd6f0092a4" providerId="ADAL" clId="{15D9BA3A-DC96-4698-97BC-93CFC0CCE9ED}" dt="2025-01-09T11:21:31.220" v="4195" actId="1076"/>
          <ac:graphicFrameMkLst>
            <pc:docMk/>
            <pc:sldMk cId="3094442893" sldId="4552"/>
            <ac:graphicFrameMk id="10" creationId="{89B2E606-9E98-A128-62D3-10C8113C18CB}"/>
          </ac:graphicFrameMkLst>
        </pc:graphicFrameChg>
        <pc:graphicFrameChg chg="mod modGraphic">
          <ac:chgData name="Liisi Lillipuu - SOM" userId="dd80226e-5237-45f4-87b3-2ddd6f0092a4" providerId="ADAL" clId="{15D9BA3A-DC96-4698-97BC-93CFC0CCE9ED}" dt="2025-01-09T11:21:21.071" v="4193" actId="14100"/>
          <ac:graphicFrameMkLst>
            <pc:docMk/>
            <pc:sldMk cId="3094442893" sldId="4552"/>
            <ac:graphicFrameMk id="11" creationId="{A6CF6A16-6555-6A44-9CA3-4A903B344088}"/>
          </ac:graphicFrameMkLst>
        </pc:graphicFrameChg>
        <pc:graphicFrameChg chg="mod modGraphic">
          <ac:chgData name="Liisi Lillipuu - SOM" userId="dd80226e-5237-45f4-87b3-2ddd6f0092a4" providerId="ADAL" clId="{15D9BA3A-DC96-4698-97BC-93CFC0CCE9ED}" dt="2025-01-09T11:18:32.145" v="4180" actId="1076"/>
          <ac:graphicFrameMkLst>
            <pc:docMk/>
            <pc:sldMk cId="3094442893" sldId="4552"/>
            <ac:graphicFrameMk id="12" creationId="{447F1435-3135-DC2F-8555-6B06E5C80496}"/>
          </ac:graphicFrameMkLst>
        </pc:graphicFrameChg>
        <pc:graphicFrameChg chg="mod modGraphic">
          <ac:chgData name="Liisi Lillipuu - SOM" userId="dd80226e-5237-45f4-87b3-2ddd6f0092a4" providerId="ADAL" clId="{15D9BA3A-DC96-4698-97BC-93CFC0CCE9ED}" dt="2025-01-09T11:21:26.350" v="4194" actId="1076"/>
          <ac:graphicFrameMkLst>
            <pc:docMk/>
            <pc:sldMk cId="3094442893" sldId="4552"/>
            <ac:graphicFrameMk id="15" creationId="{99768CA2-516C-1642-0B9F-C23A1F64A2CF}"/>
          </ac:graphicFrameMkLst>
        </pc:graphicFrameChg>
        <pc:picChg chg="add mod ord">
          <ac:chgData name="Liisi Lillipuu - SOM" userId="dd80226e-5237-45f4-87b3-2ddd6f0092a4" providerId="ADAL" clId="{15D9BA3A-DC96-4698-97BC-93CFC0CCE9ED}" dt="2025-01-09T11:18:20.986" v="4179" actId="1076"/>
          <ac:picMkLst>
            <pc:docMk/>
            <pc:sldMk cId="3094442893" sldId="4552"/>
            <ac:picMk id="20" creationId="{5DD2B797-98BA-4D62-D1BF-1AE4CFB1FDB9}"/>
          </ac:picMkLst>
        </pc:picChg>
        <pc:picChg chg="add mod">
          <ac:chgData name="Liisi Lillipuu - SOM" userId="dd80226e-5237-45f4-87b3-2ddd6f0092a4" providerId="ADAL" clId="{15D9BA3A-DC96-4698-97BC-93CFC0CCE9ED}" dt="2025-01-09T11:19:34.953" v="4183" actId="1076"/>
          <ac:picMkLst>
            <pc:docMk/>
            <pc:sldMk cId="3094442893" sldId="4552"/>
            <ac:picMk id="22" creationId="{1D38CBDC-BED9-43E9-5855-8FA1B8391FB7}"/>
          </ac:picMkLst>
        </pc:picChg>
        <pc:picChg chg="add mod ord">
          <ac:chgData name="Liisi Lillipuu - SOM" userId="dd80226e-5237-45f4-87b3-2ddd6f0092a4" providerId="ADAL" clId="{15D9BA3A-DC96-4698-97BC-93CFC0CCE9ED}" dt="2025-01-09T11:20:59.318" v="4191" actId="1076"/>
          <ac:picMkLst>
            <pc:docMk/>
            <pc:sldMk cId="3094442893" sldId="4552"/>
            <ac:picMk id="24" creationId="{EF3DDAD0-7B58-0FAE-3BCC-130DDD1D613D}"/>
          </ac:picMkLst>
        </pc:picChg>
        <pc:picChg chg="add mod ord">
          <ac:chgData name="Liisi Lillipuu - SOM" userId="dd80226e-5237-45f4-87b3-2ddd6f0092a4" providerId="ADAL" clId="{15D9BA3A-DC96-4698-97BC-93CFC0CCE9ED}" dt="2025-01-09T11:22:46.790" v="4203" actId="1076"/>
          <ac:picMkLst>
            <pc:docMk/>
            <pc:sldMk cId="3094442893" sldId="4552"/>
            <ac:picMk id="28" creationId="{60599E74-44A6-CAFB-4979-C10D763E1AB2}"/>
          </ac:picMkLst>
        </pc:picChg>
        <pc:picChg chg="add mod ord">
          <ac:chgData name="Liisi Lillipuu - SOM" userId="dd80226e-5237-45f4-87b3-2ddd6f0092a4" providerId="ADAL" clId="{15D9BA3A-DC96-4698-97BC-93CFC0CCE9ED}" dt="2025-01-09T11:23:56.673" v="4208" actId="1076"/>
          <ac:picMkLst>
            <pc:docMk/>
            <pc:sldMk cId="3094442893" sldId="4552"/>
            <ac:picMk id="32" creationId="{3EA4158A-7813-7BEA-8F8F-34CD3945707E}"/>
          </ac:picMkLst>
        </pc:picChg>
        <pc:picChg chg="add mod ord">
          <ac:chgData name="Liisi Lillipuu - SOM" userId="dd80226e-5237-45f4-87b3-2ddd6f0092a4" providerId="ADAL" clId="{15D9BA3A-DC96-4698-97BC-93CFC0CCE9ED}" dt="2025-01-09T11:24:45.492" v="4213" actId="1076"/>
          <ac:picMkLst>
            <pc:docMk/>
            <pc:sldMk cId="3094442893" sldId="4552"/>
            <ac:picMk id="36" creationId="{2BF8FB3B-C661-4478-6EAD-63CF1AB3C9D9}"/>
          </ac:picMkLst>
        </pc:picChg>
      </pc:sldChg>
    </pc:docChg>
  </pc:docChgLst>
  <pc:docChgLst>
    <pc:chgData name="Liisi Lillipuu - SOM" userId="S::liisi.lillipuu@sm.ee::dd80226e-5237-45f4-87b3-2ddd6f0092a4" providerId="AD" clId="Web-{F448F6C8-1A22-F079-2192-DC2239D85A79}"/>
    <pc:docChg chg="modSld">
      <pc:chgData name="Liisi Lillipuu - SOM" userId="S::liisi.lillipuu@sm.ee::dd80226e-5237-45f4-87b3-2ddd6f0092a4" providerId="AD" clId="Web-{F448F6C8-1A22-F079-2192-DC2239D85A79}" dt="2025-01-15T09:52:59.565" v="32" actId="20577"/>
      <pc:docMkLst>
        <pc:docMk/>
      </pc:docMkLst>
      <pc:sldChg chg="modSp modCm">
        <pc:chgData name="Liisi Lillipuu - SOM" userId="S::liisi.lillipuu@sm.ee::dd80226e-5237-45f4-87b3-2ddd6f0092a4" providerId="AD" clId="Web-{F448F6C8-1A22-F079-2192-DC2239D85A79}" dt="2025-01-15T09:52:59.565" v="32" actId="20577"/>
        <pc:sldMkLst>
          <pc:docMk/>
          <pc:sldMk cId="326178597" sldId="4154"/>
        </pc:sldMkLst>
        <pc:spChg chg="mod">
          <ac:chgData name="Liisi Lillipuu - SOM" userId="S::liisi.lillipuu@sm.ee::dd80226e-5237-45f4-87b3-2ddd6f0092a4" providerId="AD" clId="Web-{F448F6C8-1A22-F079-2192-DC2239D85A79}" dt="2025-01-15T09:52:59.565" v="32" actId="20577"/>
          <ac:spMkLst>
            <pc:docMk/>
            <pc:sldMk cId="326178597" sldId="4154"/>
            <ac:spMk id="26" creationId="{8506FB4E-56FF-3148-81DE-E9A2B40272B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isi Lillipuu - SOM" userId="S::liisi.lillipuu@sm.ee::dd80226e-5237-45f4-87b3-2ddd6f0092a4" providerId="AD" clId="Web-{F448F6C8-1A22-F079-2192-DC2239D85A79}" dt="2025-01-15T09:52:50.018" v="31" actId="20577"/>
              <pc2:cmMkLst xmlns:pc2="http://schemas.microsoft.com/office/powerpoint/2019/9/main/command">
                <pc:docMk/>
                <pc:sldMk cId="326178597" sldId="4154"/>
                <pc2:cmMk id="{A63B74CB-68A0-4036-8DF1-CA6C94154341}"/>
              </pc2:cmMkLst>
            </pc226:cmChg>
          </p:ext>
        </pc:extLst>
      </pc:sldChg>
      <pc:sldChg chg="modSp modCm">
        <pc:chgData name="Liisi Lillipuu - SOM" userId="S::liisi.lillipuu@sm.ee::dd80226e-5237-45f4-87b3-2ddd6f0092a4" providerId="AD" clId="Web-{F448F6C8-1A22-F079-2192-DC2239D85A79}" dt="2025-01-15T09:51:52.345" v="5" actId="20577"/>
        <pc:sldMkLst>
          <pc:docMk/>
          <pc:sldMk cId="2747310236" sldId="4537"/>
        </pc:sldMkLst>
        <pc:spChg chg="mod">
          <ac:chgData name="Liisi Lillipuu - SOM" userId="S::liisi.lillipuu@sm.ee::dd80226e-5237-45f4-87b3-2ddd6f0092a4" providerId="AD" clId="Web-{F448F6C8-1A22-F079-2192-DC2239D85A79}" dt="2025-01-15T09:51:52.345" v="5" actId="20577"/>
          <ac:spMkLst>
            <pc:docMk/>
            <pc:sldMk cId="2747310236" sldId="4537"/>
            <ac:spMk id="26" creationId="{665F5D5B-7B9D-991A-85DE-AB0018F085B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isi Lillipuu - SOM" userId="S::liisi.lillipuu@sm.ee::dd80226e-5237-45f4-87b3-2ddd6f0092a4" providerId="AD" clId="Web-{F448F6C8-1A22-F079-2192-DC2239D85A79}" dt="2025-01-15T09:51:04.985" v="4" actId="20577"/>
              <pc2:cmMkLst xmlns:pc2="http://schemas.microsoft.com/office/powerpoint/2019/9/main/command">
                <pc:docMk/>
                <pc:sldMk cId="2747310236" sldId="4537"/>
                <pc2:cmMk id="{EE45580C-B5F6-4DD5-9E55-5A5DDEBB8097}"/>
              </pc2:cmMkLst>
            </pc226:cmChg>
            <pc226:cmChg xmlns:pc226="http://schemas.microsoft.com/office/powerpoint/2022/06/main/command" chg="mod">
              <pc226:chgData name="Liisi Lillipuu - SOM" userId="S::liisi.lillipuu@sm.ee::dd80226e-5237-45f4-87b3-2ddd6f0092a4" providerId="AD" clId="Web-{F448F6C8-1A22-F079-2192-DC2239D85A79}" dt="2025-01-15T09:51:04.985" v="4" actId="20577"/>
              <pc2:cmMkLst xmlns:pc2="http://schemas.microsoft.com/office/powerpoint/2019/9/main/command">
                <pc:docMk/>
                <pc:sldMk cId="2747310236" sldId="4537"/>
                <pc2:cmMk id="{887B6166-E08E-4DC2-BEDB-EE63E0DA03C4}"/>
              </pc2:cmMkLst>
            </pc226:cmChg>
            <pc226:cmChg xmlns:pc226="http://schemas.microsoft.com/office/powerpoint/2022/06/main/command" chg="mod">
              <pc226:chgData name="Liisi Lillipuu - SOM" userId="S::liisi.lillipuu@sm.ee::dd80226e-5237-45f4-87b3-2ddd6f0092a4" providerId="AD" clId="Web-{F448F6C8-1A22-F079-2192-DC2239D85A79}" dt="2025-01-15T09:51:04.985" v="4" actId="20577"/>
              <pc2:cmMkLst xmlns:pc2="http://schemas.microsoft.com/office/powerpoint/2019/9/main/command">
                <pc:docMk/>
                <pc:sldMk cId="2747310236" sldId="4537"/>
                <pc2:cmMk id="{C8E46791-0FB0-448A-BC72-B2C6C8B137DD}"/>
              </pc2:cmMkLst>
            </pc226:cmChg>
          </p:ext>
        </pc:extLst>
      </pc:sldChg>
    </pc:docChg>
  </pc:docChgLst>
  <pc:docChgLst>
    <pc:chgData name="Liisi Lillipuu - SOM" userId="S::liisi.lillipuu@sm.ee::dd80226e-5237-45f4-87b3-2ddd6f0092a4" providerId="AD" clId="Web-{EF77C3E3-4003-A9E2-FA48-0013EC8D7BF3}"/>
    <pc:docChg chg="addSld delSld modSld">
      <pc:chgData name="Liisi Lillipuu - SOM" userId="S::liisi.lillipuu@sm.ee::dd80226e-5237-45f4-87b3-2ddd6f0092a4" providerId="AD" clId="Web-{EF77C3E3-4003-A9E2-FA48-0013EC8D7BF3}" dt="2025-05-12T13:56:38.019" v="96" actId="14100"/>
      <pc:docMkLst>
        <pc:docMk/>
      </pc:docMkLst>
      <pc:sldChg chg="modSp">
        <pc:chgData name="Liisi Lillipuu - SOM" userId="S::liisi.lillipuu@sm.ee::dd80226e-5237-45f4-87b3-2ddd6f0092a4" providerId="AD" clId="Web-{EF77C3E3-4003-A9E2-FA48-0013EC8D7BF3}" dt="2025-05-12T13:55:34.721" v="90" actId="20577"/>
        <pc:sldMkLst>
          <pc:docMk/>
          <pc:sldMk cId="2105910995" sldId="4555"/>
        </pc:sldMkLst>
        <pc:spChg chg="mod">
          <ac:chgData name="Liisi Lillipuu - SOM" userId="S::liisi.lillipuu@sm.ee::dd80226e-5237-45f4-87b3-2ddd6f0092a4" providerId="AD" clId="Web-{EF77C3E3-4003-A9E2-FA48-0013EC8D7BF3}" dt="2025-05-12T13:55:34.721" v="90" actId="20577"/>
          <ac:spMkLst>
            <pc:docMk/>
            <pc:sldMk cId="2105910995" sldId="4555"/>
            <ac:spMk id="26" creationId="{02C02A0A-03CB-7D08-245B-54D5ADF3FCCB}"/>
          </ac:spMkLst>
        </pc:spChg>
      </pc:sldChg>
      <pc:sldChg chg="addSp delSp modSp add mod modClrScheme chgLayout">
        <pc:chgData name="Liisi Lillipuu - SOM" userId="S::liisi.lillipuu@sm.ee::dd80226e-5237-45f4-87b3-2ddd6f0092a4" providerId="AD" clId="Web-{EF77C3E3-4003-A9E2-FA48-0013EC8D7BF3}" dt="2025-05-12T13:56:19.550" v="93"/>
        <pc:sldMkLst>
          <pc:docMk/>
          <pc:sldMk cId="2467699848" sldId="4579"/>
        </pc:sldMkLst>
        <pc:spChg chg="mod ord">
          <ac:chgData name="Liisi Lillipuu - SOM" userId="S::liisi.lillipuu@sm.ee::dd80226e-5237-45f4-87b3-2ddd6f0092a4" providerId="AD" clId="Web-{EF77C3E3-4003-A9E2-FA48-0013EC8D7BF3}" dt="2025-05-12T13:56:13.909" v="92"/>
          <ac:spMkLst>
            <pc:docMk/>
            <pc:sldMk cId="2467699848" sldId="4579"/>
            <ac:spMk id="4" creationId="{C846FEF1-B448-EC80-41AF-93E01F6872BF}"/>
          </ac:spMkLst>
        </pc:spChg>
        <pc:spChg chg="mod ord">
          <ac:chgData name="Liisi Lillipuu - SOM" userId="S::liisi.lillipuu@sm.ee::dd80226e-5237-45f4-87b3-2ddd6f0092a4" providerId="AD" clId="Web-{EF77C3E3-4003-A9E2-FA48-0013EC8D7BF3}" dt="2025-05-12T13:56:13.909" v="92"/>
          <ac:spMkLst>
            <pc:docMk/>
            <pc:sldMk cId="2467699848" sldId="4579"/>
            <ac:spMk id="5" creationId="{898F6343-95A3-0F35-38AA-3E3DE5EF6983}"/>
          </ac:spMkLst>
        </pc:spChg>
        <pc:spChg chg="add del mod">
          <ac:chgData name="Liisi Lillipuu - SOM" userId="S::liisi.lillipuu@sm.ee::dd80226e-5237-45f4-87b3-2ddd6f0092a4" providerId="AD" clId="Web-{EF77C3E3-4003-A9E2-FA48-0013EC8D7BF3}" dt="2025-05-12T13:56:19.550" v="93"/>
          <ac:spMkLst>
            <pc:docMk/>
            <pc:sldMk cId="2467699848" sldId="4579"/>
            <ac:spMk id="10" creationId="{19E5B526-0EA5-39AB-323D-4B802E102FB3}"/>
          </ac:spMkLst>
        </pc:spChg>
        <pc:spChg chg="del">
          <ac:chgData name="Liisi Lillipuu - SOM" userId="S::liisi.lillipuu@sm.ee::dd80226e-5237-45f4-87b3-2ddd6f0092a4" providerId="AD" clId="Web-{EF77C3E3-4003-A9E2-FA48-0013EC8D7BF3}" dt="2025-05-12T13:56:08.612" v="91"/>
          <ac:spMkLst>
            <pc:docMk/>
            <pc:sldMk cId="2467699848" sldId="4579"/>
            <ac:spMk id="15" creationId="{6850C0EA-8341-0296-7CFC-BA6B81730C7F}"/>
          </ac:spMkLst>
        </pc:spChg>
        <pc:picChg chg="mod ord">
          <ac:chgData name="Liisi Lillipuu - SOM" userId="S::liisi.lillipuu@sm.ee::dd80226e-5237-45f4-87b3-2ddd6f0092a4" providerId="AD" clId="Web-{EF77C3E3-4003-A9E2-FA48-0013EC8D7BF3}" dt="2025-05-12T13:56:13.909" v="92"/>
          <ac:picMkLst>
            <pc:docMk/>
            <pc:sldMk cId="2467699848" sldId="4579"/>
            <ac:picMk id="3" creationId="{4B8AF695-4390-E0B6-139F-73F5939F57C9}"/>
          </ac:picMkLst>
        </pc:picChg>
      </pc:sldChg>
      <pc:sldChg chg="modSp add del mod modClrScheme chgLayout">
        <pc:chgData name="Liisi Lillipuu - SOM" userId="S::liisi.lillipuu@sm.ee::dd80226e-5237-45f4-87b3-2ddd6f0092a4" providerId="AD" clId="Web-{EF77C3E3-4003-A9E2-FA48-0013EC8D7BF3}" dt="2025-05-12T13:56:38.019" v="96" actId="14100"/>
        <pc:sldMkLst>
          <pc:docMk/>
          <pc:sldMk cId="3188075632" sldId="4580"/>
        </pc:sldMkLst>
        <pc:spChg chg="mod ord">
          <ac:chgData name="Liisi Lillipuu - SOM" userId="S::liisi.lillipuu@sm.ee::dd80226e-5237-45f4-87b3-2ddd6f0092a4" providerId="AD" clId="Web-{EF77C3E3-4003-A9E2-FA48-0013EC8D7BF3}" dt="2025-05-12T13:56:29.050" v="94"/>
          <ac:spMkLst>
            <pc:docMk/>
            <pc:sldMk cId="3188075632" sldId="4580"/>
            <ac:spMk id="4" creationId="{10D1F154-0EED-2915-73A8-5DB0EF32DB8D}"/>
          </ac:spMkLst>
        </pc:spChg>
        <pc:spChg chg="mod ord">
          <ac:chgData name="Liisi Lillipuu - SOM" userId="S::liisi.lillipuu@sm.ee::dd80226e-5237-45f4-87b3-2ddd6f0092a4" providerId="AD" clId="Web-{EF77C3E3-4003-A9E2-FA48-0013EC8D7BF3}" dt="2025-05-12T13:56:29.050" v="94"/>
          <ac:spMkLst>
            <pc:docMk/>
            <pc:sldMk cId="3188075632" sldId="4580"/>
            <ac:spMk id="5" creationId="{66FF90C9-3FDC-F229-C00E-10E48473EA5F}"/>
          </ac:spMkLst>
        </pc:spChg>
        <pc:spChg chg="mod ord">
          <ac:chgData name="Liisi Lillipuu - SOM" userId="S::liisi.lillipuu@sm.ee::dd80226e-5237-45f4-87b3-2ddd6f0092a4" providerId="AD" clId="Web-{EF77C3E3-4003-A9E2-FA48-0013EC8D7BF3}" dt="2025-05-12T13:56:38.019" v="96" actId="14100"/>
          <ac:spMkLst>
            <pc:docMk/>
            <pc:sldMk cId="3188075632" sldId="4580"/>
            <ac:spMk id="11" creationId="{F27ABDF0-A313-4963-2F4B-C4539DF43EC4}"/>
          </ac:spMkLst>
        </pc:spChg>
      </pc:sldChg>
    </pc:docChg>
  </pc:docChgLst>
  <pc:docChgLst>
    <pc:chgData name="Liisi Lillipuu - SOM" userId="S::liisi.lillipuu@sm.ee::dd80226e-5237-45f4-87b3-2ddd6f0092a4" providerId="AD" clId="Web-{DE875DA4-E4CA-4F12-339C-EBF3BFDD42DE}"/>
    <pc:docChg chg="addSld delSld modSld">
      <pc:chgData name="Liisi Lillipuu - SOM" userId="S::liisi.lillipuu@sm.ee::dd80226e-5237-45f4-87b3-2ddd6f0092a4" providerId="AD" clId="Web-{DE875DA4-E4CA-4F12-339C-EBF3BFDD42DE}" dt="2025-02-10T11:45:10.749" v="2283"/>
      <pc:docMkLst>
        <pc:docMk/>
      </pc:docMkLst>
      <pc:sldChg chg="del">
        <pc:chgData name="Liisi Lillipuu - SOM" userId="S::liisi.lillipuu@sm.ee::dd80226e-5237-45f4-87b3-2ddd6f0092a4" providerId="AD" clId="Web-{DE875DA4-E4CA-4F12-339C-EBF3BFDD42DE}" dt="2025-02-10T11:21:18.433" v="1533"/>
        <pc:sldMkLst>
          <pc:docMk/>
          <pc:sldMk cId="4087035000" sldId="4556"/>
        </pc:sldMkLst>
      </pc:sldChg>
      <pc:sldChg chg="addSp delSp modSp mod chgLayout">
        <pc:chgData name="Liisi Lillipuu - SOM" userId="S::liisi.lillipuu@sm.ee::dd80226e-5237-45f4-87b3-2ddd6f0092a4" providerId="AD" clId="Web-{DE875DA4-E4CA-4F12-339C-EBF3BFDD42DE}" dt="2025-02-10T11:40:14.182" v="1936"/>
        <pc:sldMkLst>
          <pc:docMk/>
          <pc:sldMk cId="3892605067" sldId="4557"/>
        </pc:sldMkLst>
        <pc:spChg chg="add mod">
          <ac:chgData name="Liisi Lillipuu - SOM" userId="S::liisi.lillipuu@sm.ee::dd80226e-5237-45f4-87b3-2ddd6f0092a4" providerId="AD" clId="Web-{DE875DA4-E4CA-4F12-339C-EBF3BFDD42DE}" dt="2025-02-10T11:40:14.182" v="1936"/>
          <ac:spMkLst>
            <pc:docMk/>
            <pc:sldMk cId="3892605067" sldId="4557"/>
            <ac:spMk id="11" creationId="{CDE19AAE-E62D-637A-6958-D90F42A56BDA}"/>
          </ac:spMkLst>
        </pc:spChg>
        <pc:spChg chg="add mod ord">
          <ac:chgData name="Liisi Lillipuu - SOM" userId="S::liisi.lillipuu@sm.ee::dd80226e-5237-45f4-87b3-2ddd6f0092a4" providerId="AD" clId="Web-{DE875DA4-E4CA-4F12-339C-EBF3BFDD42DE}" dt="2025-02-10T11:40:06.338" v="1935" actId="1076"/>
          <ac:spMkLst>
            <pc:docMk/>
            <pc:sldMk cId="3892605067" sldId="4557"/>
            <ac:spMk id="20" creationId="{5DED4054-0D07-A8B4-9DF4-7BD268B23C90}"/>
          </ac:spMkLst>
        </pc:spChg>
        <pc:graphicFrameChg chg="mod modGraphic">
          <ac:chgData name="Liisi Lillipuu - SOM" userId="S::liisi.lillipuu@sm.ee::dd80226e-5237-45f4-87b3-2ddd6f0092a4" providerId="AD" clId="Web-{DE875DA4-E4CA-4F12-339C-EBF3BFDD42DE}" dt="2025-02-10T11:36:50.508" v="1871" actId="1076"/>
          <ac:graphicFrameMkLst>
            <pc:docMk/>
            <pc:sldMk cId="3892605067" sldId="4557"/>
            <ac:graphicFrameMk id="6" creationId="{A6184F44-9767-8797-7841-06DD56B0DF84}"/>
          </ac:graphicFrameMkLst>
        </pc:graphicFrameChg>
        <pc:graphicFrameChg chg="add mod modGraphic">
          <ac:chgData name="Liisi Lillipuu - SOM" userId="S::liisi.lillipuu@sm.ee::dd80226e-5237-45f4-87b3-2ddd6f0092a4" providerId="AD" clId="Web-{DE875DA4-E4CA-4F12-339C-EBF3BFDD42DE}" dt="2025-02-10T11:35:19.006" v="1861"/>
          <ac:graphicFrameMkLst>
            <pc:docMk/>
            <pc:sldMk cId="3892605067" sldId="4557"/>
            <ac:graphicFrameMk id="13" creationId="{AA1E5775-6BC4-9C10-09DD-A63F4E28CBAE}"/>
          </ac:graphicFrameMkLst>
        </pc:graphicFrameChg>
        <pc:graphicFrameChg chg="add mod modGraphic">
          <ac:chgData name="Liisi Lillipuu - SOM" userId="S::liisi.lillipuu@sm.ee::dd80226e-5237-45f4-87b3-2ddd6f0092a4" providerId="AD" clId="Web-{DE875DA4-E4CA-4F12-339C-EBF3BFDD42DE}" dt="2025-02-10T11:39:45.775" v="1933" actId="1076"/>
          <ac:graphicFrameMkLst>
            <pc:docMk/>
            <pc:sldMk cId="3892605067" sldId="4557"/>
            <ac:graphicFrameMk id="24" creationId="{E0A52BF6-741D-1E59-3DDB-A496401334D6}"/>
          </ac:graphicFrameMkLst>
        </pc:graphicFrameChg>
        <pc:picChg chg="add mod">
          <ac:chgData name="Liisi Lillipuu - SOM" userId="S::liisi.lillipuu@sm.ee::dd80226e-5237-45f4-87b3-2ddd6f0092a4" providerId="AD" clId="Web-{DE875DA4-E4CA-4F12-339C-EBF3BFDD42DE}" dt="2025-02-10T11:36:37.961" v="1869" actId="14100"/>
          <ac:picMkLst>
            <pc:docMk/>
            <pc:sldMk cId="3892605067" sldId="4557"/>
            <ac:picMk id="21" creationId="{B652D209-0B31-8806-2239-CE1DFBE8EC84}"/>
          </ac:picMkLst>
        </pc:picChg>
      </pc:sldChg>
      <pc:sldChg chg="modSp del">
        <pc:chgData name="Liisi Lillipuu - SOM" userId="S::liisi.lillipuu@sm.ee::dd80226e-5237-45f4-87b3-2ddd6f0092a4" providerId="AD" clId="Web-{DE875DA4-E4CA-4F12-339C-EBF3BFDD42DE}" dt="2025-02-10T11:07:35.984" v="548"/>
        <pc:sldMkLst>
          <pc:docMk/>
          <pc:sldMk cId="3108171208" sldId="4558"/>
        </pc:sldMkLst>
      </pc:sldChg>
      <pc:sldChg chg="del">
        <pc:chgData name="Liisi Lillipuu - SOM" userId="S::liisi.lillipuu@sm.ee::dd80226e-5237-45f4-87b3-2ddd6f0092a4" providerId="AD" clId="Web-{DE875DA4-E4CA-4F12-339C-EBF3BFDD42DE}" dt="2025-02-10T11:19:27.009" v="1490"/>
        <pc:sldMkLst>
          <pc:docMk/>
          <pc:sldMk cId="3406535496" sldId="4559"/>
        </pc:sldMkLst>
      </pc:sldChg>
      <pc:sldChg chg="modSp del">
        <pc:chgData name="Liisi Lillipuu - SOM" userId="S::liisi.lillipuu@sm.ee::dd80226e-5237-45f4-87b3-2ddd6f0092a4" providerId="AD" clId="Web-{DE875DA4-E4CA-4F12-339C-EBF3BFDD42DE}" dt="2025-02-10T11:15:16.053" v="1355"/>
        <pc:sldMkLst>
          <pc:docMk/>
          <pc:sldMk cId="3900773207" sldId="4560"/>
        </pc:sldMkLst>
      </pc:sldChg>
      <pc:sldChg chg="addSp delSp modSp mod modShow chgLayout">
        <pc:chgData name="Liisi Lillipuu - SOM" userId="S::liisi.lillipuu@sm.ee::dd80226e-5237-45f4-87b3-2ddd6f0092a4" providerId="AD" clId="Web-{DE875DA4-E4CA-4F12-339C-EBF3BFDD42DE}" dt="2025-02-10T11:45:10.749" v="2283"/>
        <pc:sldMkLst>
          <pc:docMk/>
          <pc:sldMk cId="1402465634" sldId="4566"/>
        </pc:sldMkLst>
      </pc:sldChg>
      <pc:sldChg chg="modSp">
        <pc:chgData name="Liisi Lillipuu - SOM" userId="S::liisi.lillipuu@sm.ee::dd80226e-5237-45f4-87b3-2ddd6f0092a4" providerId="AD" clId="Web-{DE875DA4-E4CA-4F12-339C-EBF3BFDD42DE}" dt="2025-02-10T10:47:35.937" v="12"/>
        <pc:sldMkLst>
          <pc:docMk/>
          <pc:sldMk cId="506224337" sldId="4567"/>
        </pc:sldMkLst>
        <pc:graphicFrameChg chg="mod modGraphic">
          <ac:chgData name="Liisi Lillipuu - SOM" userId="S::liisi.lillipuu@sm.ee::dd80226e-5237-45f4-87b3-2ddd6f0092a4" providerId="AD" clId="Web-{DE875DA4-E4CA-4F12-339C-EBF3BFDD42DE}" dt="2025-02-10T10:47:35.937" v="12"/>
          <ac:graphicFrameMkLst>
            <pc:docMk/>
            <pc:sldMk cId="506224337" sldId="4567"/>
            <ac:graphicFrameMk id="20" creationId="{4C77539F-F381-DB31-053C-74D29B68E00F}"/>
          </ac:graphicFrameMkLst>
        </pc:graphicFrameChg>
        <pc:graphicFrameChg chg="mod modGraphic">
          <ac:chgData name="Liisi Lillipuu - SOM" userId="S::liisi.lillipuu@sm.ee::dd80226e-5237-45f4-87b3-2ddd6f0092a4" providerId="AD" clId="Web-{DE875DA4-E4CA-4F12-339C-EBF3BFDD42DE}" dt="2025-02-10T10:47:22.624" v="11"/>
          <ac:graphicFrameMkLst>
            <pc:docMk/>
            <pc:sldMk cId="506224337" sldId="4567"/>
            <ac:graphicFrameMk id="32" creationId="{8EEE483B-C1D5-DF4A-3ABC-C235CE4C6B41}"/>
          </ac:graphicFrameMkLst>
        </pc:graphicFrameChg>
      </pc:sldChg>
      <pc:sldChg chg="addSp modSp">
        <pc:chgData name="Liisi Lillipuu - SOM" userId="S::liisi.lillipuu@sm.ee::dd80226e-5237-45f4-87b3-2ddd6f0092a4" providerId="AD" clId="Web-{DE875DA4-E4CA-4F12-339C-EBF3BFDD42DE}" dt="2025-02-10T10:59:20.290" v="278"/>
        <pc:sldMkLst>
          <pc:docMk/>
          <pc:sldMk cId="1419870785" sldId="4568"/>
        </pc:sldMkLst>
        <pc:spChg chg="add mod">
          <ac:chgData name="Liisi Lillipuu - SOM" userId="S::liisi.lillipuu@sm.ee::dd80226e-5237-45f4-87b3-2ddd6f0092a4" providerId="AD" clId="Web-{DE875DA4-E4CA-4F12-339C-EBF3BFDD42DE}" dt="2025-02-10T10:57:23.664" v="256" actId="1076"/>
          <ac:spMkLst>
            <pc:docMk/>
            <pc:sldMk cId="1419870785" sldId="4568"/>
            <ac:spMk id="2" creationId="{CF7376AE-2AFE-08AF-0FFC-4BB50A438787}"/>
          </ac:spMkLst>
        </pc:spChg>
        <pc:spChg chg="add mod">
          <ac:chgData name="Liisi Lillipuu - SOM" userId="S::liisi.lillipuu@sm.ee::dd80226e-5237-45f4-87b3-2ddd6f0092a4" providerId="AD" clId="Web-{DE875DA4-E4CA-4F12-339C-EBF3BFDD42DE}" dt="2025-02-10T10:57:34.601" v="258" actId="1076"/>
          <ac:spMkLst>
            <pc:docMk/>
            <pc:sldMk cId="1419870785" sldId="4568"/>
            <ac:spMk id="3" creationId="{889E3DFF-9786-9FDF-ECD8-0069DE8F8457}"/>
          </ac:spMkLst>
        </pc:spChg>
        <pc:spChg chg="add mod">
          <ac:chgData name="Liisi Lillipuu - SOM" userId="S::liisi.lillipuu@sm.ee::dd80226e-5237-45f4-87b3-2ddd6f0092a4" providerId="AD" clId="Web-{DE875DA4-E4CA-4F12-339C-EBF3BFDD42DE}" dt="2025-02-10T10:57:39.789" v="260" actId="1076"/>
          <ac:spMkLst>
            <pc:docMk/>
            <pc:sldMk cId="1419870785" sldId="4568"/>
            <ac:spMk id="4" creationId="{D111E08D-1EBE-9920-9EED-EB38B9085D87}"/>
          </ac:spMkLst>
        </pc:spChg>
        <pc:spChg chg="add mod">
          <ac:chgData name="Liisi Lillipuu - SOM" userId="S::liisi.lillipuu@sm.ee::dd80226e-5237-45f4-87b3-2ddd6f0092a4" providerId="AD" clId="Web-{DE875DA4-E4CA-4F12-339C-EBF3BFDD42DE}" dt="2025-02-10T10:57:44.773" v="262" actId="1076"/>
          <ac:spMkLst>
            <pc:docMk/>
            <pc:sldMk cId="1419870785" sldId="4568"/>
            <ac:spMk id="5" creationId="{AF80C7F6-D535-F748-9C1C-6ACDED2533F7}"/>
          </ac:spMkLst>
        </pc:spChg>
        <pc:spChg chg="mod">
          <ac:chgData name="Liisi Lillipuu - SOM" userId="S::liisi.lillipuu@sm.ee::dd80226e-5237-45f4-87b3-2ddd6f0092a4" providerId="AD" clId="Web-{DE875DA4-E4CA-4F12-339C-EBF3BFDD42DE}" dt="2025-02-10T10:49:41.689" v="80"/>
          <ac:spMkLst>
            <pc:docMk/>
            <pc:sldMk cId="1419870785" sldId="4568"/>
            <ac:spMk id="6" creationId="{CFE029B5-F084-29B0-1C6C-AD43EF014203}"/>
          </ac:spMkLst>
        </pc:spChg>
        <pc:spChg chg="add mod">
          <ac:chgData name="Liisi Lillipuu - SOM" userId="S::liisi.lillipuu@sm.ee::dd80226e-5237-45f4-87b3-2ddd6f0092a4" providerId="AD" clId="Web-{DE875DA4-E4CA-4F12-339C-EBF3BFDD42DE}" dt="2025-02-10T10:58:17.039" v="269" actId="1076"/>
          <ac:spMkLst>
            <pc:docMk/>
            <pc:sldMk cId="1419870785" sldId="4568"/>
            <ac:spMk id="7" creationId="{543556E7-0FEE-13B1-C3D3-AD774DE1137C}"/>
          </ac:spMkLst>
        </pc:spChg>
        <pc:spChg chg="mod">
          <ac:chgData name="Liisi Lillipuu - SOM" userId="S::liisi.lillipuu@sm.ee::dd80226e-5237-45f4-87b3-2ddd6f0092a4" providerId="AD" clId="Web-{DE875DA4-E4CA-4F12-339C-EBF3BFDD42DE}" dt="2025-02-10T10:49:41.689" v="81"/>
          <ac:spMkLst>
            <pc:docMk/>
            <pc:sldMk cId="1419870785" sldId="4568"/>
            <ac:spMk id="8" creationId="{329E5873-33AA-5F18-9C9A-51EC02EC7962}"/>
          </ac:spMkLst>
        </pc:spChg>
        <pc:spChg chg="add mod">
          <ac:chgData name="Liisi Lillipuu - SOM" userId="S::liisi.lillipuu@sm.ee::dd80226e-5237-45f4-87b3-2ddd6f0092a4" providerId="AD" clId="Web-{DE875DA4-E4CA-4F12-339C-EBF3BFDD42DE}" dt="2025-02-10T10:58:36.696" v="272" actId="1076"/>
          <ac:spMkLst>
            <pc:docMk/>
            <pc:sldMk cId="1419870785" sldId="4568"/>
            <ac:spMk id="9" creationId="{8F220A7F-CCB1-2549-5B01-12BAAEAB1A6A}"/>
          </ac:spMkLst>
        </pc:spChg>
        <pc:spChg chg="mod">
          <ac:chgData name="Liisi Lillipuu - SOM" userId="S::liisi.lillipuu@sm.ee::dd80226e-5237-45f4-87b3-2ddd6f0092a4" providerId="AD" clId="Web-{DE875DA4-E4CA-4F12-339C-EBF3BFDD42DE}" dt="2025-02-10T10:49:41.689" v="82"/>
          <ac:spMkLst>
            <pc:docMk/>
            <pc:sldMk cId="1419870785" sldId="4568"/>
            <ac:spMk id="10" creationId="{4D87869E-1674-8B7F-6449-AA4DC35AF59C}"/>
          </ac:spMkLst>
        </pc:spChg>
        <pc:spChg chg="mod">
          <ac:chgData name="Liisi Lillipuu - SOM" userId="S::liisi.lillipuu@sm.ee::dd80226e-5237-45f4-87b3-2ddd6f0092a4" providerId="AD" clId="Web-{DE875DA4-E4CA-4F12-339C-EBF3BFDD42DE}" dt="2025-02-10T10:49:41.689" v="83"/>
          <ac:spMkLst>
            <pc:docMk/>
            <pc:sldMk cId="1419870785" sldId="4568"/>
            <ac:spMk id="12" creationId="{6A72E3D5-091A-DDA0-26D3-109CC44B12E0}"/>
          </ac:spMkLst>
        </pc:spChg>
        <pc:spChg chg="mod">
          <ac:chgData name="Liisi Lillipuu - SOM" userId="S::liisi.lillipuu@sm.ee::dd80226e-5237-45f4-87b3-2ddd6f0092a4" providerId="AD" clId="Web-{DE875DA4-E4CA-4F12-339C-EBF3BFDD42DE}" dt="2025-02-10T10:49:41.689" v="84"/>
          <ac:spMkLst>
            <pc:docMk/>
            <pc:sldMk cId="1419870785" sldId="4568"/>
            <ac:spMk id="14" creationId="{083EA210-449C-BC88-6931-212118255D30}"/>
          </ac:spMkLst>
        </pc:spChg>
        <pc:spChg chg="mod">
          <ac:chgData name="Liisi Lillipuu - SOM" userId="S::liisi.lillipuu@sm.ee::dd80226e-5237-45f4-87b3-2ddd6f0092a4" providerId="AD" clId="Web-{DE875DA4-E4CA-4F12-339C-EBF3BFDD42DE}" dt="2025-02-10T10:49:41.845" v="85"/>
          <ac:spMkLst>
            <pc:docMk/>
            <pc:sldMk cId="1419870785" sldId="4568"/>
            <ac:spMk id="16" creationId="{A0A285C1-F307-1284-8FD2-D27E3976C1E5}"/>
          </ac:spMkLst>
        </pc:spChg>
        <pc:graphicFrameChg chg="mod modGraphic">
          <ac:chgData name="Liisi Lillipuu - SOM" userId="S::liisi.lillipuu@sm.ee::dd80226e-5237-45f4-87b3-2ddd6f0092a4" providerId="AD" clId="Web-{DE875DA4-E4CA-4F12-339C-EBF3BFDD42DE}" dt="2025-02-10T10:59:20.290" v="278"/>
          <ac:graphicFrameMkLst>
            <pc:docMk/>
            <pc:sldMk cId="1419870785" sldId="4568"/>
            <ac:graphicFrameMk id="18" creationId="{6AE948A5-8CD5-96B0-72DE-A90534CD8F27}"/>
          </ac:graphicFrameMkLst>
        </pc:graphicFrameChg>
        <pc:graphicFrameChg chg="mod modGraphic">
          <ac:chgData name="Liisi Lillipuu - SOM" userId="S::liisi.lillipuu@sm.ee::dd80226e-5237-45f4-87b3-2ddd6f0092a4" providerId="AD" clId="Web-{DE875DA4-E4CA-4F12-339C-EBF3BFDD42DE}" dt="2025-02-10T10:55:42.084" v="242"/>
          <ac:graphicFrameMkLst>
            <pc:docMk/>
            <pc:sldMk cId="1419870785" sldId="4568"/>
            <ac:graphicFrameMk id="20" creationId="{EDF27C5C-3A8D-D435-2B68-F5DC472758E2}"/>
          </ac:graphicFrameMkLst>
        </pc:graphicFrameChg>
        <pc:graphicFrameChg chg="mod modGraphic">
          <ac:chgData name="Liisi Lillipuu - SOM" userId="S::liisi.lillipuu@sm.ee::dd80226e-5237-45f4-87b3-2ddd6f0092a4" providerId="AD" clId="Web-{DE875DA4-E4CA-4F12-339C-EBF3BFDD42DE}" dt="2025-02-10T10:53:42.567" v="180"/>
          <ac:graphicFrameMkLst>
            <pc:docMk/>
            <pc:sldMk cId="1419870785" sldId="4568"/>
            <ac:graphicFrameMk id="22" creationId="{9F8EF305-9712-BD31-5FC8-03061D2980E7}"/>
          </ac:graphicFrameMkLst>
        </pc:graphicFrameChg>
        <pc:graphicFrameChg chg="mod modGraphic">
          <ac:chgData name="Liisi Lillipuu - SOM" userId="S::liisi.lillipuu@sm.ee::dd80226e-5237-45f4-87b3-2ddd6f0092a4" providerId="AD" clId="Web-{DE875DA4-E4CA-4F12-339C-EBF3BFDD42DE}" dt="2025-02-10T10:59:04.852" v="276"/>
          <ac:graphicFrameMkLst>
            <pc:docMk/>
            <pc:sldMk cId="1419870785" sldId="4568"/>
            <ac:graphicFrameMk id="24" creationId="{A7BCDD11-6581-65E0-649A-D9B34293C084}"/>
          </ac:graphicFrameMkLst>
        </pc:graphicFrameChg>
        <pc:graphicFrameChg chg="mod modGraphic">
          <ac:chgData name="Liisi Lillipuu - SOM" userId="S::liisi.lillipuu@sm.ee::dd80226e-5237-45f4-87b3-2ddd6f0092a4" providerId="AD" clId="Web-{DE875DA4-E4CA-4F12-339C-EBF3BFDD42DE}" dt="2025-02-10T10:57:05.976" v="253"/>
          <ac:graphicFrameMkLst>
            <pc:docMk/>
            <pc:sldMk cId="1419870785" sldId="4568"/>
            <ac:graphicFrameMk id="30" creationId="{DB9868FF-B737-D86A-4EB8-C1D360ED3415}"/>
          </ac:graphicFrameMkLst>
        </pc:graphicFrameChg>
        <pc:graphicFrameChg chg="mod modGraphic">
          <ac:chgData name="Liisi Lillipuu - SOM" userId="S::liisi.lillipuu@sm.ee::dd80226e-5237-45f4-87b3-2ddd6f0092a4" providerId="AD" clId="Web-{DE875DA4-E4CA-4F12-339C-EBF3BFDD42DE}" dt="2025-02-10T10:53:33.832" v="176"/>
          <ac:graphicFrameMkLst>
            <pc:docMk/>
            <pc:sldMk cId="1419870785" sldId="4568"/>
            <ac:graphicFrameMk id="32" creationId="{ACF7C4D4-3392-E132-0710-238466415C31}"/>
          </ac:graphicFrameMkLst>
        </pc:graphicFrameChg>
      </pc:sldChg>
      <pc:sldChg chg="modSp">
        <pc:chgData name="Liisi Lillipuu - SOM" userId="S::liisi.lillipuu@sm.ee::dd80226e-5237-45f4-87b3-2ddd6f0092a4" providerId="AD" clId="Web-{DE875DA4-E4CA-4F12-339C-EBF3BFDD42DE}" dt="2025-02-10T11:25:52.530" v="1776"/>
        <pc:sldMkLst>
          <pc:docMk/>
          <pc:sldMk cId="1240763676" sldId="4570"/>
        </pc:sldMkLst>
        <pc:graphicFrameChg chg="mod modGraphic">
          <ac:chgData name="Liisi Lillipuu - SOM" userId="S::liisi.lillipuu@sm.ee::dd80226e-5237-45f4-87b3-2ddd6f0092a4" providerId="AD" clId="Web-{DE875DA4-E4CA-4F12-339C-EBF3BFDD42DE}" dt="2025-02-10T11:25:52.530" v="1776"/>
          <ac:graphicFrameMkLst>
            <pc:docMk/>
            <pc:sldMk cId="1240763676" sldId="4570"/>
            <ac:graphicFrameMk id="6" creationId="{C3AED89E-FFEA-40B1-3893-1B4CE158BE8B}"/>
          </ac:graphicFrameMkLst>
        </pc:graphicFrameChg>
      </pc:sldChg>
      <pc:sldChg chg="modSp add replId">
        <pc:chgData name="Liisi Lillipuu - SOM" userId="S::liisi.lillipuu@sm.ee::dd80226e-5237-45f4-87b3-2ddd6f0092a4" providerId="AD" clId="Web-{DE875DA4-E4CA-4F12-339C-EBF3BFDD42DE}" dt="2025-02-10T11:25:57.655" v="1777"/>
        <pc:sldMkLst>
          <pc:docMk/>
          <pc:sldMk cId="2866887639" sldId="4572"/>
        </pc:sldMkLst>
        <pc:spChg chg="mod">
          <ac:chgData name="Liisi Lillipuu - SOM" userId="S::liisi.lillipuu@sm.ee::dd80226e-5237-45f4-87b3-2ddd6f0092a4" providerId="AD" clId="Web-{DE875DA4-E4CA-4F12-339C-EBF3BFDD42DE}" dt="2025-02-10T11:02:03.886" v="382" actId="20577"/>
          <ac:spMkLst>
            <pc:docMk/>
            <pc:sldMk cId="2866887639" sldId="4572"/>
            <ac:spMk id="14" creationId="{A9D347A6-28A2-F025-7794-DA78C36EF240}"/>
          </ac:spMkLst>
        </pc:spChg>
        <pc:graphicFrameChg chg="mod modGraphic">
          <ac:chgData name="Liisi Lillipuu - SOM" userId="S::liisi.lillipuu@sm.ee::dd80226e-5237-45f4-87b3-2ddd6f0092a4" providerId="AD" clId="Web-{DE875DA4-E4CA-4F12-339C-EBF3BFDD42DE}" dt="2025-02-10T11:25:57.655" v="1777"/>
          <ac:graphicFrameMkLst>
            <pc:docMk/>
            <pc:sldMk cId="2866887639" sldId="4572"/>
            <ac:graphicFrameMk id="6" creationId="{77B252EE-3C5A-A24A-83DA-AEED1B3235CD}"/>
          </ac:graphicFrameMkLst>
        </pc:graphicFrameChg>
      </pc:sldChg>
      <pc:sldChg chg="addSp delSp modSp add replId">
        <pc:chgData name="Liisi Lillipuu - SOM" userId="S::liisi.lillipuu@sm.ee::dd80226e-5237-45f4-87b3-2ddd6f0092a4" providerId="AD" clId="Web-{DE875DA4-E4CA-4F12-339C-EBF3BFDD42DE}" dt="2025-02-10T11:25:39.467" v="1773"/>
        <pc:sldMkLst>
          <pc:docMk/>
          <pc:sldMk cId="2614756430" sldId="4573"/>
        </pc:sldMkLst>
        <pc:spChg chg="mod">
          <ac:chgData name="Liisi Lillipuu - SOM" userId="S::liisi.lillipuu@sm.ee::dd80226e-5237-45f4-87b3-2ddd6f0092a4" providerId="AD" clId="Web-{DE875DA4-E4CA-4F12-339C-EBF3BFDD42DE}" dt="2025-02-10T11:08:31.157" v="630" actId="20577"/>
          <ac:spMkLst>
            <pc:docMk/>
            <pc:sldMk cId="2614756430" sldId="4573"/>
            <ac:spMk id="14" creationId="{9F95CD2D-1939-A7C4-6079-8E1558B077D1}"/>
          </ac:spMkLst>
        </pc:spChg>
        <pc:graphicFrameChg chg="mod modGraphic">
          <ac:chgData name="Liisi Lillipuu - SOM" userId="S::liisi.lillipuu@sm.ee::dd80226e-5237-45f4-87b3-2ddd6f0092a4" providerId="AD" clId="Web-{DE875DA4-E4CA-4F12-339C-EBF3BFDD42DE}" dt="2025-02-10T11:25:39.467" v="1773"/>
          <ac:graphicFrameMkLst>
            <pc:docMk/>
            <pc:sldMk cId="2614756430" sldId="4573"/>
            <ac:graphicFrameMk id="6" creationId="{4EC251E4-08A5-0895-A399-DBBEA94B6C34}"/>
          </ac:graphicFrameMkLst>
        </pc:graphicFrameChg>
      </pc:sldChg>
      <pc:sldChg chg="modSp add replId">
        <pc:chgData name="Liisi Lillipuu - SOM" userId="S::liisi.lillipuu@sm.ee::dd80226e-5237-45f4-87b3-2ddd6f0092a4" providerId="AD" clId="Web-{DE875DA4-E4CA-4F12-339C-EBF3BFDD42DE}" dt="2025-02-10T11:26:05.749" v="1778"/>
        <pc:sldMkLst>
          <pc:docMk/>
          <pc:sldMk cId="141846156" sldId="4574"/>
        </pc:sldMkLst>
        <pc:spChg chg="mod">
          <ac:chgData name="Liisi Lillipuu - SOM" userId="S::liisi.lillipuu@sm.ee::dd80226e-5237-45f4-87b3-2ddd6f0092a4" providerId="AD" clId="Web-{DE875DA4-E4CA-4F12-339C-EBF3BFDD42DE}" dt="2025-02-10T11:19:33.853" v="1492" actId="20577"/>
          <ac:spMkLst>
            <pc:docMk/>
            <pc:sldMk cId="141846156" sldId="4574"/>
            <ac:spMk id="14" creationId="{2DA9D6FF-0D13-DB77-5183-A48B0625AAE5}"/>
          </ac:spMkLst>
        </pc:spChg>
        <pc:graphicFrameChg chg="mod modGraphic">
          <ac:chgData name="Liisi Lillipuu - SOM" userId="S::liisi.lillipuu@sm.ee::dd80226e-5237-45f4-87b3-2ddd6f0092a4" providerId="AD" clId="Web-{DE875DA4-E4CA-4F12-339C-EBF3BFDD42DE}" dt="2025-02-10T11:26:05.749" v="1778"/>
          <ac:graphicFrameMkLst>
            <pc:docMk/>
            <pc:sldMk cId="141846156" sldId="4574"/>
            <ac:graphicFrameMk id="6" creationId="{E2E12063-E1FE-214E-7772-ACCB6A6B17E8}"/>
          </ac:graphicFrameMkLst>
        </pc:graphicFrameChg>
      </pc:sldChg>
      <pc:sldChg chg="modSp add replId">
        <pc:chgData name="Liisi Lillipuu - SOM" userId="S::liisi.lillipuu@sm.ee::dd80226e-5237-45f4-87b3-2ddd6f0092a4" providerId="AD" clId="Web-{DE875DA4-E4CA-4F12-339C-EBF3BFDD42DE}" dt="2025-02-10T11:26:14.171" v="1780" actId="20577"/>
        <pc:sldMkLst>
          <pc:docMk/>
          <pc:sldMk cId="2027608637" sldId="4575"/>
        </pc:sldMkLst>
        <pc:spChg chg="mod">
          <ac:chgData name="Liisi Lillipuu - SOM" userId="S::liisi.lillipuu@sm.ee::dd80226e-5237-45f4-87b3-2ddd6f0092a4" providerId="AD" clId="Web-{DE875DA4-E4CA-4F12-339C-EBF3BFDD42DE}" dt="2025-02-10T11:26:14.171" v="1780" actId="20577"/>
          <ac:spMkLst>
            <pc:docMk/>
            <pc:sldMk cId="2027608637" sldId="4575"/>
            <ac:spMk id="14" creationId="{00E484F4-76F6-2941-264B-11DF08582CA6}"/>
          </ac:spMkLst>
        </pc:spChg>
        <pc:graphicFrameChg chg="mod modGraphic">
          <ac:chgData name="Liisi Lillipuu - SOM" userId="S::liisi.lillipuu@sm.ee::dd80226e-5237-45f4-87b3-2ddd6f0092a4" providerId="AD" clId="Web-{DE875DA4-E4CA-4F12-339C-EBF3BFDD42DE}" dt="2025-02-10T11:26:11.421" v="1779"/>
          <ac:graphicFrameMkLst>
            <pc:docMk/>
            <pc:sldMk cId="2027608637" sldId="4575"/>
            <ac:graphicFrameMk id="6" creationId="{51D84914-C422-7980-DA24-99F5E7027EFF}"/>
          </ac:graphicFrameMkLst>
        </pc:graphicFrameChg>
      </pc:sldChg>
      <pc:sldChg chg="add del replId">
        <pc:chgData name="Liisi Lillipuu - SOM" userId="S::liisi.lillipuu@sm.ee::dd80226e-5237-45f4-87b3-2ddd6f0092a4" providerId="AD" clId="Web-{DE875DA4-E4CA-4F12-339C-EBF3BFDD42DE}" dt="2025-02-10T11:41:20.621" v="1938"/>
        <pc:sldMkLst>
          <pc:docMk/>
          <pc:sldMk cId="2224906647" sldId="4576"/>
        </pc:sldMkLst>
      </pc:sldChg>
      <pc:sldChg chg="addSp modSp add mod replId chgLayout">
        <pc:chgData name="Liisi Lillipuu - SOM" userId="S::liisi.lillipuu@sm.ee::dd80226e-5237-45f4-87b3-2ddd6f0092a4" providerId="AD" clId="Web-{DE875DA4-E4CA-4F12-339C-EBF3BFDD42DE}" dt="2025-02-10T11:43:28.232" v="2282"/>
        <pc:sldMkLst>
          <pc:docMk/>
          <pc:sldMk cId="2453249054" sldId="4576"/>
        </pc:sldMkLst>
      </pc:sldChg>
    </pc:docChg>
  </pc:docChgLst>
  <pc:docChgLst>
    <pc:chgData name="Liisi Lillipuu - SOM" userId="S::liisi.lillipuu@sm.ee::dd80226e-5237-45f4-87b3-2ddd6f0092a4" providerId="AD" clId="Web-{BEC289EA-1AE3-595D-8900-DD4678C8FA56}"/>
    <pc:docChg chg="addSld delSld modSld">
      <pc:chgData name="Liisi Lillipuu - SOM" userId="S::liisi.lillipuu@sm.ee::dd80226e-5237-45f4-87b3-2ddd6f0092a4" providerId="AD" clId="Web-{BEC289EA-1AE3-595D-8900-DD4678C8FA56}" dt="2025-02-16T09:48:14.188" v="5"/>
      <pc:docMkLst>
        <pc:docMk/>
      </pc:docMkLst>
      <pc:sldChg chg="add del mod modShow">
        <pc:chgData name="Liisi Lillipuu - SOM" userId="S::liisi.lillipuu@sm.ee::dd80226e-5237-45f4-87b3-2ddd6f0092a4" providerId="AD" clId="Web-{BEC289EA-1AE3-595D-8900-DD4678C8FA56}" dt="2025-02-15T21:06:19.915" v="4"/>
        <pc:sldMkLst>
          <pc:docMk/>
          <pc:sldMk cId="399768849" sldId="4577"/>
        </pc:sldMkLst>
      </pc:sldChg>
      <pc:sldChg chg="add mod modShow">
        <pc:chgData name="Liisi Lillipuu - SOM" userId="S::liisi.lillipuu@sm.ee::dd80226e-5237-45f4-87b3-2ddd6f0092a4" providerId="AD" clId="Web-{BEC289EA-1AE3-595D-8900-DD4678C8FA56}" dt="2025-02-16T09:48:14.188" v="5"/>
        <pc:sldMkLst>
          <pc:docMk/>
          <pc:sldMk cId="379740286" sldId="4578"/>
        </pc:sldMkLst>
      </pc:sldChg>
    </pc:docChg>
  </pc:docChgLst>
  <pc:docChgLst>
    <pc:chgData name="Liisi Lillipuu - SOM" userId="S::liisi.lillipuu@sm.ee::dd80226e-5237-45f4-87b3-2ddd6f0092a4" providerId="AD" clId="Web-{DBD7B00D-B2CA-E671-EF75-FE1369AEB007}"/>
    <pc:docChg chg="addSld modSld">
      <pc:chgData name="Liisi Lillipuu - SOM" userId="S::liisi.lillipuu@sm.ee::dd80226e-5237-45f4-87b3-2ddd6f0092a4" providerId="AD" clId="Web-{DBD7B00D-B2CA-E671-EF75-FE1369AEB007}" dt="2025-01-17T11:31:10.479" v="9" actId="20577"/>
      <pc:docMkLst>
        <pc:docMk/>
      </pc:docMkLst>
      <pc:sldChg chg="addSp delSp modSp">
        <pc:chgData name="Liisi Lillipuu - SOM" userId="S::liisi.lillipuu@sm.ee::dd80226e-5237-45f4-87b3-2ddd6f0092a4" providerId="AD" clId="Web-{DBD7B00D-B2CA-E671-EF75-FE1369AEB007}" dt="2025-01-17T11:30:32.571" v="3"/>
        <pc:sldMkLst>
          <pc:docMk/>
          <pc:sldMk cId="1801804572" sldId="4533"/>
        </pc:sldMkLst>
      </pc:sldChg>
      <pc:sldChg chg="modSp add">
        <pc:chgData name="Liisi Lillipuu - SOM" userId="S::liisi.lillipuu@sm.ee::dd80226e-5237-45f4-87b3-2ddd6f0092a4" providerId="AD" clId="Web-{DBD7B00D-B2CA-E671-EF75-FE1369AEB007}" dt="2025-01-17T11:31:10.479" v="9" actId="20577"/>
        <pc:sldMkLst>
          <pc:docMk/>
          <pc:sldMk cId="599459828" sldId="4554"/>
        </pc:sldMkLst>
        <pc:spChg chg="mod">
          <ac:chgData name="Liisi Lillipuu - SOM" userId="S::liisi.lillipuu@sm.ee::dd80226e-5237-45f4-87b3-2ddd6f0092a4" providerId="AD" clId="Web-{DBD7B00D-B2CA-E671-EF75-FE1369AEB007}" dt="2025-01-17T11:31:10.479" v="9" actId="20577"/>
          <ac:spMkLst>
            <pc:docMk/>
            <pc:sldMk cId="599459828" sldId="4554"/>
            <ac:spMk id="2" creationId="{D8E78AAF-F00D-8597-B537-7685D4473DF6}"/>
          </ac:spMkLst>
        </pc:spChg>
      </pc:sldChg>
    </pc:docChg>
  </pc:docChgLst>
  <pc:docChgLst>
    <pc:chgData name="Liisi Lillipuu - SOM" userId="S::liisi.lillipuu@sm.ee::dd80226e-5237-45f4-87b3-2ddd6f0092a4" providerId="AD" clId="Web-{2B07B629-5E05-D288-9554-0164213FC045}"/>
    <pc:docChg chg="addSld delSld modSld addMainMaster">
      <pc:chgData name="Liisi Lillipuu - SOM" userId="S::liisi.lillipuu@sm.ee::dd80226e-5237-45f4-87b3-2ddd6f0092a4" providerId="AD" clId="Web-{2B07B629-5E05-D288-9554-0164213FC045}" dt="2025-02-10T07:36:36.859" v="542"/>
      <pc:docMkLst>
        <pc:docMk/>
      </pc:docMkLst>
      <pc:sldChg chg="del">
        <pc:chgData name="Liisi Lillipuu - SOM" userId="S::liisi.lillipuu@sm.ee::dd80226e-5237-45f4-87b3-2ddd6f0092a4" providerId="AD" clId="Web-{2B07B629-5E05-D288-9554-0164213FC045}" dt="2025-02-10T07:14:19.386" v="316"/>
        <pc:sldMkLst>
          <pc:docMk/>
          <pc:sldMk cId="3144626997" sldId="262"/>
        </pc:sldMkLst>
      </pc:sldChg>
      <pc:sldChg chg="add del mod modShow">
        <pc:chgData name="Liisi Lillipuu - SOM" userId="S::liisi.lillipuu@sm.ee::dd80226e-5237-45f4-87b3-2ddd6f0092a4" providerId="AD" clId="Web-{2B07B629-5E05-D288-9554-0164213FC045}" dt="2025-02-10T07:20:06.958" v="404"/>
        <pc:sldMkLst>
          <pc:docMk/>
          <pc:sldMk cId="1202674097" sldId="4273"/>
        </pc:sldMkLst>
      </pc:sldChg>
      <pc:sldChg chg="addSp delSp modSp del">
        <pc:chgData name="Liisi Lillipuu - SOM" userId="S::liisi.lillipuu@sm.ee::dd80226e-5237-45f4-87b3-2ddd6f0092a4" providerId="AD" clId="Web-{2B07B629-5E05-D288-9554-0164213FC045}" dt="2025-02-10T07:11:54.367" v="247"/>
        <pc:sldMkLst>
          <pc:docMk/>
          <pc:sldMk cId="3094027000" sldId="4383"/>
        </pc:sldMkLst>
      </pc:sldChg>
      <pc:sldChg chg="modSp mod modClrScheme chgLayout">
        <pc:chgData name="Liisi Lillipuu - SOM" userId="S::liisi.lillipuu@sm.ee::dd80226e-5237-45f4-87b3-2ddd6f0092a4" providerId="AD" clId="Web-{2B07B629-5E05-D288-9554-0164213FC045}" dt="2025-02-10T07:15:58.951" v="332" actId="1076"/>
        <pc:sldMkLst>
          <pc:docMk/>
          <pc:sldMk cId="858724917" sldId="4536"/>
        </pc:sldMkLst>
        <pc:spChg chg="mod ord">
          <ac:chgData name="Liisi Lillipuu - SOM" userId="S::liisi.lillipuu@sm.ee::dd80226e-5237-45f4-87b3-2ddd6f0092a4" providerId="AD" clId="Web-{2B07B629-5E05-D288-9554-0164213FC045}" dt="2025-02-10T07:15:29.154" v="318"/>
          <ac:spMkLst>
            <pc:docMk/>
            <pc:sldMk cId="858724917" sldId="4536"/>
            <ac:spMk id="5" creationId="{CD2E17F4-B5E9-5184-C4C3-09D786CCF91C}"/>
          </ac:spMkLst>
        </pc:spChg>
        <pc:spChg chg="mod ord">
          <ac:chgData name="Liisi Lillipuu - SOM" userId="S::liisi.lillipuu@sm.ee::dd80226e-5237-45f4-87b3-2ddd6f0092a4" providerId="AD" clId="Web-{2B07B629-5E05-D288-9554-0164213FC045}" dt="2025-02-10T07:15:58.951" v="332" actId="1076"/>
          <ac:spMkLst>
            <pc:docMk/>
            <pc:sldMk cId="858724917" sldId="4536"/>
            <ac:spMk id="7" creationId="{335EAA04-5A3B-BB06-C812-EE8C367C29EA}"/>
          </ac:spMkLst>
        </pc:spChg>
        <pc:spChg chg="mod ord">
          <ac:chgData name="Liisi Lillipuu - SOM" userId="S::liisi.lillipuu@sm.ee::dd80226e-5237-45f4-87b3-2ddd6f0092a4" providerId="AD" clId="Web-{2B07B629-5E05-D288-9554-0164213FC045}" dt="2025-02-10T07:15:29.154" v="318"/>
          <ac:spMkLst>
            <pc:docMk/>
            <pc:sldMk cId="858724917" sldId="4536"/>
            <ac:spMk id="8" creationId="{F0DF3B53-6317-99ED-A66E-A61880DF3730}"/>
          </ac:spMkLst>
        </pc:spChg>
      </pc:sldChg>
      <pc:sldChg chg="modSp del">
        <pc:chgData name="Liisi Lillipuu - SOM" userId="S::liisi.lillipuu@sm.ee::dd80226e-5237-45f4-87b3-2ddd6f0092a4" providerId="AD" clId="Web-{2B07B629-5E05-D288-9554-0164213FC045}" dt="2025-02-10T07:33:07.728" v="531"/>
        <pc:sldMkLst>
          <pc:docMk/>
          <pc:sldMk cId="431118621" sldId="4539"/>
        </pc:sldMkLst>
      </pc:sldChg>
      <pc:sldChg chg="add del mod modShow">
        <pc:chgData name="Liisi Lillipuu - SOM" userId="S::liisi.lillipuu@sm.ee::dd80226e-5237-45f4-87b3-2ddd6f0092a4" providerId="AD" clId="Web-{2B07B629-5E05-D288-9554-0164213FC045}" dt="2025-02-10T07:27:38.548" v="449"/>
        <pc:sldMkLst>
          <pc:docMk/>
          <pc:sldMk cId="813024999" sldId="4540"/>
        </pc:sldMkLst>
      </pc:sldChg>
      <pc:sldChg chg="addSp delSp modSp mod modClrScheme chgLayout">
        <pc:chgData name="Liisi Lillipuu - SOM" userId="S::liisi.lillipuu@sm.ee::dd80226e-5237-45f4-87b3-2ddd6f0092a4" providerId="AD" clId="Web-{2B07B629-5E05-D288-9554-0164213FC045}" dt="2025-02-10T07:17:29.954" v="343" actId="20577"/>
        <pc:sldMkLst>
          <pc:docMk/>
          <pc:sldMk cId="2105910995" sldId="4555"/>
        </pc:sldMkLst>
        <pc:spChg chg="add mod ord">
          <ac:chgData name="Liisi Lillipuu - SOM" userId="S::liisi.lillipuu@sm.ee::dd80226e-5237-45f4-87b3-2ddd6f0092a4" providerId="AD" clId="Web-{2B07B629-5E05-D288-9554-0164213FC045}" dt="2025-02-10T07:16:36.124" v="336"/>
          <ac:spMkLst>
            <pc:docMk/>
            <pc:sldMk cId="2105910995" sldId="4555"/>
            <ac:spMk id="2" creationId="{C8169008-F023-4C99-A7AA-B424C849AFE7}"/>
          </ac:spMkLst>
        </pc:spChg>
        <pc:spChg chg="mod ord">
          <ac:chgData name="Liisi Lillipuu - SOM" userId="S::liisi.lillipuu@sm.ee::dd80226e-5237-45f4-87b3-2ddd6f0092a4" providerId="AD" clId="Web-{2B07B629-5E05-D288-9554-0164213FC045}" dt="2025-02-10T07:17:29.954" v="343" actId="20577"/>
          <ac:spMkLst>
            <pc:docMk/>
            <pc:sldMk cId="2105910995" sldId="4555"/>
            <ac:spMk id="26" creationId="{02C02A0A-03CB-7D08-245B-54D5ADF3FCCB}"/>
          </ac:spMkLst>
        </pc:spChg>
        <pc:spChg chg="add mod">
          <ac:chgData name="Liisi Lillipuu - SOM" userId="S::liisi.lillipuu@sm.ee::dd80226e-5237-45f4-87b3-2ddd6f0092a4" providerId="AD" clId="Web-{2B07B629-5E05-D288-9554-0164213FC045}" dt="2025-02-10T07:16:36.124" v="336"/>
          <ac:spMkLst>
            <pc:docMk/>
            <pc:sldMk cId="2105910995" sldId="4555"/>
            <ac:spMk id="35" creationId="{D7464698-525F-0559-4AB7-DB6ECAF40B82}"/>
          </ac:spMkLst>
        </pc:spChg>
        <pc:picChg chg="mod ord">
          <ac:chgData name="Liisi Lillipuu - SOM" userId="S::liisi.lillipuu@sm.ee::dd80226e-5237-45f4-87b3-2ddd6f0092a4" providerId="AD" clId="Web-{2B07B629-5E05-D288-9554-0164213FC045}" dt="2025-02-10T07:16:36.124" v="336"/>
          <ac:picMkLst>
            <pc:docMk/>
            <pc:sldMk cId="2105910995" sldId="4555"/>
            <ac:picMk id="5" creationId="{03A1CF8C-E2B5-1DF1-F715-AF22477937FE}"/>
          </ac:picMkLst>
        </pc:picChg>
      </pc:sldChg>
      <pc:sldChg chg="addSp delSp modSp mod modClrScheme chgLayout">
        <pc:chgData name="Liisi Lillipuu - SOM" userId="S::liisi.lillipuu@sm.ee::dd80226e-5237-45f4-87b3-2ddd6f0092a4" providerId="AD" clId="Web-{2B07B629-5E05-D288-9554-0164213FC045}" dt="2025-02-10T07:36:36.859" v="542"/>
        <pc:sldMkLst>
          <pc:docMk/>
          <pc:sldMk cId="3892605067" sldId="4557"/>
        </pc:sldMkLst>
      </pc:sldChg>
      <pc:sldChg chg="modSp">
        <pc:chgData name="Liisi Lillipuu - SOM" userId="S::liisi.lillipuu@sm.ee::dd80226e-5237-45f4-87b3-2ddd6f0092a4" providerId="AD" clId="Web-{2B07B629-5E05-D288-9554-0164213FC045}" dt="2025-02-10T06:56:54.092" v="157"/>
        <pc:sldMkLst>
          <pc:docMk/>
          <pc:sldMk cId="3108171208" sldId="4558"/>
        </pc:sldMkLst>
      </pc:sldChg>
      <pc:sldChg chg="modSp">
        <pc:chgData name="Liisi Lillipuu - SOM" userId="S::liisi.lillipuu@sm.ee::dd80226e-5237-45f4-87b3-2ddd6f0092a4" providerId="AD" clId="Web-{2B07B629-5E05-D288-9554-0164213FC045}" dt="2025-02-10T06:57:46.328" v="219"/>
        <pc:sldMkLst>
          <pc:docMk/>
          <pc:sldMk cId="3406535496" sldId="4559"/>
        </pc:sldMkLst>
      </pc:sldChg>
      <pc:sldChg chg="addSp delSp modSp mod modClrScheme chgLayout">
        <pc:chgData name="Liisi Lillipuu - SOM" userId="S::liisi.lillipuu@sm.ee::dd80226e-5237-45f4-87b3-2ddd6f0092a4" providerId="AD" clId="Web-{2B07B629-5E05-D288-9554-0164213FC045}" dt="2025-02-10T07:33:03.931" v="530"/>
        <pc:sldMkLst>
          <pc:docMk/>
          <pc:sldMk cId="1906526034" sldId="4562"/>
        </pc:sldMkLst>
        <pc:spChg chg="mod ord">
          <ac:chgData name="Liisi Lillipuu - SOM" userId="S::liisi.lillipuu@sm.ee::dd80226e-5237-45f4-87b3-2ddd6f0092a4" providerId="AD" clId="Web-{2B07B629-5E05-D288-9554-0164213FC045}" dt="2025-02-10T07:32:59.588" v="526"/>
          <ac:spMkLst>
            <pc:docMk/>
            <pc:sldMk cId="1906526034" sldId="4562"/>
            <ac:spMk id="14" creationId="{DEBD23EA-06BA-8894-3C03-AEF26E263C22}"/>
          </ac:spMkLst>
        </pc:spChg>
        <pc:spChg chg="mod ord">
          <ac:chgData name="Liisi Lillipuu - SOM" userId="S::liisi.lillipuu@sm.ee::dd80226e-5237-45f4-87b3-2ddd6f0092a4" providerId="AD" clId="Web-{2B07B629-5E05-D288-9554-0164213FC045}" dt="2025-02-10T07:32:59.588" v="526"/>
          <ac:spMkLst>
            <pc:docMk/>
            <pc:sldMk cId="1906526034" sldId="4562"/>
            <ac:spMk id="18" creationId="{29F34A68-8207-5D00-E110-68CA2A126AB9}"/>
          </ac:spMkLst>
        </pc:spChg>
        <pc:spChg chg="mod ord">
          <ac:chgData name="Liisi Lillipuu - SOM" userId="S::liisi.lillipuu@sm.ee::dd80226e-5237-45f4-87b3-2ddd6f0092a4" providerId="AD" clId="Web-{2B07B629-5E05-D288-9554-0164213FC045}" dt="2025-02-10T07:32:59.588" v="526"/>
          <ac:spMkLst>
            <pc:docMk/>
            <pc:sldMk cId="1906526034" sldId="4562"/>
            <ac:spMk id="20" creationId="{B8AE1BD2-338B-CBAF-F65A-94F101347209}"/>
          </ac:spMkLst>
        </pc:spChg>
        <pc:spChg chg="mod ord">
          <ac:chgData name="Liisi Lillipuu - SOM" userId="S::liisi.lillipuu@sm.ee::dd80226e-5237-45f4-87b3-2ddd6f0092a4" providerId="AD" clId="Web-{2B07B629-5E05-D288-9554-0164213FC045}" dt="2025-02-10T07:32:59.588" v="526"/>
          <ac:spMkLst>
            <pc:docMk/>
            <pc:sldMk cId="1906526034" sldId="4562"/>
            <ac:spMk id="22" creationId="{1BD5E670-4B12-1058-0640-ADC96CDE574B}"/>
          </ac:spMkLst>
        </pc:spChg>
        <pc:spChg chg="mod ord">
          <ac:chgData name="Liisi Lillipuu - SOM" userId="S::liisi.lillipuu@sm.ee::dd80226e-5237-45f4-87b3-2ddd6f0092a4" providerId="AD" clId="Web-{2B07B629-5E05-D288-9554-0164213FC045}" dt="2025-02-10T07:32:59.588" v="526"/>
          <ac:spMkLst>
            <pc:docMk/>
            <pc:sldMk cId="1906526034" sldId="4562"/>
            <ac:spMk id="24" creationId="{2B2B992D-89A1-EAAC-3418-13B5818C7F99}"/>
          </ac:spMkLst>
        </pc:spChg>
      </pc:sldChg>
      <pc:sldChg chg="add del">
        <pc:chgData name="Liisi Lillipuu - SOM" userId="S::liisi.lillipuu@sm.ee::dd80226e-5237-45f4-87b3-2ddd6f0092a4" providerId="AD" clId="Web-{2B07B629-5E05-D288-9554-0164213FC045}" dt="2025-02-10T07:08:05.564" v="222"/>
        <pc:sldMkLst>
          <pc:docMk/>
          <pc:sldMk cId="2208288476" sldId="4563"/>
        </pc:sldMkLst>
      </pc:sldChg>
      <pc:sldChg chg="addSp delSp modSp add mod modClrScheme chgLayout">
        <pc:chgData name="Liisi Lillipuu - SOM" userId="S::liisi.lillipuu@sm.ee::dd80226e-5237-45f4-87b3-2ddd6f0092a4" providerId="AD" clId="Web-{2B07B629-5E05-D288-9554-0164213FC045}" dt="2025-02-10T07:21:00.115" v="406"/>
        <pc:sldMkLst>
          <pc:docMk/>
          <pc:sldMk cId="3050483684" sldId="4564"/>
        </pc:sldMkLst>
        <pc:spChg chg="add mod">
          <ac:chgData name="Liisi Lillipuu - SOM" userId="S::liisi.lillipuu@sm.ee::dd80226e-5237-45f4-87b3-2ddd6f0092a4" providerId="AD" clId="Web-{2B07B629-5E05-D288-9554-0164213FC045}" dt="2025-02-10T07:10:08.676" v="238" actId="1076"/>
          <ac:spMkLst>
            <pc:docMk/>
            <pc:sldMk cId="3050483684" sldId="4564"/>
            <ac:spMk id="10" creationId="{923EDE36-9514-2D4A-8EBD-A8981DE5D9B1}"/>
          </ac:spMkLst>
        </pc:spChg>
        <pc:spChg chg="add mod">
          <ac:chgData name="Liisi Lillipuu - SOM" userId="S::liisi.lillipuu@sm.ee::dd80226e-5237-45f4-87b3-2ddd6f0092a4" providerId="AD" clId="Web-{2B07B629-5E05-D288-9554-0164213FC045}" dt="2025-02-10T07:10:16.864" v="239" actId="20577"/>
          <ac:spMkLst>
            <pc:docMk/>
            <pc:sldMk cId="3050483684" sldId="4564"/>
            <ac:spMk id="12" creationId="{10EC7346-349D-74AA-4DBD-5613F4F3B09A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08:53.174" v="231"/>
          <ac:spMkLst>
            <pc:docMk/>
            <pc:sldMk cId="3050483684" sldId="4564"/>
            <ac:spMk id="14" creationId="{33834AB8-97BA-8380-B0F9-98F96E7BBE50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08:53.190" v="232"/>
          <ac:spMkLst>
            <pc:docMk/>
            <pc:sldMk cId="3050483684" sldId="4564"/>
            <ac:spMk id="16" creationId="{845592D9-D2A8-0D00-672C-0BC991C144A8}"/>
          </ac:spMkLst>
        </pc:spChg>
        <pc:picChg chg="add mod">
          <ac:chgData name="Liisi Lillipuu - SOM" userId="S::liisi.lillipuu@sm.ee::dd80226e-5237-45f4-87b3-2ddd6f0092a4" providerId="AD" clId="Web-{2B07B629-5E05-D288-9554-0164213FC045}" dt="2025-02-10T07:12:12.852" v="249"/>
          <ac:picMkLst>
            <pc:docMk/>
            <pc:sldMk cId="3050483684" sldId="4564"/>
            <ac:picMk id="6" creationId="{17B413F2-A597-C535-1464-72813AE0DA75}"/>
          </ac:picMkLst>
        </pc:picChg>
        <pc:picChg chg="add mod">
          <ac:chgData name="Liisi Lillipuu - SOM" userId="S::liisi.lillipuu@sm.ee::dd80226e-5237-45f4-87b3-2ddd6f0092a4" providerId="AD" clId="Web-{2B07B629-5E05-D288-9554-0164213FC045}" dt="2025-02-10T07:11:04.897" v="246"/>
          <ac:picMkLst>
            <pc:docMk/>
            <pc:sldMk cId="3050483684" sldId="4564"/>
            <ac:picMk id="8" creationId="{B045BF27-469F-860F-D9A7-AD1DD26FE2A0}"/>
          </ac:picMkLst>
        </pc:picChg>
      </pc:sldChg>
      <pc:sldChg chg="addSp delSp modSp new mod modClrScheme chgLayout">
        <pc:chgData name="Liisi Lillipuu - SOM" userId="S::liisi.lillipuu@sm.ee::dd80226e-5237-45f4-87b3-2ddd6f0092a4" providerId="AD" clId="Web-{2B07B629-5E05-D288-9554-0164213FC045}" dt="2025-02-10T07:14:11.120" v="315"/>
        <pc:sldMkLst>
          <pc:docMk/>
          <pc:sldMk cId="2740287055" sldId="4565"/>
        </pc:sldMkLst>
        <pc:spChg chg="add">
          <ac:chgData name="Liisi Lillipuu - SOM" userId="S::liisi.lillipuu@sm.ee::dd80226e-5237-45f4-87b3-2ddd6f0092a4" providerId="AD" clId="Web-{2B07B629-5E05-D288-9554-0164213FC045}" dt="2025-02-10T07:13:43.323" v="252"/>
          <ac:spMkLst>
            <pc:docMk/>
            <pc:sldMk cId="2740287055" sldId="4565"/>
            <ac:spMk id="4" creationId="{728F2670-3AF7-E25D-E88E-5AD7EEA441FA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323" v="253"/>
          <ac:spMkLst>
            <pc:docMk/>
            <pc:sldMk cId="2740287055" sldId="4565"/>
            <ac:spMk id="6" creationId="{8C0B7AD8-963F-7562-6B2C-6C8BD10CC721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338" v="254"/>
          <ac:spMkLst>
            <pc:docMk/>
            <pc:sldMk cId="2740287055" sldId="4565"/>
            <ac:spMk id="8" creationId="{CE27947F-782A-0B82-0838-7275E6FDD0C9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338" v="255"/>
          <ac:spMkLst>
            <pc:docMk/>
            <pc:sldMk cId="2740287055" sldId="4565"/>
            <ac:spMk id="10" creationId="{191DD59F-A662-6D76-08A6-AC7CB787676E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354" v="256"/>
          <ac:spMkLst>
            <pc:docMk/>
            <pc:sldMk cId="2740287055" sldId="4565"/>
            <ac:spMk id="12" creationId="{F93474C2-846F-6A34-5CB2-20B187D2E24E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370" v="257"/>
          <ac:spMkLst>
            <pc:docMk/>
            <pc:sldMk cId="2740287055" sldId="4565"/>
            <ac:spMk id="14" creationId="{CE369F43-D17A-7417-1B00-C55390D1F012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370" v="258"/>
          <ac:spMkLst>
            <pc:docMk/>
            <pc:sldMk cId="2740287055" sldId="4565"/>
            <ac:spMk id="16" creationId="{CDD8B61C-2C10-DE29-4197-20A34BCE0A4B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385" v="259"/>
          <ac:spMkLst>
            <pc:docMk/>
            <pc:sldMk cId="2740287055" sldId="4565"/>
            <ac:spMk id="18" creationId="{74D99A7A-0F51-7B91-7F9C-BBABFF7D2C9A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385" v="260"/>
          <ac:spMkLst>
            <pc:docMk/>
            <pc:sldMk cId="2740287055" sldId="4565"/>
            <ac:spMk id="20" creationId="{8C34E564-D4A5-8C6E-A9BD-0CEB6433DD7A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401" v="261"/>
          <ac:spMkLst>
            <pc:docMk/>
            <pc:sldMk cId="2740287055" sldId="4565"/>
            <ac:spMk id="22" creationId="{61E87DC9-2260-2116-1440-E98264CE57FB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416" v="262"/>
          <ac:spMkLst>
            <pc:docMk/>
            <pc:sldMk cId="2740287055" sldId="4565"/>
            <ac:spMk id="24" creationId="{23D77602-AA85-5E49-CFE0-6DA212D1216F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416" v="263"/>
          <ac:spMkLst>
            <pc:docMk/>
            <pc:sldMk cId="2740287055" sldId="4565"/>
            <ac:spMk id="26" creationId="{16E16CB5-A31B-10A9-E270-DE5BD9AAA523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432" v="264"/>
          <ac:spMkLst>
            <pc:docMk/>
            <pc:sldMk cId="2740287055" sldId="4565"/>
            <ac:spMk id="28" creationId="{42077510-A9A7-3FF6-5501-203BADC7E581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448" v="265"/>
          <ac:spMkLst>
            <pc:docMk/>
            <pc:sldMk cId="2740287055" sldId="4565"/>
            <ac:spMk id="30" creationId="{EBDF27B7-566E-0D2B-4B17-0990E70B2B22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448" v="266"/>
          <ac:spMkLst>
            <pc:docMk/>
            <pc:sldMk cId="2740287055" sldId="4565"/>
            <ac:spMk id="32" creationId="{C00C5F29-A6C2-40BC-32C7-7FC1298094F0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463" v="267"/>
          <ac:spMkLst>
            <pc:docMk/>
            <pc:sldMk cId="2740287055" sldId="4565"/>
            <ac:spMk id="34" creationId="{F045EE64-605C-CD3D-1367-CDFF5230FE40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479" v="269"/>
          <ac:spMkLst>
            <pc:docMk/>
            <pc:sldMk cId="2740287055" sldId="4565"/>
            <ac:spMk id="38" creationId="{0115B335-6350-53F7-DF8D-17566BD45FBE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510" v="271"/>
          <ac:spMkLst>
            <pc:docMk/>
            <pc:sldMk cId="2740287055" sldId="4565"/>
            <ac:spMk id="42" creationId="{1D832584-68A8-0F5B-A9B3-D3ACF449ED6E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526" v="273"/>
          <ac:spMkLst>
            <pc:docMk/>
            <pc:sldMk cId="2740287055" sldId="4565"/>
            <ac:spMk id="46" creationId="{039784A2-E7FF-F598-ABBC-E8E32ECF8FA6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557" v="275"/>
          <ac:spMkLst>
            <pc:docMk/>
            <pc:sldMk cId="2740287055" sldId="4565"/>
            <ac:spMk id="50" creationId="{F29D8E7A-C7A0-F37D-B7D6-3DF6101D0D65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588" v="277"/>
          <ac:spMkLst>
            <pc:docMk/>
            <pc:sldMk cId="2740287055" sldId="4565"/>
            <ac:spMk id="54" creationId="{3AC093BE-9188-A652-3602-D2A977C16F0E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620" v="279"/>
          <ac:spMkLst>
            <pc:docMk/>
            <pc:sldMk cId="2740287055" sldId="4565"/>
            <ac:spMk id="58" creationId="{F5CE4473-7F1F-45AE-C0CD-653EFE56A8AA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635" v="280"/>
          <ac:spMkLst>
            <pc:docMk/>
            <pc:sldMk cId="2740287055" sldId="4565"/>
            <ac:spMk id="60" creationId="{D9B3E7B9-103B-7394-FEE7-F7ECDAEFA3E6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651" v="281"/>
          <ac:spMkLst>
            <pc:docMk/>
            <pc:sldMk cId="2740287055" sldId="4565"/>
            <ac:spMk id="62" creationId="{C2D2E966-DE1D-A5B6-5670-2F467CB6D613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666" v="282"/>
          <ac:spMkLst>
            <pc:docMk/>
            <pc:sldMk cId="2740287055" sldId="4565"/>
            <ac:spMk id="64" creationId="{A2A4BA8D-47F0-5123-1091-8740EB68EE2D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682" v="283"/>
          <ac:spMkLst>
            <pc:docMk/>
            <pc:sldMk cId="2740287055" sldId="4565"/>
            <ac:spMk id="66" creationId="{A0637197-2D74-BC74-95C0-C8738CB845FB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698" v="284"/>
          <ac:spMkLst>
            <pc:docMk/>
            <pc:sldMk cId="2740287055" sldId="4565"/>
            <ac:spMk id="68" creationId="{D822C488-6346-3958-6C7C-5781DCBF99E3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729" v="285"/>
          <ac:spMkLst>
            <pc:docMk/>
            <pc:sldMk cId="2740287055" sldId="4565"/>
            <ac:spMk id="70" creationId="{EE185C5F-237F-EE2F-381B-CB3AADBAE201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745" v="286"/>
          <ac:spMkLst>
            <pc:docMk/>
            <pc:sldMk cId="2740287055" sldId="4565"/>
            <ac:spMk id="72" creationId="{1BC268C8-748E-1191-DF10-B124FDDF343B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760" v="287"/>
          <ac:spMkLst>
            <pc:docMk/>
            <pc:sldMk cId="2740287055" sldId="4565"/>
            <ac:spMk id="74" creationId="{5D0D0844-B83B-ED5D-563B-E876F2DA1D75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792" v="288"/>
          <ac:spMkLst>
            <pc:docMk/>
            <pc:sldMk cId="2740287055" sldId="4565"/>
            <ac:spMk id="76" creationId="{FB23A85C-3269-0A25-5E76-36F1D3393BC5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807" v="289"/>
          <ac:spMkLst>
            <pc:docMk/>
            <pc:sldMk cId="2740287055" sldId="4565"/>
            <ac:spMk id="78" creationId="{DA6C8E00-C17F-A8F8-8BDB-09E1C7B43071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838" v="290"/>
          <ac:spMkLst>
            <pc:docMk/>
            <pc:sldMk cId="2740287055" sldId="4565"/>
            <ac:spMk id="80" creationId="{495207AC-C204-0064-07B4-580901A1A2E4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854" v="291"/>
          <ac:spMkLst>
            <pc:docMk/>
            <pc:sldMk cId="2740287055" sldId="4565"/>
            <ac:spMk id="82" creationId="{4B720BE0-8360-D026-1E29-86809D35C6F9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885" v="292"/>
          <ac:spMkLst>
            <pc:docMk/>
            <pc:sldMk cId="2740287055" sldId="4565"/>
            <ac:spMk id="84" creationId="{1A209DD2-9CFD-0D08-69ED-CA498A638BA2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916" v="293"/>
          <ac:spMkLst>
            <pc:docMk/>
            <pc:sldMk cId="2740287055" sldId="4565"/>
            <ac:spMk id="86" creationId="{7A61827C-9F19-734F-BC54-B5BFA2094FEF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932" v="294"/>
          <ac:spMkLst>
            <pc:docMk/>
            <pc:sldMk cId="2740287055" sldId="4565"/>
            <ac:spMk id="88" creationId="{A05E3D55-E277-2459-2590-F11BC7247540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3.963" v="295"/>
          <ac:spMkLst>
            <pc:docMk/>
            <pc:sldMk cId="2740287055" sldId="4565"/>
            <ac:spMk id="90" creationId="{D2B4D959-13B4-97B7-2E84-C22E812BA052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4.010" v="297"/>
          <ac:spMkLst>
            <pc:docMk/>
            <pc:sldMk cId="2740287055" sldId="4565"/>
            <ac:spMk id="94" creationId="{47682150-575D-2F65-7B5B-008EFD5DAB16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4.041" v="298"/>
          <ac:spMkLst>
            <pc:docMk/>
            <pc:sldMk cId="2740287055" sldId="4565"/>
            <ac:spMk id="96" creationId="{B22BA577-2F3C-CE55-89EF-E6D04FA796B5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4.104" v="300"/>
          <ac:spMkLst>
            <pc:docMk/>
            <pc:sldMk cId="2740287055" sldId="4565"/>
            <ac:spMk id="100" creationId="{74F30D2D-7270-DBE3-7B75-A109B6B8C83E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4.135" v="301"/>
          <ac:spMkLst>
            <pc:docMk/>
            <pc:sldMk cId="2740287055" sldId="4565"/>
            <ac:spMk id="102" creationId="{27566B2C-7EF7-F8ED-1BF9-77F030B1C5CC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4.245" v="304"/>
          <ac:spMkLst>
            <pc:docMk/>
            <pc:sldMk cId="2740287055" sldId="4565"/>
            <ac:spMk id="108" creationId="{42B5B6AE-F592-E051-60F3-98A57582C7B8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4.276" v="305"/>
          <ac:spMkLst>
            <pc:docMk/>
            <pc:sldMk cId="2740287055" sldId="4565"/>
            <ac:spMk id="110" creationId="{6D8C5A35-5CC9-23E0-0061-D59FE88835CE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4.323" v="306"/>
          <ac:spMkLst>
            <pc:docMk/>
            <pc:sldMk cId="2740287055" sldId="4565"/>
            <ac:spMk id="112" creationId="{343ECA12-7195-BE7A-477A-0650CA1A0985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4.401" v="308"/>
          <ac:spMkLst>
            <pc:docMk/>
            <pc:sldMk cId="2740287055" sldId="4565"/>
            <ac:spMk id="116" creationId="{13EC7EFC-9661-7712-AB7B-9BC876585D3F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4.432" v="309"/>
          <ac:spMkLst>
            <pc:docMk/>
            <pc:sldMk cId="2740287055" sldId="4565"/>
            <ac:spMk id="118" creationId="{45DC5BF5-1D64-7A78-B13B-57C1C12F3348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13:44.604" v="313"/>
          <ac:spMkLst>
            <pc:docMk/>
            <pc:sldMk cId="2740287055" sldId="4565"/>
            <ac:spMk id="126" creationId="{92C51655-102B-C7A0-33D9-CFC032516213}"/>
          </ac:spMkLst>
        </pc:spChg>
        <pc:graphicFrameChg chg="add">
          <ac:chgData name="Liisi Lillipuu - SOM" userId="S::liisi.lillipuu@sm.ee::dd80226e-5237-45f4-87b3-2ddd6f0092a4" providerId="AD" clId="Web-{2B07B629-5E05-D288-9554-0164213FC045}" dt="2025-02-10T07:13:44.166" v="302"/>
          <ac:graphicFrameMkLst>
            <pc:docMk/>
            <pc:sldMk cId="2740287055" sldId="4565"/>
            <ac:graphicFrameMk id="104" creationId="{16E1AE43-C218-116C-3FF5-7BA4095920E0}"/>
          </ac:graphicFrameMkLst>
        </pc:graphicFrameChg>
        <pc:graphicFrameChg chg="add">
          <ac:chgData name="Liisi Lillipuu - SOM" userId="S::liisi.lillipuu@sm.ee::dd80226e-5237-45f4-87b3-2ddd6f0092a4" providerId="AD" clId="Web-{2B07B629-5E05-D288-9554-0164213FC045}" dt="2025-02-10T07:13:44.213" v="303"/>
          <ac:graphicFrameMkLst>
            <pc:docMk/>
            <pc:sldMk cId="2740287055" sldId="4565"/>
            <ac:graphicFrameMk id="106" creationId="{E27D1D66-3FE4-DF0B-6AC6-47BBCE899207}"/>
          </ac:graphicFrameMkLst>
        </pc:graphicFrameChg>
        <pc:picChg chg="add">
          <ac:chgData name="Liisi Lillipuu - SOM" userId="S::liisi.lillipuu@sm.ee::dd80226e-5237-45f4-87b3-2ddd6f0092a4" providerId="AD" clId="Web-{2B07B629-5E05-D288-9554-0164213FC045}" dt="2025-02-10T07:13:44.073" v="299"/>
          <ac:picMkLst>
            <pc:docMk/>
            <pc:sldMk cId="2740287055" sldId="4565"/>
            <ac:picMk id="98" creationId="{CE6194F3-2F13-DD31-8494-851E47E05EE1}"/>
          </ac:picMkLst>
        </pc:picChg>
        <pc:picChg chg="add">
          <ac:chgData name="Liisi Lillipuu - SOM" userId="S::liisi.lillipuu@sm.ee::dd80226e-5237-45f4-87b3-2ddd6f0092a4" providerId="AD" clId="Web-{2B07B629-5E05-D288-9554-0164213FC045}" dt="2025-02-10T07:13:44.370" v="307"/>
          <ac:picMkLst>
            <pc:docMk/>
            <pc:sldMk cId="2740287055" sldId="4565"/>
            <ac:picMk id="114" creationId="{C69CE7B1-16C1-C703-91FD-8D7D6C1F6878}"/>
          </ac:picMkLst>
        </pc:picChg>
        <pc:picChg chg="add">
          <ac:chgData name="Liisi Lillipuu - SOM" userId="S::liisi.lillipuu@sm.ee::dd80226e-5237-45f4-87b3-2ddd6f0092a4" providerId="AD" clId="Web-{2B07B629-5E05-D288-9554-0164213FC045}" dt="2025-02-10T07:13:44.479" v="310"/>
          <ac:picMkLst>
            <pc:docMk/>
            <pc:sldMk cId="2740287055" sldId="4565"/>
            <ac:picMk id="120" creationId="{6AA70B10-B14D-B130-A5FC-AF7D5A302C75}"/>
          </ac:picMkLst>
        </pc:picChg>
        <pc:picChg chg="add">
          <ac:chgData name="Liisi Lillipuu - SOM" userId="S::liisi.lillipuu@sm.ee::dd80226e-5237-45f4-87b3-2ddd6f0092a4" providerId="AD" clId="Web-{2B07B629-5E05-D288-9554-0164213FC045}" dt="2025-02-10T07:13:44.526" v="311"/>
          <ac:picMkLst>
            <pc:docMk/>
            <pc:sldMk cId="2740287055" sldId="4565"/>
            <ac:picMk id="122" creationId="{6548D595-93DA-E27D-49D4-3BC1128BD1A4}"/>
          </ac:picMkLst>
        </pc:picChg>
        <pc:picChg chg="add">
          <ac:chgData name="Liisi Lillipuu - SOM" userId="S::liisi.lillipuu@sm.ee::dd80226e-5237-45f4-87b3-2ddd6f0092a4" providerId="AD" clId="Web-{2B07B629-5E05-D288-9554-0164213FC045}" dt="2025-02-10T07:13:44.573" v="312"/>
          <ac:picMkLst>
            <pc:docMk/>
            <pc:sldMk cId="2740287055" sldId="4565"/>
            <ac:picMk id="124" creationId="{72D33E87-1B3A-C8BC-91D4-56A8B882CCEE}"/>
          </ac:picMkLst>
        </pc:picChg>
        <pc:picChg chg="add">
          <ac:chgData name="Liisi Lillipuu - SOM" userId="S::liisi.lillipuu@sm.ee::dd80226e-5237-45f4-87b3-2ddd6f0092a4" providerId="AD" clId="Web-{2B07B629-5E05-D288-9554-0164213FC045}" dt="2025-02-10T07:13:44.651" v="314"/>
          <ac:picMkLst>
            <pc:docMk/>
            <pc:sldMk cId="2740287055" sldId="4565"/>
            <ac:picMk id="128" creationId="{E5ADAC50-9498-9956-9C1B-84AE1C7E4FEE}"/>
          </ac:picMkLst>
        </pc:picChg>
        <pc:cxnChg chg="add">
          <ac:chgData name="Liisi Lillipuu - SOM" userId="S::liisi.lillipuu@sm.ee::dd80226e-5237-45f4-87b3-2ddd6f0092a4" providerId="AD" clId="Web-{2B07B629-5E05-D288-9554-0164213FC045}" dt="2025-02-10T07:13:43.479" v="268"/>
          <ac:cxnSpMkLst>
            <pc:docMk/>
            <pc:sldMk cId="2740287055" sldId="4565"/>
            <ac:cxnSpMk id="36" creationId="{D74C0B7C-DE33-6B32-6BC1-338FF83686E4}"/>
          </ac:cxnSpMkLst>
        </pc:cxnChg>
        <pc:cxnChg chg="add">
          <ac:chgData name="Liisi Lillipuu - SOM" userId="S::liisi.lillipuu@sm.ee::dd80226e-5237-45f4-87b3-2ddd6f0092a4" providerId="AD" clId="Web-{2B07B629-5E05-D288-9554-0164213FC045}" dt="2025-02-10T07:13:43.495" v="270"/>
          <ac:cxnSpMkLst>
            <pc:docMk/>
            <pc:sldMk cId="2740287055" sldId="4565"/>
            <ac:cxnSpMk id="40" creationId="{BC996CAD-899C-DDDC-1370-45338BE457BF}"/>
          </ac:cxnSpMkLst>
        </pc:cxnChg>
        <pc:cxnChg chg="add">
          <ac:chgData name="Liisi Lillipuu - SOM" userId="S::liisi.lillipuu@sm.ee::dd80226e-5237-45f4-87b3-2ddd6f0092a4" providerId="AD" clId="Web-{2B07B629-5E05-D288-9554-0164213FC045}" dt="2025-02-10T07:13:43.510" v="272"/>
          <ac:cxnSpMkLst>
            <pc:docMk/>
            <pc:sldMk cId="2740287055" sldId="4565"/>
            <ac:cxnSpMk id="44" creationId="{10AD97D2-FA0D-8BD1-E79D-0CC42830E087}"/>
          </ac:cxnSpMkLst>
        </pc:cxnChg>
        <pc:cxnChg chg="add">
          <ac:chgData name="Liisi Lillipuu - SOM" userId="S::liisi.lillipuu@sm.ee::dd80226e-5237-45f4-87b3-2ddd6f0092a4" providerId="AD" clId="Web-{2B07B629-5E05-D288-9554-0164213FC045}" dt="2025-02-10T07:13:43.542" v="274"/>
          <ac:cxnSpMkLst>
            <pc:docMk/>
            <pc:sldMk cId="2740287055" sldId="4565"/>
            <ac:cxnSpMk id="48" creationId="{90BDC94B-B53C-B52E-7992-77081AF89E89}"/>
          </ac:cxnSpMkLst>
        </pc:cxnChg>
        <pc:cxnChg chg="add">
          <ac:chgData name="Liisi Lillipuu - SOM" userId="S::liisi.lillipuu@sm.ee::dd80226e-5237-45f4-87b3-2ddd6f0092a4" providerId="AD" clId="Web-{2B07B629-5E05-D288-9554-0164213FC045}" dt="2025-02-10T07:13:43.573" v="276"/>
          <ac:cxnSpMkLst>
            <pc:docMk/>
            <pc:sldMk cId="2740287055" sldId="4565"/>
            <ac:cxnSpMk id="52" creationId="{7BB0DF22-BC15-BA31-26F7-989F407DA605}"/>
          </ac:cxnSpMkLst>
        </pc:cxnChg>
        <pc:cxnChg chg="add">
          <ac:chgData name="Liisi Lillipuu - SOM" userId="S::liisi.lillipuu@sm.ee::dd80226e-5237-45f4-87b3-2ddd6f0092a4" providerId="AD" clId="Web-{2B07B629-5E05-D288-9554-0164213FC045}" dt="2025-02-10T07:13:43.604" v="278"/>
          <ac:cxnSpMkLst>
            <pc:docMk/>
            <pc:sldMk cId="2740287055" sldId="4565"/>
            <ac:cxnSpMk id="56" creationId="{61BF0C92-F92A-F726-228D-30686DDFEFEF}"/>
          </ac:cxnSpMkLst>
        </pc:cxnChg>
        <pc:cxnChg chg="add">
          <ac:chgData name="Liisi Lillipuu - SOM" userId="S::liisi.lillipuu@sm.ee::dd80226e-5237-45f4-87b3-2ddd6f0092a4" providerId="AD" clId="Web-{2B07B629-5E05-D288-9554-0164213FC045}" dt="2025-02-10T07:13:43.979" v="296"/>
          <ac:cxnSpMkLst>
            <pc:docMk/>
            <pc:sldMk cId="2740287055" sldId="4565"/>
            <ac:cxnSpMk id="92" creationId="{0B45298C-27BE-1241-CD41-86F99B809003}"/>
          </ac:cxnSpMkLst>
        </pc:cxnChg>
      </pc:sldChg>
      <pc:sldChg chg="addSp delSp new mod modClrScheme chgLayout">
        <pc:chgData name="Liisi Lillipuu - SOM" userId="S::liisi.lillipuu@sm.ee::dd80226e-5237-45f4-87b3-2ddd6f0092a4" providerId="AD" clId="Web-{2B07B629-5E05-D288-9554-0164213FC045}" dt="2025-02-10T07:18:33.924" v="401"/>
        <pc:sldMkLst>
          <pc:docMk/>
          <pc:sldMk cId="1402465634" sldId="4566"/>
        </pc:sldMkLst>
      </pc:sldChg>
      <pc:sldChg chg="addSp delSp modSp new mod modClrScheme chgLayout">
        <pc:chgData name="Liisi Lillipuu - SOM" userId="S::liisi.lillipuu@sm.ee::dd80226e-5237-45f4-87b3-2ddd6f0092a4" providerId="AD" clId="Web-{2B07B629-5E05-D288-9554-0164213FC045}" dt="2025-02-10T07:27:03.828" v="446"/>
        <pc:sldMkLst>
          <pc:docMk/>
          <pc:sldMk cId="506224337" sldId="4567"/>
        </pc:sldMkLst>
        <pc:spChg chg="add">
          <ac:chgData name="Liisi Lillipuu - SOM" userId="S::liisi.lillipuu@sm.ee::dd80226e-5237-45f4-87b3-2ddd6f0092a4" providerId="AD" clId="Web-{2B07B629-5E05-D288-9554-0164213FC045}" dt="2025-02-10T07:22:54.790" v="411"/>
          <ac:spMkLst>
            <pc:docMk/>
            <pc:sldMk cId="506224337" sldId="4567"/>
            <ac:spMk id="8" creationId="{02837D63-62C8-2170-25A1-A8105F3E00E8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22:54.806" v="412"/>
          <ac:spMkLst>
            <pc:docMk/>
            <pc:sldMk cId="506224337" sldId="4567"/>
            <ac:spMk id="10" creationId="{0AD96063-498D-089A-3BF7-3BD9E7FE9380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22:54.806" v="413"/>
          <ac:spMkLst>
            <pc:docMk/>
            <pc:sldMk cId="506224337" sldId="4567"/>
            <ac:spMk id="12" creationId="{0176405C-5DF5-3B12-3AEC-169C819439C8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22:54.822" v="414"/>
          <ac:spMkLst>
            <pc:docMk/>
            <pc:sldMk cId="506224337" sldId="4567"/>
            <ac:spMk id="14" creationId="{ADA340B3-84C2-EB09-593E-7FC0E9D0621A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22:54.822" v="415"/>
          <ac:spMkLst>
            <pc:docMk/>
            <pc:sldMk cId="506224337" sldId="4567"/>
            <ac:spMk id="16" creationId="{1B7BAA97-DE6F-8708-CBB4-68367D2CCC00}"/>
          </ac:spMkLst>
        </pc:spChg>
        <pc:spChg chg="add mod ord">
          <ac:chgData name="Liisi Lillipuu - SOM" userId="S::liisi.lillipuu@sm.ee::dd80226e-5237-45f4-87b3-2ddd6f0092a4" providerId="AD" clId="Web-{2B07B629-5E05-D288-9554-0164213FC045}" dt="2025-02-10T07:25:40.076" v="434" actId="1076"/>
          <ac:spMkLst>
            <pc:docMk/>
            <pc:sldMk cId="506224337" sldId="4567"/>
            <ac:spMk id="24" creationId="{55A272F5-D7A4-8DBD-271D-75C56B30DB34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22:55.181" v="421"/>
          <ac:spMkLst>
            <pc:docMk/>
            <pc:sldMk cId="506224337" sldId="4567"/>
            <ac:spMk id="28" creationId="{56C42282-DCDA-7D97-24F9-EEC57729A7DE}"/>
          </ac:spMkLst>
        </pc:spChg>
        <pc:graphicFrameChg chg="add">
          <ac:chgData name="Liisi Lillipuu - SOM" userId="S::liisi.lillipuu@sm.ee::dd80226e-5237-45f4-87b3-2ddd6f0092a4" providerId="AD" clId="Web-{2B07B629-5E05-D288-9554-0164213FC045}" dt="2025-02-10T07:22:54.884" v="416"/>
          <ac:graphicFrameMkLst>
            <pc:docMk/>
            <pc:sldMk cId="506224337" sldId="4567"/>
            <ac:graphicFrameMk id="18" creationId="{3AA2605D-B6D6-B275-40C2-AB868DB98D04}"/>
          </ac:graphicFrameMkLst>
        </pc:graphicFrameChg>
        <pc:graphicFrameChg chg="add mod modGraphic">
          <ac:chgData name="Liisi Lillipuu - SOM" userId="S::liisi.lillipuu@sm.ee::dd80226e-5237-45f4-87b3-2ddd6f0092a4" providerId="AD" clId="Web-{2B07B629-5E05-D288-9554-0164213FC045}" dt="2025-02-10T07:24:05.370" v="429"/>
          <ac:graphicFrameMkLst>
            <pc:docMk/>
            <pc:sldMk cId="506224337" sldId="4567"/>
            <ac:graphicFrameMk id="20" creationId="{4C77539F-F381-DB31-053C-74D29B68E00F}"/>
          </ac:graphicFrameMkLst>
        </pc:graphicFrameChg>
        <pc:graphicFrameChg chg="add">
          <ac:chgData name="Liisi Lillipuu - SOM" userId="S::liisi.lillipuu@sm.ee::dd80226e-5237-45f4-87b3-2ddd6f0092a4" providerId="AD" clId="Web-{2B07B629-5E05-D288-9554-0164213FC045}" dt="2025-02-10T07:22:54.994" v="418"/>
          <ac:graphicFrameMkLst>
            <pc:docMk/>
            <pc:sldMk cId="506224337" sldId="4567"/>
            <ac:graphicFrameMk id="22" creationId="{9B9D3208-9FD6-4395-D14B-04D8DD35D3F6}"/>
          </ac:graphicFrameMkLst>
        </pc:graphicFrameChg>
        <pc:graphicFrameChg chg="add">
          <ac:chgData name="Liisi Lillipuu - SOM" userId="S::liisi.lillipuu@sm.ee::dd80226e-5237-45f4-87b3-2ddd6f0092a4" providerId="AD" clId="Web-{2B07B629-5E05-D288-9554-0164213FC045}" dt="2025-02-10T07:22:55.119" v="420"/>
          <ac:graphicFrameMkLst>
            <pc:docMk/>
            <pc:sldMk cId="506224337" sldId="4567"/>
            <ac:graphicFrameMk id="26" creationId="{A030FC16-C568-564D-541D-860B9B867356}"/>
          </ac:graphicFrameMkLst>
        </pc:graphicFrameChg>
        <pc:graphicFrameChg chg="add">
          <ac:chgData name="Liisi Lillipuu - SOM" userId="S::liisi.lillipuu@sm.ee::dd80226e-5237-45f4-87b3-2ddd6f0092a4" providerId="AD" clId="Web-{2B07B629-5E05-D288-9554-0164213FC045}" dt="2025-02-10T07:22:55.259" v="422"/>
          <ac:graphicFrameMkLst>
            <pc:docMk/>
            <pc:sldMk cId="506224337" sldId="4567"/>
            <ac:graphicFrameMk id="30" creationId="{F4A2F420-6E9A-B039-F639-2874A1198624}"/>
          </ac:graphicFrameMkLst>
        </pc:graphicFrameChg>
        <pc:graphicFrameChg chg="add mod modGraphic">
          <ac:chgData name="Liisi Lillipuu - SOM" userId="S::liisi.lillipuu@sm.ee::dd80226e-5237-45f4-87b3-2ddd6f0092a4" providerId="AD" clId="Web-{2B07B629-5E05-D288-9554-0164213FC045}" dt="2025-02-10T07:27:03.828" v="446"/>
          <ac:graphicFrameMkLst>
            <pc:docMk/>
            <pc:sldMk cId="506224337" sldId="4567"/>
            <ac:graphicFrameMk id="32" creationId="{8EEE483B-C1D5-DF4A-3ABC-C235CE4C6B41}"/>
          </ac:graphicFrameMkLst>
        </pc:graphicFrameChg>
      </pc:sldChg>
      <pc:sldChg chg="addSp delSp modSp new mod chgLayout">
        <pc:chgData name="Liisi Lillipuu - SOM" userId="S::liisi.lillipuu@sm.ee::dd80226e-5237-45f4-87b3-2ddd6f0092a4" providerId="AD" clId="Web-{2B07B629-5E05-D288-9554-0164213FC045}" dt="2025-02-10T07:33:33.573" v="534"/>
        <pc:sldMkLst>
          <pc:docMk/>
          <pc:sldMk cId="1419870785" sldId="4568"/>
        </pc:sldMkLst>
        <pc:spChg chg="add mod">
          <ac:chgData name="Liisi Lillipuu - SOM" userId="S::liisi.lillipuu@sm.ee::dd80226e-5237-45f4-87b3-2ddd6f0092a4" providerId="AD" clId="Web-{2B07B629-5E05-D288-9554-0164213FC045}" dt="2025-02-10T07:32:17.602" v="524"/>
          <ac:spMkLst>
            <pc:docMk/>
            <pc:sldMk cId="1419870785" sldId="4568"/>
            <ac:spMk id="6" creationId="{CFE029B5-F084-29B0-1C6C-AD43EF014203}"/>
          </ac:spMkLst>
        </pc:spChg>
        <pc:spChg chg="add mod">
          <ac:chgData name="Liisi Lillipuu - SOM" userId="S::liisi.lillipuu@sm.ee::dd80226e-5237-45f4-87b3-2ddd6f0092a4" providerId="AD" clId="Web-{2B07B629-5E05-D288-9554-0164213FC045}" dt="2025-02-10T07:33:33.573" v="534"/>
          <ac:spMkLst>
            <pc:docMk/>
            <pc:sldMk cId="1419870785" sldId="4568"/>
            <ac:spMk id="8" creationId="{329E5873-33AA-5F18-9C9A-51EC02EC7962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29:35.113" v="455"/>
          <ac:spMkLst>
            <pc:docMk/>
            <pc:sldMk cId="1419870785" sldId="4568"/>
            <ac:spMk id="10" creationId="{4D87869E-1674-8B7F-6449-AA4DC35AF59C}"/>
          </ac:spMkLst>
        </pc:spChg>
        <pc:spChg chg="add mod">
          <ac:chgData name="Liisi Lillipuu - SOM" userId="S::liisi.lillipuu@sm.ee::dd80226e-5237-45f4-87b3-2ddd6f0092a4" providerId="AD" clId="Web-{2B07B629-5E05-D288-9554-0164213FC045}" dt="2025-02-10T07:30:16.286" v="467"/>
          <ac:spMkLst>
            <pc:docMk/>
            <pc:sldMk cId="1419870785" sldId="4568"/>
            <ac:spMk id="12" creationId="{6A72E3D5-091A-DDA0-26D3-109CC44B12E0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29:35.129" v="457"/>
          <ac:spMkLst>
            <pc:docMk/>
            <pc:sldMk cId="1419870785" sldId="4568"/>
            <ac:spMk id="14" creationId="{083EA210-449C-BC88-6931-212118255D30}"/>
          </ac:spMkLst>
        </pc:spChg>
        <pc:spChg chg="add mod">
          <ac:chgData name="Liisi Lillipuu - SOM" userId="S::liisi.lillipuu@sm.ee::dd80226e-5237-45f4-87b3-2ddd6f0092a4" providerId="AD" clId="Web-{2B07B629-5E05-D288-9554-0164213FC045}" dt="2025-02-10T07:30:38.459" v="469"/>
          <ac:spMkLst>
            <pc:docMk/>
            <pc:sldMk cId="1419870785" sldId="4568"/>
            <ac:spMk id="16" creationId="{A0A285C1-F307-1284-8FD2-D27E3976C1E5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29:35.223" v="463"/>
          <ac:spMkLst>
            <pc:docMk/>
            <pc:sldMk cId="1419870785" sldId="4568"/>
            <ac:spMk id="26" creationId="{67054471-EECC-C9C1-6496-7CE1A3132BDE}"/>
          </ac:spMkLst>
        </pc:spChg>
        <pc:spChg chg="add">
          <ac:chgData name="Liisi Lillipuu - SOM" userId="S::liisi.lillipuu@sm.ee::dd80226e-5237-45f4-87b3-2ddd6f0092a4" providerId="AD" clId="Web-{2B07B629-5E05-D288-9554-0164213FC045}" dt="2025-02-10T07:29:35.238" v="464"/>
          <ac:spMkLst>
            <pc:docMk/>
            <pc:sldMk cId="1419870785" sldId="4568"/>
            <ac:spMk id="28" creationId="{E1DEF9B0-05A0-7DD2-9E65-751FBD9DF051}"/>
          </ac:spMkLst>
        </pc:spChg>
        <pc:graphicFrameChg chg="add">
          <ac:chgData name="Liisi Lillipuu - SOM" userId="S::liisi.lillipuu@sm.ee::dd80226e-5237-45f4-87b3-2ddd6f0092a4" providerId="AD" clId="Web-{2B07B629-5E05-D288-9554-0164213FC045}" dt="2025-02-10T07:29:35.145" v="459"/>
          <ac:graphicFrameMkLst>
            <pc:docMk/>
            <pc:sldMk cId="1419870785" sldId="4568"/>
            <ac:graphicFrameMk id="18" creationId="{6AE948A5-8CD5-96B0-72DE-A90534CD8F27}"/>
          </ac:graphicFrameMkLst>
        </pc:graphicFrameChg>
        <pc:graphicFrameChg chg="add mod modGraphic">
          <ac:chgData name="Liisi Lillipuu - SOM" userId="S::liisi.lillipuu@sm.ee::dd80226e-5237-45f4-87b3-2ddd6f0092a4" providerId="AD" clId="Web-{2B07B629-5E05-D288-9554-0164213FC045}" dt="2025-02-10T07:32:32.337" v="525" actId="1076"/>
          <ac:graphicFrameMkLst>
            <pc:docMk/>
            <pc:sldMk cId="1419870785" sldId="4568"/>
            <ac:graphicFrameMk id="20" creationId="{EDF27C5C-3A8D-D435-2B68-F5DC472758E2}"/>
          </ac:graphicFrameMkLst>
        </pc:graphicFrameChg>
        <pc:graphicFrameChg chg="add">
          <ac:chgData name="Liisi Lillipuu - SOM" userId="S::liisi.lillipuu@sm.ee::dd80226e-5237-45f4-87b3-2ddd6f0092a4" providerId="AD" clId="Web-{2B07B629-5E05-D288-9554-0164213FC045}" dt="2025-02-10T07:29:35.192" v="461"/>
          <ac:graphicFrameMkLst>
            <pc:docMk/>
            <pc:sldMk cId="1419870785" sldId="4568"/>
            <ac:graphicFrameMk id="22" creationId="{9F8EF305-9712-BD31-5FC8-03061D2980E7}"/>
          </ac:graphicFrameMkLst>
        </pc:graphicFrameChg>
        <pc:graphicFrameChg chg="add">
          <ac:chgData name="Liisi Lillipuu - SOM" userId="S::liisi.lillipuu@sm.ee::dd80226e-5237-45f4-87b3-2ddd6f0092a4" providerId="AD" clId="Web-{2B07B629-5E05-D288-9554-0164213FC045}" dt="2025-02-10T07:29:35.207" v="462"/>
          <ac:graphicFrameMkLst>
            <pc:docMk/>
            <pc:sldMk cId="1419870785" sldId="4568"/>
            <ac:graphicFrameMk id="24" creationId="{A7BCDD11-6581-65E0-649A-D9B34293C084}"/>
          </ac:graphicFrameMkLst>
        </pc:graphicFrameChg>
        <pc:graphicFrameChg chg="add">
          <ac:chgData name="Liisi Lillipuu - SOM" userId="S::liisi.lillipuu@sm.ee::dd80226e-5237-45f4-87b3-2ddd6f0092a4" providerId="AD" clId="Web-{2B07B629-5E05-D288-9554-0164213FC045}" dt="2025-02-10T07:29:35.270" v="465"/>
          <ac:graphicFrameMkLst>
            <pc:docMk/>
            <pc:sldMk cId="1419870785" sldId="4568"/>
            <ac:graphicFrameMk id="30" creationId="{DB9868FF-B737-D86A-4EB8-C1D360ED3415}"/>
          </ac:graphicFrameMkLst>
        </pc:graphicFrameChg>
        <pc:graphicFrameChg chg="add">
          <ac:chgData name="Liisi Lillipuu - SOM" userId="S::liisi.lillipuu@sm.ee::dd80226e-5237-45f4-87b3-2ddd6f0092a4" providerId="AD" clId="Web-{2B07B629-5E05-D288-9554-0164213FC045}" dt="2025-02-10T07:29:35.285" v="466"/>
          <ac:graphicFrameMkLst>
            <pc:docMk/>
            <pc:sldMk cId="1419870785" sldId="4568"/>
            <ac:graphicFrameMk id="32" creationId="{ACF7C4D4-3392-E132-0710-238466415C31}"/>
          </ac:graphicFrameMkLst>
        </pc:graphicFrameChg>
      </pc:sldChg>
      <pc:sldChg chg="add mod modShow">
        <pc:chgData name="Liisi Lillipuu - SOM" userId="S::liisi.lillipuu@sm.ee::dd80226e-5237-45f4-87b3-2ddd6f0092a4" providerId="AD" clId="Web-{2B07B629-5E05-D288-9554-0164213FC045}" dt="2025-02-10T07:33:20.119" v="533"/>
        <pc:sldMkLst>
          <pc:docMk/>
          <pc:sldMk cId="431118621" sldId="4569"/>
        </pc:sldMkLst>
      </pc:sldChg>
      <pc:sldMasterChg chg="add addSldLayout">
        <pc:chgData name="Liisi Lillipuu - SOM" userId="S::liisi.lillipuu@sm.ee::dd80226e-5237-45f4-87b3-2ddd6f0092a4" providerId="AD" clId="Web-{2B07B629-5E05-D288-9554-0164213FC045}" dt="2025-02-10T07:08:02.939" v="221"/>
        <pc:sldMasterMkLst>
          <pc:docMk/>
          <pc:sldMasterMk cId="2286782049" sldId="2147483861"/>
        </pc:sldMasterMkLst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2949941990" sldId="2147483862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913791860" sldId="2147483863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416514240" sldId="2147483864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2737010683" sldId="2147483865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266282642" sldId="2147483866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740526293" sldId="2147483867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569209174" sldId="2147483868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018360048" sldId="2147483869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2921410560" sldId="2147483870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4224633026" sldId="2147483871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2819112469" sldId="2147483872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2302098879" sldId="2147483873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462664787" sldId="2147483874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894364421" sldId="2147483875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227636423" sldId="2147483876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349428467" sldId="2147483877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579703209" sldId="2147483878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215444543" sldId="2147483879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345308125" sldId="2147483880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849151805" sldId="2147483881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257471725" sldId="2147483882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2609750906" sldId="2147483883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477023734" sldId="2147483884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528860473" sldId="2147483885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4292606565" sldId="2147483886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4249242513" sldId="2147483887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4191683184" sldId="2147483888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611398731" sldId="2147483889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719753726" sldId="2147483890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3922049896" sldId="2147483891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2879658735" sldId="2147483892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912944554" sldId="2147483893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696689487" sldId="2147483894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818391674" sldId="2147483895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2843750687" sldId="2147483896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649000634" sldId="2147483897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2506554923" sldId="2147483898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2708771113" sldId="2147483899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167213625" sldId="2147483900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3210400156" sldId="2147483901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2017369339" sldId="2147483902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3588816030" sldId="2147483903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642889117" sldId="2147483904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554921540" sldId="2147483905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346796260" sldId="2147483906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495558093" sldId="2147483907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656094848" sldId="2147483908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142464220" sldId="2147483909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914752296" sldId="2147483910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4096318650" sldId="2147483911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074688049" sldId="2147483912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618919865" sldId="2147483913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3138621161" sldId="2147483914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3730536360" sldId="2147483915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742981215" sldId="2147483916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753648310" sldId="2147483917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2036320816" sldId="2147483918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3300132630" sldId="2147483919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565835441" sldId="2147483920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3809147492" sldId="2147483921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89227553" sldId="2147483922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283545006" sldId="2147483923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2398506818" sldId="2147483924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2598810258" sldId="2147483925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321601079" sldId="2147483926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2589400212" sldId="2147483927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886280496" sldId="2147483928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2895917124" sldId="2147483929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1110617178" sldId="2147483930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3164726619" sldId="2147483931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2422992518" sldId="2147483932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2752663439" sldId="2147483933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399539445" sldId="2147483934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3896306734" sldId="2147483935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3874319225" sldId="2147483936"/>
          </pc:sldLayoutMkLst>
        </pc:sldLayoutChg>
        <pc:sldLayoutChg chg="add">
          <pc:chgData name="Liisi Lillipuu - SOM" userId="S::liisi.lillipuu@sm.ee::dd80226e-5237-45f4-87b3-2ddd6f0092a4" providerId="AD" clId="Web-{2B07B629-5E05-D288-9554-0164213FC045}" dt="2025-02-10T07:08:02.939" v="221"/>
          <pc:sldLayoutMkLst>
            <pc:docMk/>
            <pc:sldMasterMk cId="2286782049" sldId="2147483861"/>
            <pc:sldLayoutMk cId="200994471" sldId="2147483937"/>
          </pc:sldLayoutMkLst>
        </pc:sldLayoutChg>
      </pc:sldMasterChg>
    </pc:docChg>
  </pc:docChgLst>
  <pc:docChgLst>
    <pc:chgData name="Liisi Lillipuu - SOM" userId="S::liisi.lillipuu@sm.ee::dd80226e-5237-45f4-87b3-2ddd6f0092a4" providerId="AD" clId="Web-{9EE841FD-9BED-2627-DB9C-67C0F6AE295A}"/>
    <pc:docChg chg="modSld">
      <pc:chgData name="Liisi Lillipuu - SOM" userId="S::liisi.lillipuu@sm.ee::dd80226e-5237-45f4-87b3-2ddd6f0092a4" providerId="AD" clId="Web-{9EE841FD-9BED-2627-DB9C-67C0F6AE295A}" dt="2025-02-11T09:14:11.047" v="384"/>
      <pc:docMkLst>
        <pc:docMk/>
      </pc:docMkLst>
      <pc:sldChg chg="modSp">
        <pc:chgData name="Liisi Lillipuu - SOM" userId="S::liisi.lillipuu@sm.ee::dd80226e-5237-45f4-87b3-2ddd6f0092a4" providerId="AD" clId="Web-{9EE841FD-9BED-2627-DB9C-67C0F6AE295A}" dt="2025-02-11T09:14:11.047" v="384"/>
        <pc:sldMkLst>
          <pc:docMk/>
          <pc:sldMk cId="1240763676" sldId="4570"/>
        </pc:sldMkLst>
        <pc:graphicFrameChg chg="mod modGraphic">
          <ac:chgData name="Liisi Lillipuu - SOM" userId="S::liisi.lillipuu@sm.ee::dd80226e-5237-45f4-87b3-2ddd6f0092a4" providerId="AD" clId="Web-{9EE841FD-9BED-2627-DB9C-67C0F6AE295A}" dt="2025-02-11T09:14:11.047" v="384"/>
          <ac:graphicFrameMkLst>
            <pc:docMk/>
            <pc:sldMk cId="1240763676" sldId="4570"/>
            <ac:graphicFrameMk id="6" creationId="{C3AED89E-FFEA-40B1-3893-1B4CE158BE8B}"/>
          </ac:graphicFrameMkLst>
        </pc:graphicFrameChg>
      </pc:sldChg>
      <pc:sldChg chg="modSp">
        <pc:chgData name="Liisi Lillipuu - SOM" userId="S::liisi.lillipuu@sm.ee::dd80226e-5237-45f4-87b3-2ddd6f0092a4" providerId="AD" clId="Web-{9EE841FD-9BED-2627-DB9C-67C0F6AE295A}" dt="2025-02-11T09:11:52.202" v="231"/>
        <pc:sldMkLst>
          <pc:docMk/>
          <pc:sldMk cId="141846156" sldId="4574"/>
        </pc:sldMkLst>
        <pc:graphicFrameChg chg="mod modGraphic">
          <ac:chgData name="Liisi Lillipuu - SOM" userId="S::liisi.lillipuu@sm.ee::dd80226e-5237-45f4-87b3-2ddd6f0092a4" providerId="AD" clId="Web-{9EE841FD-9BED-2627-DB9C-67C0F6AE295A}" dt="2025-02-11T09:11:52.202" v="231"/>
          <ac:graphicFrameMkLst>
            <pc:docMk/>
            <pc:sldMk cId="141846156" sldId="4574"/>
            <ac:graphicFrameMk id="6" creationId="{E2E12063-E1FE-214E-7772-ACCB6A6B17E8}"/>
          </ac:graphicFrameMkLst>
        </pc:graphicFrameChg>
      </pc:sldChg>
    </pc:docChg>
  </pc:docChgLst>
  <pc:docChgLst>
    <pc:chgData name="Liisi Lillipuu - SOM" userId="S::liisi.lillipuu@sm.ee::dd80226e-5237-45f4-87b3-2ddd6f0092a4" providerId="AD" clId="Web-{DB4BCCA7-D958-E401-7FF3-284B700544BA}"/>
    <pc:docChg chg="modSld">
      <pc:chgData name="Liisi Lillipuu - SOM" userId="S::liisi.lillipuu@sm.ee::dd80226e-5237-45f4-87b3-2ddd6f0092a4" providerId="AD" clId="Web-{DB4BCCA7-D958-E401-7FF3-284B700544BA}" dt="2025-01-13T09:47:42.002" v="5" actId="14100"/>
      <pc:docMkLst>
        <pc:docMk/>
      </pc:docMkLst>
      <pc:sldChg chg="modSp">
        <pc:chgData name="Liisi Lillipuu - SOM" userId="S::liisi.lillipuu@sm.ee::dd80226e-5237-45f4-87b3-2ddd6f0092a4" providerId="AD" clId="Web-{DB4BCCA7-D958-E401-7FF3-284B700544BA}" dt="2025-01-13T09:47:42.002" v="5" actId="14100"/>
        <pc:sldMkLst>
          <pc:docMk/>
          <pc:sldMk cId="1202674097" sldId="4273"/>
        </pc:sldMkLst>
        <pc:cxnChg chg="mod">
          <ac:chgData name="Liisi Lillipuu - SOM" userId="S::liisi.lillipuu@sm.ee::dd80226e-5237-45f4-87b3-2ddd6f0092a4" providerId="AD" clId="Web-{DB4BCCA7-D958-E401-7FF3-284B700544BA}" dt="2025-01-13T09:47:42.002" v="5" actId="14100"/>
          <ac:cxnSpMkLst>
            <pc:docMk/>
            <pc:sldMk cId="1202674097" sldId="4273"/>
            <ac:cxnSpMk id="59" creationId="{8E6D4CEF-F947-1B9C-7263-BD60EF05A028}"/>
          </ac:cxnSpMkLst>
        </pc:cxnChg>
      </pc:sldChg>
    </pc:docChg>
  </pc:docChgLst>
  <pc:docChgLst>
    <pc:chgData name="Liisi Lillipuu - SOM" userId="S::liisi.lillipuu@sm.ee::dd80226e-5237-45f4-87b3-2ddd6f0092a4" providerId="AD" clId="Web-{B767EDD9-1E6C-1605-3DFB-FE2FFA3D55A6}"/>
    <pc:docChg chg="modSld">
      <pc:chgData name="Liisi Lillipuu - SOM" userId="S::liisi.lillipuu@sm.ee::dd80226e-5237-45f4-87b3-2ddd6f0092a4" providerId="AD" clId="Web-{B767EDD9-1E6C-1605-3DFB-FE2FFA3D55A6}" dt="2025-01-09T12:48:29.180" v="308"/>
      <pc:docMkLst>
        <pc:docMk/>
      </pc:docMkLst>
      <pc:sldChg chg="modSp">
        <pc:chgData name="Liisi Lillipuu - SOM" userId="S::liisi.lillipuu@sm.ee::dd80226e-5237-45f4-87b3-2ddd6f0092a4" providerId="AD" clId="Web-{B767EDD9-1E6C-1605-3DFB-FE2FFA3D55A6}" dt="2025-01-09T12:48:29.180" v="308"/>
        <pc:sldMkLst>
          <pc:docMk/>
          <pc:sldMk cId="3094442893" sldId="4552"/>
        </pc:sldMkLst>
        <pc:graphicFrameChg chg="mod modGraphic">
          <ac:chgData name="Liisi Lillipuu - SOM" userId="S::liisi.lillipuu@sm.ee::dd80226e-5237-45f4-87b3-2ddd6f0092a4" providerId="AD" clId="Web-{B767EDD9-1E6C-1605-3DFB-FE2FFA3D55A6}" dt="2025-01-09T12:23:11.788" v="131"/>
          <ac:graphicFrameMkLst>
            <pc:docMk/>
            <pc:sldMk cId="3094442893" sldId="4552"/>
            <ac:graphicFrameMk id="6" creationId="{0E3CC6FA-644B-27AA-D98C-767B2BF800CD}"/>
          </ac:graphicFrameMkLst>
        </pc:graphicFrameChg>
        <pc:graphicFrameChg chg="mod modGraphic">
          <ac:chgData name="Liisi Lillipuu - SOM" userId="S::liisi.lillipuu@sm.ee::dd80226e-5237-45f4-87b3-2ddd6f0092a4" providerId="AD" clId="Web-{B767EDD9-1E6C-1605-3DFB-FE2FFA3D55A6}" dt="2025-01-09T12:48:29.180" v="308"/>
          <ac:graphicFrameMkLst>
            <pc:docMk/>
            <pc:sldMk cId="3094442893" sldId="4552"/>
            <ac:graphicFrameMk id="9" creationId="{7C2C9E73-6D8B-90C1-BF29-BBB5F1707EDE}"/>
          </ac:graphicFrameMkLst>
        </pc:graphicFrameChg>
      </pc:sldChg>
    </pc:docChg>
  </pc:docChgLst>
  <pc:docChgLst>
    <pc:chgData name="Liisi Lillipuu - SOM" userId="S::liisi.lillipuu@sm.ee::dd80226e-5237-45f4-87b3-2ddd6f0092a4" providerId="AD" clId="Web-{2046CAE9-CDEE-B74C-0796-C2B15C797AC5}"/>
    <pc:docChg chg="modSld sldOrd">
      <pc:chgData name="Liisi Lillipuu - SOM" userId="S::liisi.lillipuu@sm.ee::dd80226e-5237-45f4-87b3-2ddd6f0092a4" providerId="AD" clId="Web-{2046CAE9-CDEE-B74C-0796-C2B15C797AC5}" dt="2025-01-08T09:01:55.694" v="175"/>
      <pc:docMkLst>
        <pc:docMk/>
      </pc:docMkLst>
      <pc:sldChg chg="addSp delSp modSp mod ord modTransition modShow">
        <pc:chgData name="Liisi Lillipuu - SOM" userId="S::liisi.lillipuu@sm.ee::dd80226e-5237-45f4-87b3-2ddd6f0092a4" providerId="AD" clId="Web-{2046CAE9-CDEE-B74C-0796-C2B15C797AC5}" dt="2025-01-08T09:01:55.694" v="175"/>
        <pc:sldMkLst>
          <pc:docMk/>
          <pc:sldMk cId="3144626997" sldId="262"/>
        </pc:sldMkLst>
      </pc:sldChg>
      <pc:sldChg chg="modTransition">
        <pc:chgData name="Liisi Lillipuu - SOM" userId="S::liisi.lillipuu@sm.ee::dd80226e-5237-45f4-87b3-2ddd6f0092a4" providerId="AD" clId="Web-{2046CAE9-CDEE-B74C-0796-C2B15C797AC5}" dt="2025-01-08T08:53:50.864" v="4"/>
        <pc:sldMkLst>
          <pc:docMk/>
          <pc:sldMk cId="3674166361" sldId="4400"/>
        </pc:sldMkLst>
      </pc:sldChg>
      <pc:sldChg chg="mod modShow">
        <pc:chgData name="Liisi Lillipuu - SOM" userId="S::liisi.lillipuu@sm.ee::dd80226e-5237-45f4-87b3-2ddd6f0092a4" providerId="AD" clId="Web-{2046CAE9-CDEE-B74C-0796-C2B15C797AC5}" dt="2025-01-08T08:52:50.597" v="0"/>
        <pc:sldMkLst>
          <pc:docMk/>
          <pc:sldMk cId="130797813" sldId="4535"/>
        </pc:sldMkLst>
      </pc:sldChg>
    </pc:docChg>
  </pc:docChgLst>
  <pc:docChgLst>
    <pc:chgData name="Liisi Lillipuu - SOM" userId="S::liisi.lillipuu@sm.ee::dd80226e-5237-45f4-87b3-2ddd6f0092a4" providerId="AD" clId="Web-{199FC383-9B7B-0000-8028-FB389F4F6E4F}"/>
    <pc:docChg chg="mod modSld">
      <pc:chgData name="Liisi Lillipuu - SOM" userId="S::liisi.lillipuu@sm.ee::dd80226e-5237-45f4-87b3-2ddd6f0092a4" providerId="AD" clId="Web-{199FC383-9B7B-0000-8028-FB389F4F6E4F}" dt="2025-01-07T07:54:54.792" v="410"/>
      <pc:docMkLst>
        <pc:docMk/>
      </pc:docMkLst>
      <pc:sldChg chg="modSp modCm">
        <pc:chgData name="Liisi Lillipuu - SOM" userId="S::liisi.lillipuu@sm.ee::dd80226e-5237-45f4-87b3-2ddd6f0092a4" providerId="AD" clId="Web-{199FC383-9B7B-0000-8028-FB389F4F6E4F}" dt="2025-01-07T07:19:23.731" v="20" actId="20577"/>
        <pc:sldMkLst>
          <pc:docMk/>
          <pc:sldMk cId="3193615797" sldId="4532"/>
        </pc:sldMkLst>
        <pc:spChg chg="mod">
          <ac:chgData name="Liisi Lillipuu - SOM" userId="S::liisi.lillipuu@sm.ee::dd80226e-5237-45f4-87b3-2ddd6f0092a4" providerId="AD" clId="Web-{199FC383-9B7B-0000-8028-FB389F4F6E4F}" dt="2025-01-07T07:19:23.731" v="20" actId="20577"/>
          <ac:spMkLst>
            <pc:docMk/>
            <pc:sldMk cId="3193615797" sldId="4532"/>
            <ac:spMk id="11" creationId="{5777158C-628A-495D-91CD-501A59AD831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isi Lillipuu - SOM" userId="S::liisi.lillipuu@sm.ee::dd80226e-5237-45f4-87b3-2ddd6f0092a4" providerId="AD" clId="Web-{199FC383-9B7B-0000-8028-FB389F4F6E4F}" dt="2025-01-07T07:19:01.043" v="19" actId="20577"/>
              <pc2:cmMkLst xmlns:pc2="http://schemas.microsoft.com/office/powerpoint/2019/9/main/command">
                <pc:docMk/>
                <pc:sldMk cId="3193615797" sldId="4532"/>
                <pc2:cmMk id="{04A636C0-FF0D-447D-B864-AF610902811B}"/>
              </pc2:cmMkLst>
            </pc226:cmChg>
          </p:ext>
        </pc:extLst>
      </pc:sldChg>
      <pc:sldChg chg="modSp modCm">
        <pc:chgData name="Liisi Lillipuu - SOM" userId="S::liisi.lillipuu@sm.ee::dd80226e-5237-45f4-87b3-2ddd6f0092a4" providerId="AD" clId="Web-{199FC383-9B7B-0000-8028-FB389F4F6E4F}" dt="2025-01-07T07:54:54.792" v="410"/>
        <pc:sldMkLst>
          <pc:docMk/>
          <pc:sldMk cId="431118621" sldId="45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isi Lillipuu - SOM" userId="S::liisi.lillipuu@sm.ee::dd80226e-5237-45f4-87b3-2ddd6f0092a4" providerId="AD" clId="Web-{199FC383-9B7B-0000-8028-FB389F4F6E4F}" dt="2025-01-07T07:54:54.792" v="409"/>
              <pc2:cmMkLst xmlns:pc2="http://schemas.microsoft.com/office/powerpoint/2019/9/main/command">
                <pc:docMk/>
                <pc:sldMk cId="431118621" sldId="4539"/>
                <pc2:cmMk id="{C3AE7713-2CC3-44F6-8171-CC7A312F7013}"/>
              </pc2:cmMkLst>
            </pc226:cmChg>
          </p:ext>
        </pc:extLst>
      </pc:sldChg>
      <pc:sldChg chg="modSp modCm">
        <pc:chgData name="Liisi Lillipuu - SOM" userId="S::liisi.lillipuu@sm.ee::dd80226e-5237-45f4-87b3-2ddd6f0092a4" providerId="AD" clId="Web-{199FC383-9B7B-0000-8028-FB389F4F6E4F}" dt="2025-01-07T07:51:40.428" v="374"/>
        <pc:sldMkLst>
          <pc:docMk/>
          <pc:sldMk cId="813024999" sldId="4540"/>
        </pc:sldMkLst>
        <pc:graphicFrameChg chg="mod">
          <ac:chgData name="Liisi Lillipuu - SOM" userId="S::liisi.lillipuu@sm.ee::dd80226e-5237-45f4-87b3-2ddd6f0092a4" providerId="AD" clId="Web-{199FC383-9B7B-0000-8028-FB389F4F6E4F}" dt="2025-01-07T06:49:06.474" v="0" actId="1076"/>
          <ac:graphicFrameMkLst>
            <pc:docMk/>
            <pc:sldMk cId="813024999" sldId="4540"/>
            <ac:graphicFrameMk id="6" creationId="{0E3CC6FA-644B-27AA-D98C-767B2BF800CD}"/>
          </ac:graphicFrameMkLst>
        </pc:graphicFrameChg>
        <pc:graphicFrameChg chg="mod modGraphic">
          <ac:chgData name="Liisi Lillipuu - SOM" userId="S::liisi.lillipuu@sm.ee::dd80226e-5237-45f4-87b3-2ddd6f0092a4" providerId="AD" clId="Web-{199FC383-9B7B-0000-8028-FB389F4F6E4F}" dt="2025-01-07T07:38:12.552" v="190"/>
          <ac:graphicFrameMkLst>
            <pc:docMk/>
            <pc:sldMk cId="813024999" sldId="4540"/>
            <ac:graphicFrameMk id="10" creationId="{89B2E606-9E98-A128-62D3-10C8113C18CB}"/>
          </ac:graphicFrameMkLst>
        </pc:graphicFrameChg>
        <pc:graphicFrameChg chg="mod modGraphic">
          <ac:chgData name="Liisi Lillipuu - SOM" userId="S::liisi.lillipuu@sm.ee::dd80226e-5237-45f4-87b3-2ddd6f0092a4" providerId="AD" clId="Web-{199FC383-9B7B-0000-8028-FB389F4F6E4F}" dt="2025-01-07T07:51:40.428" v="374"/>
          <ac:graphicFrameMkLst>
            <pc:docMk/>
            <pc:sldMk cId="813024999" sldId="4540"/>
            <ac:graphicFrameMk id="11" creationId="{A6CF6A16-6555-6A44-9CA3-4A903B344088}"/>
          </ac:graphicFrameMkLst>
        </pc:graphicFrameChg>
        <pc:graphicFrameChg chg="mod modGraphic">
          <ac:chgData name="Liisi Lillipuu - SOM" userId="S::liisi.lillipuu@sm.ee::dd80226e-5237-45f4-87b3-2ddd6f0092a4" providerId="AD" clId="Web-{199FC383-9B7B-0000-8028-FB389F4F6E4F}" dt="2025-01-07T07:50:28.177" v="356"/>
          <ac:graphicFrameMkLst>
            <pc:docMk/>
            <pc:sldMk cId="813024999" sldId="4540"/>
            <ac:graphicFrameMk id="12" creationId="{447F1435-3135-DC2F-8555-6B06E5C80496}"/>
          </ac:graphicFrameMkLst>
        </pc:graphicFrameChg>
        <pc:graphicFrameChg chg="mod modGraphic">
          <ac:chgData name="Liisi Lillipuu - SOM" userId="S::liisi.lillipuu@sm.ee::dd80226e-5237-45f4-87b3-2ddd6f0092a4" providerId="AD" clId="Web-{199FC383-9B7B-0000-8028-FB389F4F6E4F}" dt="2025-01-07T07:30:23.761" v="66"/>
          <ac:graphicFrameMkLst>
            <pc:docMk/>
            <pc:sldMk cId="813024999" sldId="4540"/>
            <ac:graphicFrameMk id="15" creationId="{99768CA2-516C-1642-0B9F-C23A1F64A2CF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isi Lillipuu - SOM" userId="S::liisi.lillipuu@sm.ee::dd80226e-5237-45f4-87b3-2ddd6f0092a4" providerId="AD" clId="Web-{199FC383-9B7B-0000-8028-FB389F4F6E4F}" dt="2025-01-07T07:51:40.428" v="373"/>
              <pc2:cmMkLst xmlns:pc2="http://schemas.microsoft.com/office/powerpoint/2019/9/main/command">
                <pc:docMk/>
                <pc:sldMk cId="813024999" sldId="4540"/>
                <pc2:cmMk id="{929FE566-3AAC-408C-A40E-A692040675FC}"/>
              </pc2:cmMkLst>
            </pc226:cmChg>
            <pc226:cmChg xmlns:pc226="http://schemas.microsoft.com/office/powerpoint/2022/06/main/command" chg="mod">
              <pc226:chgData name="Liisi Lillipuu - SOM" userId="S::liisi.lillipuu@sm.ee::dd80226e-5237-45f4-87b3-2ddd6f0092a4" providerId="AD" clId="Web-{199FC383-9B7B-0000-8028-FB389F4F6E4F}" dt="2025-01-07T07:38:12.552" v="189"/>
              <pc2:cmMkLst xmlns:pc2="http://schemas.microsoft.com/office/powerpoint/2019/9/main/command">
                <pc:docMk/>
                <pc:sldMk cId="813024999" sldId="4540"/>
                <pc2:cmMk id="{76D4E884-5161-4E03-8C46-86272AA1B5A2}"/>
              </pc2:cmMkLst>
            </pc226:cmChg>
            <pc226:cmChg xmlns:pc226="http://schemas.microsoft.com/office/powerpoint/2022/06/main/command" chg="mod">
              <pc226:chgData name="Liisi Lillipuu - SOM" userId="S::liisi.lillipuu@sm.ee::dd80226e-5237-45f4-87b3-2ddd6f0092a4" providerId="AD" clId="Web-{199FC383-9B7B-0000-8028-FB389F4F6E4F}" dt="2025-01-07T07:51:40.428" v="373"/>
              <pc2:cmMkLst xmlns:pc2="http://schemas.microsoft.com/office/powerpoint/2019/9/main/command">
                <pc:docMk/>
                <pc:sldMk cId="813024999" sldId="4540"/>
                <pc2:cmMk id="{53C45686-3B73-48BF-BA08-AF1BE1848912}"/>
              </pc2:cmMkLst>
            </pc226:cmChg>
            <pc226:cmChg xmlns:pc226="http://schemas.microsoft.com/office/powerpoint/2022/06/main/command" chg="mod">
              <pc226:chgData name="Liisi Lillipuu - SOM" userId="S::liisi.lillipuu@sm.ee::dd80226e-5237-45f4-87b3-2ddd6f0092a4" providerId="AD" clId="Web-{199FC383-9B7B-0000-8028-FB389F4F6E4F}" dt="2025-01-07T07:30:23.761" v="65"/>
              <pc2:cmMkLst xmlns:pc2="http://schemas.microsoft.com/office/powerpoint/2019/9/main/command">
                <pc:docMk/>
                <pc:sldMk cId="813024999" sldId="4540"/>
                <pc2:cmMk id="{89C9D89A-B0F0-4C54-A837-42EB8E360627}"/>
              </pc2:cmMkLst>
            </pc226:cmChg>
          </p:ext>
        </pc:extLst>
      </pc:sldChg>
    </pc:docChg>
  </pc:docChgLst>
  <pc:docChgLst>
    <pc:chgData name="Juta Urbalu - SOM" userId="S::juta.urbalu@sm.ee::365d5ac9-91cd-4e06-9a6c-b389461c7b2a" providerId="AD" clId="Web-{CE7FDC73-948A-D478-4247-D8209AB120EA}"/>
    <pc:docChg chg="mod">
      <pc:chgData name="Juta Urbalu - SOM" userId="S::juta.urbalu@sm.ee::365d5ac9-91cd-4e06-9a6c-b389461c7b2a" providerId="AD" clId="Web-{CE7FDC73-948A-D478-4247-D8209AB120EA}" dt="2025-01-07T11:46:35.371" v="0"/>
      <pc:docMkLst>
        <pc:docMk/>
      </pc:docMkLst>
    </pc:docChg>
  </pc:docChgLst>
  <pc:docChgLst>
    <pc:chgData name="Liisi Lillipuu - SOM" userId="S::liisi.lillipuu@sm.ee::dd80226e-5237-45f4-87b3-2ddd6f0092a4" providerId="AD" clId="Web-{41FCBDBC-3050-BB29-3D0D-74F58100CC53}"/>
    <pc:docChg chg="addSld delSld modSld">
      <pc:chgData name="Liisi Lillipuu - SOM" userId="S::liisi.lillipuu@sm.ee::dd80226e-5237-45f4-87b3-2ddd6f0092a4" providerId="AD" clId="Web-{41FCBDBC-3050-BB29-3D0D-74F58100CC53}" dt="2025-05-03T15:54:54.122" v="1662"/>
      <pc:docMkLst>
        <pc:docMk/>
      </pc:docMkLst>
      <pc:sldChg chg="mod modShow">
        <pc:chgData name="Liisi Lillipuu - SOM" userId="S::liisi.lillipuu@sm.ee::dd80226e-5237-45f4-87b3-2ddd6f0092a4" providerId="AD" clId="Web-{41FCBDBC-3050-BB29-3D0D-74F58100CC53}" dt="2025-05-03T15:54:54.122" v="1662"/>
        <pc:sldMkLst>
          <pc:docMk/>
          <pc:sldMk cId="599459828" sldId="4554"/>
        </pc:sldMkLst>
      </pc:sldChg>
      <pc:sldChg chg="modSp">
        <pc:chgData name="Liisi Lillipuu - SOM" userId="S::liisi.lillipuu@sm.ee::dd80226e-5237-45f4-87b3-2ddd6f0092a4" providerId="AD" clId="Web-{41FCBDBC-3050-BB29-3D0D-74F58100CC53}" dt="2025-05-03T15:38:09.301" v="1117" actId="1076"/>
        <pc:sldMkLst>
          <pc:docMk/>
          <pc:sldMk cId="3892605067" sldId="4557"/>
        </pc:sldMkLst>
        <pc:graphicFrameChg chg="mod modGraphic">
          <ac:chgData name="Liisi Lillipuu - SOM" userId="S::liisi.lillipuu@sm.ee::dd80226e-5237-45f4-87b3-2ddd6f0092a4" providerId="AD" clId="Web-{41FCBDBC-3050-BB29-3D0D-74F58100CC53}" dt="2025-05-03T15:35:55.675" v="1081"/>
          <ac:graphicFrameMkLst>
            <pc:docMk/>
            <pc:sldMk cId="3892605067" sldId="4557"/>
            <ac:graphicFrameMk id="6" creationId="{A6184F44-9767-8797-7841-06DD56B0DF84}"/>
          </ac:graphicFrameMkLst>
        </pc:graphicFrameChg>
        <pc:graphicFrameChg chg="mod modGraphic">
          <ac:chgData name="Liisi Lillipuu - SOM" userId="S::liisi.lillipuu@sm.ee::dd80226e-5237-45f4-87b3-2ddd6f0092a4" providerId="AD" clId="Web-{41FCBDBC-3050-BB29-3D0D-74F58100CC53}" dt="2025-05-03T15:37:13.394" v="1103"/>
          <ac:graphicFrameMkLst>
            <pc:docMk/>
            <pc:sldMk cId="3892605067" sldId="4557"/>
            <ac:graphicFrameMk id="13" creationId="{AA1E5775-6BC4-9C10-09DD-A63F4E28CBAE}"/>
          </ac:graphicFrameMkLst>
        </pc:graphicFrameChg>
        <pc:picChg chg="mod">
          <ac:chgData name="Liisi Lillipuu - SOM" userId="S::liisi.lillipuu@sm.ee::dd80226e-5237-45f4-87b3-2ddd6f0092a4" providerId="AD" clId="Web-{41FCBDBC-3050-BB29-3D0D-74F58100CC53}" dt="2025-05-03T15:38:09.301" v="1117" actId="1076"/>
          <ac:picMkLst>
            <pc:docMk/>
            <pc:sldMk cId="3892605067" sldId="4557"/>
            <ac:picMk id="21" creationId="{B652D209-0B31-8806-2239-CE1DFBE8EC84}"/>
          </ac:picMkLst>
        </pc:picChg>
      </pc:sldChg>
      <pc:sldChg chg="modSp">
        <pc:chgData name="Liisi Lillipuu - SOM" userId="S::liisi.lillipuu@sm.ee::dd80226e-5237-45f4-87b3-2ddd6f0092a4" providerId="AD" clId="Web-{41FCBDBC-3050-BB29-3D0D-74F58100CC53}" dt="2025-05-03T15:20:23.559" v="8" actId="14100"/>
        <pc:sldMkLst>
          <pc:docMk/>
          <pc:sldMk cId="1906526034" sldId="4562"/>
        </pc:sldMkLst>
        <pc:spChg chg="mod">
          <ac:chgData name="Liisi Lillipuu - SOM" userId="S::liisi.lillipuu@sm.ee::dd80226e-5237-45f4-87b3-2ddd6f0092a4" providerId="AD" clId="Web-{41FCBDBC-3050-BB29-3D0D-74F58100CC53}" dt="2025-05-03T15:20:23.559" v="8" actId="14100"/>
          <ac:spMkLst>
            <pc:docMk/>
            <pc:sldMk cId="1906526034" sldId="4562"/>
            <ac:spMk id="20" creationId="{B8AE1BD2-338B-CBAF-F65A-94F101347209}"/>
          </ac:spMkLst>
        </pc:spChg>
      </pc:sldChg>
      <pc:sldChg chg="delSp modSp">
        <pc:chgData name="Liisi Lillipuu - SOM" userId="S::liisi.lillipuu@sm.ee::dd80226e-5237-45f4-87b3-2ddd6f0092a4" providerId="AD" clId="Web-{41FCBDBC-3050-BB29-3D0D-74F58100CC53}" dt="2025-05-03T15:19:49.794" v="7" actId="1076"/>
        <pc:sldMkLst>
          <pc:docMk/>
          <pc:sldMk cId="506224337" sldId="4567"/>
        </pc:sldMkLst>
        <pc:spChg chg="del">
          <ac:chgData name="Liisi Lillipuu - SOM" userId="S::liisi.lillipuu@sm.ee::dd80226e-5237-45f4-87b3-2ddd6f0092a4" providerId="AD" clId="Web-{41FCBDBC-3050-BB29-3D0D-74F58100CC53}" dt="2025-05-03T15:19:21.356" v="5"/>
          <ac:spMkLst>
            <pc:docMk/>
            <pc:sldMk cId="506224337" sldId="4567"/>
            <ac:spMk id="16" creationId="{1B7BAA97-DE6F-8708-CBB4-68367D2CCC00}"/>
          </ac:spMkLst>
        </pc:spChg>
        <pc:graphicFrameChg chg="mod modGraphic">
          <ac:chgData name="Liisi Lillipuu - SOM" userId="S::liisi.lillipuu@sm.ee::dd80226e-5237-45f4-87b3-2ddd6f0092a4" providerId="AD" clId="Web-{41FCBDBC-3050-BB29-3D0D-74F58100CC53}" dt="2025-05-03T15:19:49.794" v="7" actId="1076"/>
          <ac:graphicFrameMkLst>
            <pc:docMk/>
            <pc:sldMk cId="506224337" sldId="4567"/>
            <ac:graphicFrameMk id="32" creationId="{8EEE483B-C1D5-DF4A-3ABC-C235CE4C6B41}"/>
          </ac:graphicFrameMkLst>
        </pc:graphicFrameChg>
      </pc:sldChg>
      <pc:sldChg chg="mod modShow">
        <pc:chgData name="Liisi Lillipuu - SOM" userId="S::liisi.lillipuu@sm.ee::dd80226e-5237-45f4-87b3-2ddd6f0092a4" providerId="AD" clId="Web-{41FCBDBC-3050-BB29-3D0D-74F58100CC53}" dt="2025-05-03T15:32:11.643" v="946"/>
        <pc:sldMkLst>
          <pc:docMk/>
          <pc:sldMk cId="1419870785" sldId="4568"/>
        </pc:sldMkLst>
      </pc:sldChg>
      <pc:sldChg chg="addSp delSp modSp del">
        <pc:chgData name="Liisi Lillipuu - SOM" userId="S::liisi.lillipuu@sm.ee::dd80226e-5237-45f4-87b3-2ddd6f0092a4" providerId="AD" clId="Web-{41FCBDBC-3050-BB29-3D0D-74F58100CC53}" dt="2025-05-03T15:34:19.893" v="972"/>
        <pc:sldMkLst>
          <pc:docMk/>
          <pc:sldMk cId="1240763676" sldId="4570"/>
        </pc:sldMkLst>
        <pc:graphicFrameChg chg="add del mod">
          <ac:chgData name="Liisi Lillipuu - SOM" userId="S::liisi.lillipuu@sm.ee::dd80226e-5237-45f4-87b3-2ddd6f0092a4" providerId="AD" clId="Web-{41FCBDBC-3050-BB29-3D0D-74F58100CC53}" dt="2025-05-03T15:22:17.294" v="45"/>
          <ac:graphicFrameMkLst>
            <pc:docMk/>
            <pc:sldMk cId="1240763676" sldId="4570"/>
            <ac:graphicFrameMk id="3" creationId="{B24AB158-DDEA-CB7C-526B-053A1BF7E3DF}"/>
          </ac:graphicFrameMkLst>
        </pc:graphicFrameChg>
        <pc:graphicFrameChg chg="mod modGraphic">
          <ac:chgData name="Liisi Lillipuu - SOM" userId="S::liisi.lillipuu@sm.ee::dd80226e-5237-45f4-87b3-2ddd6f0092a4" providerId="AD" clId="Web-{41FCBDBC-3050-BB29-3D0D-74F58100CC53}" dt="2025-05-03T15:24:58.796" v="844"/>
          <ac:graphicFrameMkLst>
            <pc:docMk/>
            <pc:sldMk cId="1240763676" sldId="4570"/>
            <ac:graphicFrameMk id="6" creationId="{C3AED89E-FFEA-40B1-3893-1B4CE158BE8B}"/>
          </ac:graphicFrameMkLst>
        </pc:graphicFrameChg>
      </pc:sldChg>
      <pc:sldChg chg="del">
        <pc:chgData name="Liisi Lillipuu - SOM" userId="S::liisi.lillipuu@sm.ee::dd80226e-5237-45f4-87b3-2ddd6f0092a4" providerId="AD" clId="Web-{41FCBDBC-3050-BB29-3D0D-74F58100CC53}" dt="2025-05-03T15:54:46.825" v="1660"/>
        <pc:sldMkLst>
          <pc:docMk/>
          <pc:sldMk cId="2866887639" sldId="4572"/>
        </pc:sldMkLst>
      </pc:sldChg>
      <pc:sldChg chg="del">
        <pc:chgData name="Liisi Lillipuu - SOM" userId="S::liisi.lillipuu@sm.ee::dd80226e-5237-45f4-87b3-2ddd6f0092a4" providerId="AD" clId="Web-{41FCBDBC-3050-BB29-3D0D-74F58100CC53}" dt="2025-05-03T15:54:46.825" v="1659"/>
        <pc:sldMkLst>
          <pc:docMk/>
          <pc:sldMk cId="2614756430" sldId="4573"/>
        </pc:sldMkLst>
      </pc:sldChg>
      <pc:sldChg chg="del">
        <pc:chgData name="Liisi Lillipuu - SOM" userId="S::liisi.lillipuu@sm.ee::dd80226e-5237-45f4-87b3-2ddd6f0092a4" providerId="AD" clId="Web-{41FCBDBC-3050-BB29-3D0D-74F58100CC53}" dt="2025-05-03T15:54:46.810" v="1658"/>
        <pc:sldMkLst>
          <pc:docMk/>
          <pc:sldMk cId="141846156" sldId="4574"/>
        </pc:sldMkLst>
      </pc:sldChg>
      <pc:sldChg chg="del">
        <pc:chgData name="Liisi Lillipuu - SOM" userId="S::liisi.lillipuu@sm.ee::dd80226e-5237-45f4-87b3-2ddd6f0092a4" providerId="AD" clId="Web-{41FCBDBC-3050-BB29-3D0D-74F58100CC53}" dt="2025-05-03T15:54:46.810" v="1657"/>
        <pc:sldMkLst>
          <pc:docMk/>
          <pc:sldMk cId="2027608637" sldId="4575"/>
        </pc:sldMkLst>
      </pc:sldChg>
      <pc:sldChg chg="modSp add del replId">
        <pc:chgData name="Liisi Lillipuu - SOM" userId="S::liisi.lillipuu@sm.ee::dd80226e-5237-45f4-87b3-2ddd6f0092a4" providerId="AD" clId="Web-{41FCBDBC-3050-BB29-3D0D-74F58100CC53}" dt="2025-05-03T15:34:06.393" v="970"/>
        <pc:sldMkLst>
          <pc:docMk/>
          <pc:sldMk cId="1280304515" sldId="4579"/>
        </pc:sldMkLst>
        <pc:spChg chg="mod">
          <ac:chgData name="Liisi Lillipuu - SOM" userId="S::liisi.lillipuu@sm.ee::dd80226e-5237-45f4-87b3-2ddd6f0092a4" providerId="AD" clId="Web-{41FCBDBC-3050-BB29-3D0D-74F58100CC53}" dt="2025-05-03T15:25:44.749" v="846"/>
          <ac:spMkLst>
            <pc:docMk/>
            <pc:sldMk cId="1280304515" sldId="4579"/>
            <ac:spMk id="11" creationId="{3AD8BD92-A06C-88A8-E92D-0CF3D24100D7}"/>
          </ac:spMkLst>
        </pc:spChg>
        <pc:spChg chg="mod">
          <ac:chgData name="Liisi Lillipuu - SOM" userId="S::liisi.lillipuu@sm.ee::dd80226e-5237-45f4-87b3-2ddd6f0092a4" providerId="AD" clId="Web-{41FCBDBC-3050-BB29-3D0D-74F58100CC53}" dt="2025-05-03T15:25:47.749" v="847"/>
          <ac:spMkLst>
            <pc:docMk/>
            <pc:sldMk cId="1280304515" sldId="4579"/>
            <ac:spMk id="20" creationId="{D7E5CEF2-1AFD-C9BF-C21A-EC0EFDB19F58}"/>
          </ac:spMkLst>
        </pc:spChg>
      </pc:sldChg>
      <pc:sldChg chg="modSp add replId">
        <pc:chgData name="Liisi Lillipuu - SOM" userId="S::liisi.lillipuu@sm.ee::dd80226e-5237-45f4-87b3-2ddd6f0092a4" providerId="AD" clId="Web-{41FCBDBC-3050-BB29-3D0D-74F58100CC53}" dt="2025-05-03T15:33:07.424" v="969"/>
        <pc:sldMkLst>
          <pc:docMk/>
          <pc:sldMk cId="1280162953" sldId="4580"/>
        </pc:sldMkLst>
        <pc:spChg chg="mod">
          <ac:chgData name="Liisi Lillipuu - SOM" userId="S::liisi.lillipuu@sm.ee::dd80226e-5237-45f4-87b3-2ddd6f0092a4" providerId="AD" clId="Web-{41FCBDBC-3050-BB29-3D0D-74F58100CC53}" dt="2025-05-03T15:26:43.452" v="861" actId="14100"/>
          <ac:spMkLst>
            <pc:docMk/>
            <pc:sldMk cId="1280162953" sldId="4580"/>
            <ac:spMk id="26" creationId="{9A9B7EF4-F843-C828-9EF8-2AC6FEFDC889}"/>
          </ac:spMkLst>
        </pc:spChg>
        <pc:graphicFrameChg chg="mod modGraphic">
          <ac:chgData name="Liisi Lillipuu - SOM" userId="S::liisi.lillipuu@sm.ee::dd80226e-5237-45f4-87b3-2ddd6f0092a4" providerId="AD" clId="Web-{41FCBDBC-3050-BB29-3D0D-74F58100CC53}" dt="2025-05-03T15:31:13.940" v="945"/>
          <ac:graphicFrameMkLst>
            <pc:docMk/>
            <pc:sldMk cId="1280162953" sldId="4580"/>
            <ac:graphicFrameMk id="18" creationId="{EBA07B66-8505-03A5-4E87-B962AFF63F68}"/>
          </ac:graphicFrameMkLst>
        </pc:graphicFrameChg>
        <pc:graphicFrameChg chg="mod modGraphic">
          <ac:chgData name="Liisi Lillipuu - SOM" userId="S::liisi.lillipuu@sm.ee::dd80226e-5237-45f4-87b3-2ddd6f0092a4" providerId="AD" clId="Web-{41FCBDBC-3050-BB29-3D0D-74F58100CC53}" dt="2025-05-03T15:32:42.127" v="951"/>
          <ac:graphicFrameMkLst>
            <pc:docMk/>
            <pc:sldMk cId="1280162953" sldId="4580"/>
            <ac:graphicFrameMk id="20" creationId="{0F18F1B6-EDF8-D72C-3027-BBADE9AA84D0}"/>
          </ac:graphicFrameMkLst>
        </pc:graphicFrameChg>
        <pc:graphicFrameChg chg="mod modGraphic">
          <ac:chgData name="Liisi Lillipuu - SOM" userId="S::liisi.lillipuu@sm.ee::dd80226e-5237-45f4-87b3-2ddd6f0092a4" providerId="AD" clId="Web-{41FCBDBC-3050-BB29-3D0D-74F58100CC53}" dt="2025-05-03T15:33:07.424" v="969"/>
          <ac:graphicFrameMkLst>
            <pc:docMk/>
            <pc:sldMk cId="1280162953" sldId="4580"/>
            <ac:graphicFrameMk id="22" creationId="{9951CC54-5742-ADBF-3C35-BE5D301DAE7A}"/>
          </ac:graphicFrameMkLst>
        </pc:graphicFrameChg>
        <pc:graphicFrameChg chg="mod modGraphic">
          <ac:chgData name="Liisi Lillipuu - SOM" userId="S::liisi.lillipuu@sm.ee::dd80226e-5237-45f4-87b3-2ddd6f0092a4" providerId="AD" clId="Web-{41FCBDBC-3050-BB29-3D0D-74F58100CC53}" dt="2025-05-03T15:30:34.174" v="931"/>
          <ac:graphicFrameMkLst>
            <pc:docMk/>
            <pc:sldMk cId="1280162953" sldId="4580"/>
            <ac:graphicFrameMk id="24" creationId="{2768EAA9-7E6C-F0BE-09CA-94A7C5C7F7B2}"/>
          </ac:graphicFrameMkLst>
        </pc:graphicFrameChg>
        <pc:graphicFrameChg chg="mod modGraphic">
          <ac:chgData name="Liisi Lillipuu - SOM" userId="S::liisi.lillipuu@sm.ee::dd80226e-5237-45f4-87b3-2ddd6f0092a4" providerId="AD" clId="Web-{41FCBDBC-3050-BB29-3D0D-74F58100CC53}" dt="2025-05-03T15:27:03.796" v="865"/>
          <ac:graphicFrameMkLst>
            <pc:docMk/>
            <pc:sldMk cId="1280162953" sldId="4580"/>
            <ac:graphicFrameMk id="30" creationId="{546C38E6-25F8-AB4A-8AFB-6C91E769DB0B}"/>
          </ac:graphicFrameMkLst>
        </pc:graphicFrameChg>
        <pc:graphicFrameChg chg="mod modGraphic">
          <ac:chgData name="Liisi Lillipuu - SOM" userId="S::liisi.lillipuu@sm.ee::dd80226e-5237-45f4-87b3-2ddd6f0092a4" providerId="AD" clId="Web-{41FCBDBC-3050-BB29-3D0D-74F58100CC53}" dt="2025-05-03T15:27:46.780" v="870"/>
          <ac:graphicFrameMkLst>
            <pc:docMk/>
            <pc:sldMk cId="1280162953" sldId="4580"/>
            <ac:graphicFrameMk id="32" creationId="{D24C62AE-8076-1270-FA1E-0D5191F926D7}"/>
          </ac:graphicFrameMkLst>
        </pc:graphicFrameChg>
      </pc:sldChg>
      <pc:sldChg chg="addSp delSp add del replId">
        <pc:chgData name="Liisi Lillipuu - SOM" userId="S::liisi.lillipuu@sm.ee::dd80226e-5237-45f4-87b3-2ddd6f0092a4" providerId="AD" clId="Web-{41FCBDBC-3050-BB29-3D0D-74F58100CC53}" dt="2025-05-03T15:54:46.825" v="1661"/>
        <pc:sldMkLst>
          <pc:docMk/>
          <pc:sldMk cId="3281508901" sldId="4581"/>
        </pc:sldMkLst>
        <pc:graphicFrameChg chg="add del">
          <ac:chgData name="Liisi Lillipuu - SOM" userId="S::liisi.lillipuu@sm.ee::dd80226e-5237-45f4-87b3-2ddd6f0092a4" providerId="AD" clId="Web-{41FCBDBC-3050-BB29-3D0D-74F58100CC53}" dt="2025-05-03T15:39:39.285" v="1127"/>
          <ac:graphicFrameMkLst>
            <pc:docMk/>
            <pc:sldMk cId="3281508901" sldId="4581"/>
            <ac:graphicFrameMk id="6" creationId="{335B60B9-7A71-46CC-75A1-C6DC6A890DDD}"/>
          </ac:graphicFrameMkLst>
        </pc:graphicFrameChg>
      </pc:sldChg>
      <pc:sldChg chg="addSp delSp modSp add replId">
        <pc:chgData name="Liisi Lillipuu - SOM" userId="S::liisi.lillipuu@sm.ee::dd80226e-5237-45f4-87b3-2ddd6f0092a4" providerId="AD" clId="Web-{41FCBDBC-3050-BB29-3D0D-74F58100CC53}" dt="2025-05-03T15:54:00.857" v="1652"/>
        <pc:sldMkLst>
          <pc:docMk/>
          <pc:sldMk cId="2955228686" sldId="4582"/>
        </pc:sldMkLst>
        <pc:spChg chg="mod">
          <ac:chgData name="Liisi Lillipuu - SOM" userId="S::liisi.lillipuu@sm.ee::dd80226e-5237-45f4-87b3-2ddd6f0092a4" providerId="AD" clId="Web-{41FCBDBC-3050-BB29-3D0D-74F58100CC53}" dt="2025-05-03T15:38:43.004" v="1121"/>
          <ac:spMkLst>
            <pc:docMk/>
            <pc:sldMk cId="2955228686" sldId="4582"/>
            <ac:spMk id="11" creationId="{57C35392-E7B9-23A6-F544-0D5D0870EFA4}"/>
          </ac:spMkLst>
        </pc:spChg>
        <pc:spChg chg="mod">
          <ac:chgData name="Liisi Lillipuu - SOM" userId="S::liisi.lillipuu@sm.ee::dd80226e-5237-45f4-87b3-2ddd6f0092a4" providerId="AD" clId="Web-{41FCBDBC-3050-BB29-3D0D-74F58100CC53}" dt="2025-05-03T15:38:45.238" v="1122"/>
          <ac:spMkLst>
            <pc:docMk/>
            <pc:sldMk cId="2955228686" sldId="4582"/>
            <ac:spMk id="20" creationId="{DD8AAF92-EC26-78C0-866E-4657936A0F1A}"/>
          </ac:spMkLst>
        </pc:spChg>
        <pc:graphicFrameChg chg="add del">
          <ac:chgData name="Liisi Lillipuu - SOM" userId="S::liisi.lillipuu@sm.ee::dd80226e-5237-45f4-87b3-2ddd6f0092a4" providerId="AD" clId="Web-{41FCBDBC-3050-BB29-3D0D-74F58100CC53}" dt="2025-05-03T15:39:39.129" v="1126"/>
          <ac:graphicFrameMkLst>
            <pc:docMk/>
            <pc:sldMk cId="2955228686" sldId="4582"/>
            <ac:graphicFrameMk id="4" creationId="{335B60B9-7A71-46CC-75A1-C6DC6A890DDD}"/>
          </ac:graphicFrameMkLst>
        </pc:graphicFrameChg>
        <pc:graphicFrameChg chg="del mod">
          <ac:chgData name="Liisi Lillipuu - SOM" userId="S::liisi.lillipuu@sm.ee::dd80226e-5237-45f4-87b3-2ddd6f0092a4" providerId="AD" clId="Web-{41FCBDBC-3050-BB29-3D0D-74F58100CC53}" dt="2025-05-03T15:54:00.857" v="1652"/>
          <ac:graphicFrameMkLst>
            <pc:docMk/>
            <pc:sldMk cId="2955228686" sldId="4582"/>
            <ac:graphicFrameMk id="6" creationId="{674A2F98-8C0C-A103-7F8C-0A460C908F7F}"/>
          </ac:graphicFrameMkLst>
        </pc:graphicFrameChg>
        <pc:graphicFrameChg chg="add mod modGraphic">
          <ac:chgData name="Liisi Lillipuu - SOM" userId="S::liisi.lillipuu@sm.ee::dd80226e-5237-45f4-87b3-2ddd6f0092a4" providerId="AD" clId="Web-{41FCBDBC-3050-BB29-3D0D-74F58100CC53}" dt="2025-05-03T15:53:39.044" v="1650"/>
          <ac:graphicFrameMkLst>
            <pc:docMk/>
            <pc:sldMk cId="2955228686" sldId="4582"/>
            <ac:graphicFrameMk id="7" creationId="{316AD6ED-62DA-05D2-02E3-AC96FAFCB930}"/>
          </ac:graphicFrameMkLst>
        </pc:graphicFrameChg>
        <pc:graphicFrameChg chg="mod modGraphic">
          <ac:chgData name="Liisi Lillipuu - SOM" userId="S::liisi.lillipuu@sm.ee::dd80226e-5237-45f4-87b3-2ddd6f0092a4" providerId="AD" clId="Web-{41FCBDBC-3050-BB29-3D0D-74F58100CC53}" dt="2025-05-03T15:37:30.441" v="1111"/>
          <ac:graphicFrameMkLst>
            <pc:docMk/>
            <pc:sldMk cId="2955228686" sldId="4582"/>
            <ac:graphicFrameMk id="13" creationId="{FFB3658C-03A5-E45E-E3C2-A4968333986D}"/>
          </ac:graphicFrameMkLst>
        </pc:graphicFrameChg>
        <pc:picChg chg="add mod">
          <ac:chgData name="Liisi Lillipuu - SOM" userId="S::liisi.lillipuu@sm.ee::dd80226e-5237-45f4-87b3-2ddd6f0092a4" providerId="AD" clId="Web-{41FCBDBC-3050-BB29-3D0D-74F58100CC53}" dt="2025-05-03T15:38:32.426" v="1119"/>
          <ac:picMkLst>
            <pc:docMk/>
            <pc:sldMk cId="2955228686" sldId="4582"/>
            <ac:picMk id="2" creationId="{B8F9C1AA-B839-832C-6A6F-2D963170AFB7}"/>
          </ac:picMkLst>
        </pc:picChg>
        <pc:picChg chg="del">
          <ac:chgData name="Liisi Lillipuu - SOM" userId="S::liisi.lillipuu@sm.ee::dd80226e-5237-45f4-87b3-2ddd6f0092a4" providerId="AD" clId="Web-{41FCBDBC-3050-BB29-3D0D-74F58100CC53}" dt="2025-05-03T15:36:02.925" v="1082"/>
          <ac:picMkLst>
            <pc:docMk/>
            <pc:sldMk cId="2955228686" sldId="4582"/>
            <ac:picMk id="21" creationId="{E282958E-EE69-4BA2-4197-FBF907E2D459}"/>
          </ac:picMkLst>
        </pc:picChg>
      </pc:sldChg>
      <pc:sldChg chg="addSp delSp modSp add replId">
        <pc:chgData name="Liisi Lillipuu - SOM" userId="S::liisi.lillipuu@sm.ee::dd80226e-5237-45f4-87b3-2ddd6f0092a4" providerId="AD" clId="Web-{41FCBDBC-3050-BB29-3D0D-74F58100CC53}" dt="2025-05-03T15:54:22.794" v="1653"/>
        <pc:sldMkLst>
          <pc:docMk/>
          <pc:sldMk cId="777462170" sldId="4583"/>
        </pc:sldMkLst>
        <pc:spChg chg="mod">
          <ac:chgData name="Liisi Lillipuu - SOM" userId="S::liisi.lillipuu@sm.ee::dd80226e-5237-45f4-87b3-2ddd6f0092a4" providerId="AD" clId="Web-{41FCBDBC-3050-BB29-3D0D-74F58100CC53}" dt="2025-05-03T15:43:38.756" v="1248"/>
          <ac:spMkLst>
            <pc:docMk/>
            <pc:sldMk cId="777462170" sldId="4583"/>
            <ac:spMk id="11" creationId="{30F2E598-EAD9-3902-A43B-DEA305DB1864}"/>
          </ac:spMkLst>
        </pc:spChg>
        <pc:spChg chg="mod">
          <ac:chgData name="Liisi Lillipuu - SOM" userId="S::liisi.lillipuu@sm.ee::dd80226e-5237-45f4-87b3-2ddd6f0092a4" providerId="AD" clId="Web-{41FCBDBC-3050-BB29-3D0D-74F58100CC53}" dt="2025-05-03T15:43:41.131" v="1249"/>
          <ac:spMkLst>
            <pc:docMk/>
            <pc:sldMk cId="777462170" sldId="4583"/>
            <ac:spMk id="20" creationId="{1CDEA508-63F9-7437-E426-AD3DF7FB798F}"/>
          </ac:spMkLst>
        </pc:spChg>
        <pc:graphicFrameChg chg="add del mod modGraphic">
          <ac:chgData name="Liisi Lillipuu - SOM" userId="S::liisi.lillipuu@sm.ee::dd80226e-5237-45f4-87b3-2ddd6f0092a4" providerId="AD" clId="Web-{41FCBDBC-3050-BB29-3D0D-74F58100CC53}" dt="2025-05-03T15:52:42.732" v="1625"/>
          <ac:graphicFrameMkLst>
            <pc:docMk/>
            <pc:sldMk cId="777462170" sldId="4583"/>
            <ac:graphicFrameMk id="5" creationId="{33B3C4BC-4886-B0FD-B567-B107DF23104E}"/>
          </ac:graphicFrameMkLst>
        </pc:graphicFrameChg>
        <pc:graphicFrameChg chg="del">
          <ac:chgData name="Liisi Lillipuu - SOM" userId="S::liisi.lillipuu@sm.ee::dd80226e-5237-45f4-87b3-2ddd6f0092a4" providerId="AD" clId="Web-{41FCBDBC-3050-BB29-3D0D-74F58100CC53}" dt="2025-05-03T15:54:22.794" v="1653"/>
          <ac:graphicFrameMkLst>
            <pc:docMk/>
            <pc:sldMk cId="777462170" sldId="4583"/>
            <ac:graphicFrameMk id="6" creationId="{54A65C51-9C90-9F3E-FFC4-0CEF45DD3DA3}"/>
          </ac:graphicFrameMkLst>
        </pc:graphicFrameChg>
        <pc:graphicFrameChg chg="mod modGraphic">
          <ac:chgData name="Liisi Lillipuu - SOM" userId="S::liisi.lillipuu@sm.ee::dd80226e-5237-45f4-87b3-2ddd6f0092a4" providerId="AD" clId="Web-{41FCBDBC-3050-BB29-3D0D-74F58100CC53}" dt="2025-05-03T15:51:44.544" v="1616"/>
          <ac:graphicFrameMkLst>
            <pc:docMk/>
            <pc:sldMk cId="777462170" sldId="4583"/>
            <ac:graphicFrameMk id="7" creationId="{3847A4B8-EC3C-8BDC-A32B-31DEF08D6DEF}"/>
          </ac:graphicFrameMkLst>
        </pc:graphicFrameChg>
        <pc:graphicFrameChg chg="mod modGraphic">
          <ac:chgData name="Liisi Lillipuu - SOM" userId="S::liisi.lillipuu@sm.ee::dd80226e-5237-45f4-87b3-2ddd6f0092a4" providerId="AD" clId="Web-{41FCBDBC-3050-BB29-3D0D-74F58100CC53}" dt="2025-05-03T15:42:39.473" v="1231"/>
          <ac:graphicFrameMkLst>
            <pc:docMk/>
            <pc:sldMk cId="777462170" sldId="4583"/>
            <ac:graphicFrameMk id="13" creationId="{5B4E1AEB-2960-E913-6BAF-6DB3A5D2EFFA}"/>
          </ac:graphicFrameMkLst>
        </pc:graphicFrameChg>
        <pc:picChg chg="del">
          <ac:chgData name="Liisi Lillipuu - SOM" userId="S::liisi.lillipuu@sm.ee::dd80226e-5237-45f4-87b3-2ddd6f0092a4" providerId="AD" clId="Web-{41FCBDBC-3050-BB29-3D0D-74F58100CC53}" dt="2025-05-03T15:42:50.256" v="1242"/>
          <ac:picMkLst>
            <pc:docMk/>
            <pc:sldMk cId="777462170" sldId="4583"/>
            <ac:picMk id="2" creationId="{F0A5FD6E-DDA2-FA78-662A-7806A2801B31}"/>
          </ac:picMkLst>
        </pc:picChg>
        <pc:picChg chg="add mod">
          <ac:chgData name="Liisi Lillipuu - SOM" userId="S::liisi.lillipuu@sm.ee::dd80226e-5237-45f4-87b3-2ddd6f0092a4" providerId="AD" clId="Web-{41FCBDBC-3050-BB29-3D0D-74F58100CC53}" dt="2025-05-03T15:43:17.959" v="1247"/>
          <ac:picMkLst>
            <pc:docMk/>
            <pc:sldMk cId="777462170" sldId="4583"/>
            <ac:picMk id="3" creationId="{FF2E15BC-39F7-E771-53B2-A4C9EF29EACD}"/>
          </ac:picMkLst>
        </pc:picChg>
      </pc:sldChg>
      <pc:sldChg chg="addSp delSp modSp add replId">
        <pc:chgData name="Liisi Lillipuu - SOM" userId="S::liisi.lillipuu@sm.ee::dd80226e-5237-45f4-87b3-2ddd6f0092a4" providerId="AD" clId="Web-{41FCBDBC-3050-BB29-3D0D-74F58100CC53}" dt="2025-05-03T15:54:33.575" v="1654"/>
        <pc:sldMkLst>
          <pc:docMk/>
          <pc:sldMk cId="2699184527" sldId="4584"/>
        </pc:sldMkLst>
        <pc:spChg chg="mod">
          <ac:chgData name="Liisi Lillipuu - SOM" userId="S::liisi.lillipuu@sm.ee::dd80226e-5237-45f4-87b3-2ddd6f0092a4" providerId="AD" clId="Web-{41FCBDBC-3050-BB29-3D0D-74F58100CC53}" dt="2025-05-03T15:45:33.037" v="1283"/>
          <ac:spMkLst>
            <pc:docMk/>
            <pc:sldMk cId="2699184527" sldId="4584"/>
            <ac:spMk id="11" creationId="{C4F98FE1-DD47-73C1-EA9D-CAD1FCE5FEBF}"/>
          </ac:spMkLst>
        </pc:spChg>
        <pc:spChg chg="mod">
          <ac:chgData name="Liisi Lillipuu - SOM" userId="S::liisi.lillipuu@sm.ee::dd80226e-5237-45f4-87b3-2ddd6f0092a4" providerId="AD" clId="Web-{41FCBDBC-3050-BB29-3D0D-74F58100CC53}" dt="2025-05-03T15:45:35.521" v="1284"/>
          <ac:spMkLst>
            <pc:docMk/>
            <pc:sldMk cId="2699184527" sldId="4584"/>
            <ac:spMk id="20" creationId="{A863D51C-18E8-DF8E-4FDA-A94A054078AE}"/>
          </ac:spMkLst>
        </pc:spChg>
        <pc:graphicFrameChg chg="del">
          <ac:chgData name="Liisi Lillipuu - SOM" userId="S::liisi.lillipuu@sm.ee::dd80226e-5237-45f4-87b3-2ddd6f0092a4" providerId="AD" clId="Web-{41FCBDBC-3050-BB29-3D0D-74F58100CC53}" dt="2025-05-03T15:54:33.575" v="1654"/>
          <ac:graphicFrameMkLst>
            <pc:docMk/>
            <pc:sldMk cId="2699184527" sldId="4584"/>
            <ac:graphicFrameMk id="6" creationId="{2599FD67-2B9B-3147-5E64-C4BBEACC7171}"/>
          </ac:graphicFrameMkLst>
        </pc:graphicFrameChg>
        <pc:graphicFrameChg chg="mod modGraphic">
          <ac:chgData name="Liisi Lillipuu - SOM" userId="S::liisi.lillipuu@sm.ee::dd80226e-5237-45f4-87b3-2ddd6f0092a4" providerId="AD" clId="Web-{41FCBDBC-3050-BB29-3D0D-74F58100CC53}" dt="2025-05-03T15:44:42.412" v="1276"/>
          <ac:graphicFrameMkLst>
            <pc:docMk/>
            <pc:sldMk cId="2699184527" sldId="4584"/>
            <ac:graphicFrameMk id="13" creationId="{5508A2FD-9FE0-BCAA-1A48-B30CBEC5B74D}"/>
          </ac:graphicFrameMkLst>
        </pc:graphicFrameChg>
        <pc:picChg chg="add mod">
          <ac:chgData name="Liisi Lillipuu - SOM" userId="S::liisi.lillipuu@sm.ee::dd80226e-5237-45f4-87b3-2ddd6f0092a4" providerId="AD" clId="Web-{41FCBDBC-3050-BB29-3D0D-74F58100CC53}" dt="2025-05-03T15:45:16.943" v="1282"/>
          <ac:picMkLst>
            <pc:docMk/>
            <pc:sldMk cId="2699184527" sldId="4584"/>
            <ac:picMk id="2" creationId="{412EC3D7-87B3-9D1A-02F6-D2F6F6CBD20F}"/>
          </ac:picMkLst>
        </pc:picChg>
        <pc:picChg chg="del">
          <ac:chgData name="Liisi Lillipuu - SOM" userId="S::liisi.lillipuu@sm.ee::dd80226e-5237-45f4-87b3-2ddd6f0092a4" providerId="AD" clId="Web-{41FCBDBC-3050-BB29-3D0D-74F58100CC53}" dt="2025-05-03T15:44:58.209" v="1277"/>
          <ac:picMkLst>
            <pc:docMk/>
            <pc:sldMk cId="2699184527" sldId="4584"/>
            <ac:picMk id="3" creationId="{FDDDE946-45ED-EB2B-FFBF-5DB2EACF3976}"/>
          </ac:picMkLst>
        </pc:picChg>
      </pc:sldChg>
      <pc:sldChg chg="addSp delSp modSp add replId">
        <pc:chgData name="Liisi Lillipuu - SOM" userId="S::liisi.lillipuu@sm.ee::dd80226e-5237-45f4-87b3-2ddd6f0092a4" providerId="AD" clId="Web-{41FCBDBC-3050-BB29-3D0D-74F58100CC53}" dt="2025-05-03T15:54:38.294" v="1655"/>
        <pc:sldMkLst>
          <pc:docMk/>
          <pc:sldMk cId="3980888984" sldId="4585"/>
        </pc:sldMkLst>
        <pc:spChg chg="mod">
          <ac:chgData name="Liisi Lillipuu - SOM" userId="S::liisi.lillipuu@sm.ee::dd80226e-5237-45f4-87b3-2ddd6f0092a4" providerId="AD" clId="Web-{41FCBDBC-3050-BB29-3D0D-74F58100CC53}" dt="2025-05-03T15:48:12.185" v="1304"/>
          <ac:spMkLst>
            <pc:docMk/>
            <pc:sldMk cId="3980888984" sldId="4585"/>
            <ac:spMk id="11" creationId="{512686C6-C0EE-E16A-EA08-C56251F417C9}"/>
          </ac:spMkLst>
        </pc:spChg>
        <pc:spChg chg="mod">
          <ac:chgData name="Liisi Lillipuu - SOM" userId="S::liisi.lillipuu@sm.ee::dd80226e-5237-45f4-87b3-2ddd6f0092a4" providerId="AD" clId="Web-{41FCBDBC-3050-BB29-3D0D-74F58100CC53}" dt="2025-05-03T15:48:14.513" v="1305"/>
          <ac:spMkLst>
            <pc:docMk/>
            <pc:sldMk cId="3980888984" sldId="4585"/>
            <ac:spMk id="20" creationId="{925CBA65-BC4C-203B-7B89-53FA677E0374}"/>
          </ac:spMkLst>
        </pc:spChg>
        <pc:graphicFrameChg chg="del">
          <ac:chgData name="Liisi Lillipuu - SOM" userId="S::liisi.lillipuu@sm.ee::dd80226e-5237-45f4-87b3-2ddd6f0092a4" providerId="AD" clId="Web-{41FCBDBC-3050-BB29-3D0D-74F58100CC53}" dt="2025-05-03T15:54:38.294" v="1655"/>
          <ac:graphicFrameMkLst>
            <pc:docMk/>
            <pc:sldMk cId="3980888984" sldId="4585"/>
            <ac:graphicFrameMk id="6" creationId="{19CBFDDF-681A-53EE-E42A-A914903FB5D4}"/>
          </ac:graphicFrameMkLst>
        </pc:graphicFrameChg>
        <pc:graphicFrameChg chg="mod modGraphic">
          <ac:chgData name="Liisi Lillipuu - SOM" userId="S::liisi.lillipuu@sm.ee::dd80226e-5237-45f4-87b3-2ddd6f0092a4" providerId="AD" clId="Web-{41FCBDBC-3050-BB29-3D0D-74F58100CC53}" dt="2025-05-03T15:48:30.075" v="1323"/>
          <ac:graphicFrameMkLst>
            <pc:docMk/>
            <pc:sldMk cId="3980888984" sldId="4585"/>
            <ac:graphicFrameMk id="13" creationId="{25414AB6-56C1-A8A2-158C-9DD45BEA62D5}"/>
          </ac:graphicFrameMkLst>
        </pc:graphicFrameChg>
        <pc:picChg chg="del">
          <ac:chgData name="Liisi Lillipuu - SOM" userId="S::liisi.lillipuu@sm.ee::dd80226e-5237-45f4-87b3-2ddd6f0092a4" providerId="AD" clId="Web-{41FCBDBC-3050-BB29-3D0D-74F58100CC53}" dt="2025-05-03T15:46:20.060" v="1286"/>
          <ac:picMkLst>
            <pc:docMk/>
            <pc:sldMk cId="3980888984" sldId="4585"/>
            <ac:picMk id="2" creationId="{71A6A516-F29A-EC57-F125-7CBDB901E659}"/>
          </ac:picMkLst>
        </pc:picChg>
        <pc:picChg chg="add mod">
          <ac:chgData name="Liisi Lillipuu - SOM" userId="S::liisi.lillipuu@sm.ee::dd80226e-5237-45f4-87b3-2ddd6f0092a4" providerId="AD" clId="Web-{41FCBDBC-3050-BB29-3D0D-74F58100CC53}" dt="2025-05-03T15:46:50.653" v="1292" actId="14100"/>
          <ac:picMkLst>
            <pc:docMk/>
            <pc:sldMk cId="3980888984" sldId="4585"/>
            <ac:picMk id="3" creationId="{DFA3FDC5-DADC-6F6A-8553-A5AB0A704C50}"/>
          </ac:picMkLst>
        </pc:picChg>
      </pc:sldChg>
      <pc:sldChg chg="addSp delSp modSp add replId">
        <pc:chgData name="Liisi Lillipuu - SOM" userId="S::liisi.lillipuu@sm.ee::dd80226e-5237-45f4-87b3-2ddd6f0092a4" providerId="AD" clId="Web-{41FCBDBC-3050-BB29-3D0D-74F58100CC53}" dt="2025-05-03T15:54:41.700" v="1656"/>
        <pc:sldMkLst>
          <pc:docMk/>
          <pc:sldMk cId="3836764036" sldId="4586"/>
        </pc:sldMkLst>
        <pc:spChg chg="mod">
          <ac:chgData name="Liisi Lillipuu - SOM" userId="S::liisi.lillipuu@sm.ee::dd80226e-5237-45f4-87b3-2ddd6f0092a4" providerId="AD" clId="Web-{41FCBDBC-3050-BB29-3D0D-74F58100CC53}" dt="2025-05-03T15:52:01.357" v="1617"/>
          <ac:spMkLst>
            <pc:docMk/>
            <pc:sldMk cId="3836764036" sldId="4586"/>
            <ac:spMk id="11" creationId="{6737091A-D72B-D560-A128-C81B55A2B0BA}"/>
          </ac:spMkLst>
        </pc:spChg>
        <pc:spChg chg="mod">
          <ac:chgData name="Liisi Lillipuu - SOM" userId="S::liisi.lillipuu@sm.ee::dd80226e-5237-45f4-87b3-2ddd6f0092a4" providerId="AD" clId="Web-{41FCBDBC-3050-BB29-3D0D-74F58100CC53}" dt="2025-05-03T15:52:03.653" v="1618"/>
          <ac:spMkLst>
            <pc:docMk/>
            <pc:sldMk cId="3836764036" sldId="4586"/>
            <ac:spMk id="20" creationId="{91D0AEEE-632B-4488-BA08-0A0F0F3F4EF8}"/>
          </ac:spMkLst>
        </pc:spChg>
        <pc:graphicFrameChg chg="del">
          <ac:chgData name="Liisi Lillipuu - SOM" userId="S::liisi.lillipuu@sm.ee::dd80226e-5237-45f4-87b3-2ddd6f0092a4" providerId="AD" clId="Web-{41FCBDBC-3050-BB29-3D0D-74F58100CC53}" dt="2025-05-03T15:54:41.700" v="1656"/>
          <ac:graphicFrameMkLst>
            <pc:docMk/>
            <pc:sldMk cId="3836764036" sldId="4586"/>
            <ac:graphicFrameMk id="6" creationId="{416CAB4E-3FC9-CEA3-CF2C-8D2A097D2590}"/>
          </ac:graphicFrameMkLst>
        </pc:graphicFrameChg>
        <pc:graphicFrameChg chg="mod modGraphic">
          <ac:chgData name="Liisi Lillipuu - SOM" userId="S::liisi.lillipuu@sm.ee::dd80226e-5237-45f4-87b3-2ddd6f0092a4" providerId="AD" clId="Web-{41FCBDBC-3050-BB29-3D0D-74F58100CC53}" dt="2025-05-03T15:49:31.013" v="1342"/>
          <ac:graphicFrameMkLst>
            <pc:docMk/>
            <pc:sldMk cId="3836764036" sldId="4586"/>
            <ac:graphicFrameMk id="13" creationId="{6ED2E84E-070B-121A-6A43-4E02C9618673}"/>
          </ac:graphicFrameMkLst>
        </pc:graphicFrameChg>
        <pc:picChg chg="add mod">
          <ac:chgData name="Liisi Lillipuu - SOM" userId="S::liisi.lillipuu@sm.ee::dd80226e-5237-45f4-87b3-2ddd6f0092a4" providerId="AD" clId="Web-{41FCBDBC-3050-BB29-3D0D-74F58100CC53}" dt="2025-05-03T15:52:36.497" v="1624" actId="1076"/>
          <ac:picMkLst>
            <pc:docMk/>
            <pc:sldMk cId="3836764036" sldId="4586"/>
            <ac:picMk id="2" creationId="{3A403972-8747-3A47-C6D3-35E8840B7F2B}"/>
          </ac:picMkLst>
        </pc:picChg>
        <pc:picChg chg="del">
          <ac:chgData name="Liisi Lillipuu - SOM" userId="S::liisi.lillipuu@sm.ee::dd80226e-5237-45f4-87b3-2ddd6f0092a4" providerId="AD" clId="Web-{41FCBDBC-3050-BB29-3D0D-74F58100CC53}" dt="2025-05-03T15:52:12.747" v="1619"/>
          <ac:picMkLst>
            <pc:docMk/>
            <pc:sldMk cId="3836764036" sldId="4586"/>
            <ac:picMk id="3" creationId="{8E4D5504-614F-D8E3-BD95-B041D307C067}"/>
          </ac:picMkLst>
        </pc:picChg>
      </pc:sldChg>
    </pc:docChg>
  </pc:docChgLst>
  <pc:docChgLst>
    <pc:chgData name="Liisi Lillipuu - SOM" userId="S::liisi.lillipuu@sm.ee::dd80226e-5237-45f4-87b3-2ddd6f0092a4" providerId="AD" clId="Web-{7647D330-9093-9E47-F863-5B562FEF12E3}"/>
    <pc:docChg chg="modSld">
      <pc:chgData name="Liisi Lillipuu - SOM" userId="S::liisi.lillipuu@sm.ee::dd80226e-5237-45f4-87b3-2ddd6f0092a4" providerId="AD" clId="Web-{7647D330-9093-9E47-F863-5B562FEF12E3}" dt="2025-01-10T09:07:04.681" v="21" actId="20577"/>
      <pc:docMkLst>
        <pc:docMk/>
      </pc:docMkLst>
      <pc:sldChg chg="addSp modSp">
        <pc:chgData name="Liisi Lillipuu - SOM" userId="S::liisi.lillipuu@sm.ee::dd80226e-5237-45f4-87b3-2ddd6f0092a4" providerId="AD" clId="Web-{7647D330-9093-9E47-F863-5B562FEF12E3}" dt="2025-01-10T09:07:04.681" v="21" actId="20577"/>
        <pc:sldMkLst>
          <pc:docMk/>
          <pc:sldMk cId="3094027000" sldId="4383"/>
        </pc:sldMkLst>
      </pc:sldChg>
    </pc:docChg>
  </pc:docChgLst>
  <pc:docChgLst>
    <pc:chgData name="Liisi Lillipuu - SOM" userId="S::liisi.lillipuu@sm.ee::dd80226e-5237-45f4-87b3-2ddd6f0092a4" providerId="AD" clId="Web-{396312E1-A8DF-2B7F-ABA2-0F8117A9369D}"/>
    <pc:docChg chg="modSld">
      <pc:chgData name="Liisi Lillipuu - SOM" userId="S::liisi.lillipuu@sm.ee::dd80226e-5237-45f4-87b3-2ddd6f0092a4" providerId="AD" clId="Web-{396312E1-A8DF-2B7F-ABA2-0F8117A9369D}" dt="2025-01-09T11:11:50.426" v="80"/>
      <pc:docMkLst>
        <pc:docMk/>
      </pc:docMkLst>
      <pc:sldChg chg="modSp">
        <pc:chgData name="Liisi Lillipuu - SOM" userId="S::liisi.lillipuu@sm.ee::dd80226e-5237-45f4-87b3-2ddd6f0092a4" providerId="AD" clId="Web-{396312E1-A8DF-2B7F-ABA2-0F8117A9369D}" dt="2025-01-09T11:09:15.781" v="3"/>
        <pc:sldMkLst>
          <pc:docMk/>
          <pc:sldMk cId="3144626997" sldId="262"/>
        </pc:sldMkLst>
      </pc:sldChg>
      <pc:sldChg chg="modSp">
        <pc:chgData name="Liisi Lillipuu - SOM" userId="S::liisi.lillipuu@sm.ee::dd80226e-5237-45f4-87b3-2ddd6f0092a4" providerId="AD" clId="Web-{396312E1-A8DF-2B7F-ABA2-0F8117A9369D}" dt="2025-01-09T11:11:50.426" v="80"/>
        <pc:sldMkLst>
          <pc:docMk/>
          <pc:sldMk cId="3094442893" sldId="4552"/>
        </pc:sldMkLst>
        <pc:graphicFrameChg chg="mod modGraphic">
          <ac:chgData name="Liisi Lillipuu - SOM" userId="S::liisi.lillipuu@sm.ee::dd80226e-5237-45f4-87b3-2ddd6f0092a4" providerId="AD" clId="Web-{396312E1-A8DF-2B7F-ABA2-0F8117A9369D}" dt="2025-01-09T11:11:50.426" v="80"/>
          <ac:graphicFrameMkLst>
            <pc:docMk/>
            <pc:sldMk cId="3094442893" sldId="4552"/>
            <ac:graphicFrameMk id="6" creationId="{0E3CC6FA-644B-27AA-D98C-767B2BF800CD}"/>
          </ac:graphicFrameMkLst>
        </pc:graphicFrameChg>
        <pc:graphicFrameChg chg="mod modGraphic">
          <ac:chgData name="Liisi Lillipuu - SOM" userId="S::liisi.lillipuu@sm.ee::dd80226e-5237-45f4-87b3-2ddd6f0092a4" providerId="AD" clId="Web-{396312E1-A8DF-2B7F-ABA2-0F8117A9369D}" dt="2025-01-09T11:10:13.735" v="25"/>
          <ac:graphicFrameMkLst>
            <pc:docMk/>
            <pc:sldMk cId="3094442893" sldId="4552"/>
            <ac:graphicFrameMk id="9" creationId="{7C2C9E73-6D8B-90C1-BF29-BBB5F1707EDE}"/>
          </ac:graphicFrameMkLst>
        </pc:graphicFrameChg>
        <pc:graphicFrameChg chg="mod modGraphic">
          <ac:chgData name="Liisi Lillipuu - SOM" userId="S::liisi.lillipuu@sm.ee::dd80226e-5237-45f4-87b3-2ddd6f0092a4" providerId="AD" clId="Web-{396312E1-A8DF-2B7F-ABA2-0F8117A9369D}" dt="2025-01-09T11:09:40.094" v="6"/>
          <ac:graphicFrameMkLst>
            <pc:docMk/>
            <pc:sldMk cId="3094442893" sldId="4552"/>
            <ac:graphicFrameMk id="10" creationId="{89B2E606-9E98-A128-62D3-10C8113C18CB}"/>
          </ac:graphicFrameMkLst>
        </pc:graphicFrameChg>
        <pc:graphicFrameChg chg="mod modGraphic">
          <ac:chgData name="Liisi Lillipuu - SOM" userId="S::liisi.lillipuu@sm.ee::dd80226e-5237-45f4-87b3-2ddd6f0092a4" providerId="AD" clId="Web-{396312E1-A8DF-2B7F-ABA2-0F8117A9369D}" dt="2025-01-09T11:09:49.282" v="14"/>
          <ac:graphicFrameMkLst>
            <pc:docMk/>
            <pc:sldMk cId="3094442893" sldId="4552"/>
            <ac:graphicFrameMk id="11" creationId="{A6CF6A16-6555-6A44-9CA3-4A903B344088}"/>
          </ac:graphicFrameMkLst>
        </pc:graphicFrameChg>
        <pc:graphicFrameChg chg="mod modGraphic">
          <ac:chgData name="Liisi Lillipuu - SOM" userId="S::liisi.lillipuu@sm.ee::dd80226e-5237-45f4-87b3-2ddd6f0092a4" providerId="AD" clId="Web-{396312E1-A8DF-2B7F-ABA2-0F8117A9369D}" dt="2025-01-09T11:10:09.876" v="22"/>
          <ac:graphicFrameMkLst>
            <pc:docMk/>
            <pc:sldMk cId="3094442893" sldId="4552"/>
            <ac:graphicFrameMk id="12" creationId="{447F1435-3135-DC2F-8555-6B06E5C80496}"/>
          </ac:graphicFrameMkLst>
        </pc:graphicFrameChg>
        <pc:graphicFrameChg chg="mod modGraphic">
          <ac:chgData name="Liisi Lillipuu - SOM" userId="S::liisi.lillipuu@sm.ee::dd80226e-5237-45f4-87b3-2ddd6f0092a4" providerId="AD" clId="Web-{396312E1-A8DF-2B7F-ABA2-0F8117A9369D}" dt="2025-01-09T11:09:43.266" v="9"/>
          <ac:graphicFrameMkLst>
            <pc:docMk/>
            <pc:sldMk cId="3094442893" sldId="4552"/>
            <ac:graphicFrameMk id="15" creationId="{99768CA2-516C-1642-0B9F-C23A1F64A2CF}"/>
          </ac:graphicFrameMkLst>
        </pc:graphicFrameChg>
      </pc:sldChg>
    </pc:docChg>
  </pc:docChgLst>
  <pc:docChgLst>
    <pc:chgData name="Liisi Lillipuu - SOM" userId="S::liisi.lillipuu@sm.ee::dd80226e-5237-45f4-87b3-2ddd6f0092a4" providerId="AD" clId="Web-{3DDCAD35-8001-99CE-68C4-D528C14BE3B6}"/>
    <pc:docChg chg="modSld">
      <pc:chgData name="Liisi Lillipuu - SOM" userId="S::liisi.lillipuu@sm.ee::dd80226e-5237-45f4-87b3-2ddd6f0092a4" providerId="AD" clId="Web-{3DDCAD35-8001-99CE-68C4-D528C14BE3B6}" dt="2025-01-07T13:25:33.229" v="493" actId="14100"/>
      <pc:docMkLst>
        <pc:docMk/>
      </pc:docMkLst>
      <pc:sldChg chg="addSp modSp">
        <pc:chgData name="Liisi Lillipuu - SOM" userId="S::liisi.lillipuu@sm.ee::dd80226e-5237-45f4-87b3-2ddd6f0092a4" providerId="AD" clId="Web-{3DDCAD35-8001-99CE-68C4-D528C14BE3B6}" dt="2025-01-07T13:25:33.229" v="493" actId="14100"/>
        <pc:sldMkLst>
          <pc:docMk/>
          <pc:sldMk cId="1202674097" sldId="4273"/>
        </pc:sldMkLst>
        <pc:spChg chg="add mod">
          <ac:chgData name="Liisi Lillipuu - SOM" userId="S::liisi.lillipuu@sm.ee::dd80226e-5237-45f4-87b3-2ddd6f0092a4" providerId="AD" clId="Web-{3DDCAD35-8001-99CE-68C4-D528C14BE3B6}" dt="2025-01-07T13:24:16.805" v="324" actId="1076"/>
          <ac:spMkLst>
            <pc:docMk/>
            <pc:sldMk cId="1202674097" sldId="4273"/>
            <ac:spMk id="3" creationId="{5499F3CF-13B4-8623-AD89-346956733FAB}"/>
          </ac:spMkLst>
        </pc:spChg>
        <pc:spChg chg="add mod">
          <ac:chgData name="Liisi Lillipuu - SOM" userId="S::liisi.lillipuu@sm.ee::dd80226e-5237-45f4-87b3-2ddd6f0092a4" providerId="AD" clId="Web-{3DDCAD35-8001-99CE-68C4-D528C14BE3B6}" dt="2025-01-07T13:24:24.852" v="334" actId="1076"/>
          <ac:spMkLst>
            <pc:docMk/>
            <pc:sldMk cId="1202674097" sldId="4273"/>
            <ac:spMk id="8" creationId="{58EDBDFD-DA90-BE0C-8E3B-D538A3D116E4}"/>
          </ac:spMkLst>
        </pc:spChg>
        <pc:graphicFrameChg chg="add mod modGraphic">
          <ac:chgData name="Liisi Lillipuu - SOM" userId="S::liisi.lillipuu@sm.ee::dd80226e-5237-45f4-87b3-2ddd6f0092a4" providerId="AD" clId="Web-{3DDCAD35-8001-99CE-68C4-D528C14BE3B6}" dt="2025-01-07T13:25:21.228" v="491"/>
          <ac:graphicFrameMkLst>
            <pc:docMk/>
            <pc:sldMk cId="1202674097" sldId="4273"/>
            <ac:graphicFrameMk id="4" creationId="{4C612F9A-BF5A-B20B-2B76-CC7D5F4FC6BB}"/>
          </ac:graphicFrameMkLst>
        </pc:graphicFrameChg>
        <pc:graphicFrameChg chg="add mod modGraphic">
          <ac:chgData name="Liisi Lillipuu - SOM" userId="S::liisi.lillipuu@sm.ee::dd80226e-5237-45f4-87b3-2ddd6f0092a4" providerId="AD" clId="Web-{3DDCAD35-8001-99CE-68C4-D528C14BE3B6}" dt="2025-01-07T13:25:04.197" v="459"/>
          <ac:graphicFrameMkLst>
            <pc:docMk/>
            <pc:sldMk cId="1202674097" sldId="4273"/>
            <ac:graphicFrameMk id="9" creationId="{126AC63F-686B-AC31-5634-89BA92857C94}"/>
          </ac:graphicFrameMkLst>
        </pc:graphicFrameChg>
        <pc:cxnChg chg="add mod">
          <ac:chgData name="Liisi Lillipuu - SOM" userId="S::liisi.lillipuu@sm.ee::dd80226e-5237-45f4-87b3-2ddd6f0092a4" providerId="AD" clId="Web-{3DDCAD35-8001-99CE-68C4-D528C14BE3B6}" dt="2025-01-07T13:24:16.836" v="326" actId="1076"/>
          <ac:cxnSpMkLst>
            <pc:docMk/>
            <pc:sldMk cId="1202674097" sldId="4273"/>
            <ac:cxnSpMk id="5" creationId="{C93F855A-2354-0624-723E-DFA43682F208}"/>
          </ac:cxnSpMkLst>
        </pc:cxnChg>
        <pc:cxnChg chg="add mod">
          <ac:chgData name="Liisi Lillipuu - SOM" userId="S::liisi.lillipuu@sm.ee::dd80226e-5237-45f4-87b3-2ddd6f0092a4" providerId="AD" clId="Web-{3DDCAD35-8001-99CE-68C4-D528C14BE3B6}" dt="2025-01-07T13:24:24.899" v="336" actId="1076"/>
          <ac:cxnSpMkLst>
            <pc:docMk/>
            <pc:sldMk cId="1202674097" sldId="4273"/>
            <ac:cxnSpMk id="10" creationId="{A2331B24-5667-9EC8-004E-2BE03D18BE24}"/>
          </ac:cxnSpMkLst>
        </pc:cxnChg>
      </pc:sldChg>
      <pc:sldChg chg="modSp">
        <pc:chgData name="Liisi Lillipuu - SOM" userId="S::liisi.lillipuu@sm.ee::dd80226e-5237-45f4-87b3-2ddd6f0092a4" providerId="AD" clId="Web-{3DDCAD35-8001-99CE-68C4-D528C14BE3B6}" dt="2025-01-07T13:07:05.623" v="43"/>
        <pc:sldMkLst>
          <pc:docMk/>
          <pc:sldMk cId="1801804572" sldId="4533"/>
        </pc:sldMkLst>
      </pc:sldChg>
      <pc:sldChg chg="addSp delSp modSp">
        <pc:chgData name="Liisi Lillipuu - SOM" userId="S::liisi.lillipuu@sm.ee::dd80226e-5237-45f4-87b3-2ddd6f0092a4" providerId="AD" clId="Web-{3DDCAD35-8001-99CE-68C4-D528C14BE3B6}" dt="2025-01-07T13:22:51.787" v="318"/>
        <pc:sldMkLst>
          <pc:docMk/>
          <pc:sldMk cId="130797813" sldId="4535"/>
        </pc:sldMkLst>
      </pc:sldChg>
      <pc:sldChg chg="modSp">
        <pc:chgData name="Liisi Lillipuu - SOM" userId="S::liisi.lillipuu@sm.ee::dd80226e-5237-45f4-87b3-2ddd6f0092a4" providerId="AD" clId="Web-{3DDCAD35-8001-99CE-68C4-D528C14BE3B6}" dt="2025-01-07T13:08:31.376" v="45"/>
        <pc:sldMkLst>
          <pc:docMk/>
          <pc:sldMk cId="858724917" sldId="4536"/>
        </pc:sldMkLst>
      </pc:sldChg>
      <pc:sldChg chg="modSp modCm">
        <pc:chgData name="Liisi Lillipuu - SOM" userId="S::liisi.lillipuu@sm.ee::dd80226e-5237-45f4-87b3-2ddd6f0092a4" providerId="AD" clId="Web-{3DDCAD35-8001-99CE-68C4-D528C14BE3B6}" dt="2025-01-07T12:57:11.140" v="9" actId="20577"/>
        <pc:sldMkLst>
          <pc:docMk/>
          <pc:sldMk cId="2747310236" sldId="4537"/>
        </pc:sldMkLst>
        <pc:spChg chg="mod">
          <ac:chgData name="Liisi Lillipuu - SOM" userId="S::liisi.lillipuu@sm.ee::dd80226e-5237-45f4-87b3-2ddd6f0092a4" providerId="AD" clId="Web-{3DDCAD35-8001-99CE-68C4-D528C14BE3B6}" dt="2025-01-07T12:57:11.140" v="9" actId="20577"/>
          <ac:spMkLst>
            <pc:docMk/>
            <pc:sldMk cId="2747310236" sldId="4537"/>
            <ac:spMk id="26" creationId="{665F5D5B-7B9D-991A-85DE-AB0018F085B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isi Lillipuu - SOM" userId="S::liisi.lillipuu@sm.ee::dd80226e-5237-45f4-87b3-2ddd6f0092a4" providerId="AD" clId="Web-{3DDCAD35-8001-99CE-68C4-D528C14BE3B6}" dt="2025-01-07T12:56:43.202" v="8" actId="20577"/>
              <pc2:cmMkLst xmlns:pc2="http://schemas.microsoft.com/office/powerpoint/2019/9/main/command">
                <pc:docMk/>
                <pc:sldMk cId="2747310236" sldId="4537"/>
                <pc2:cmMk id="{EE45580C-B5F6-4DD5-9E55-5A5DDEBB8097}"/>
              </pc2:cmMkLst>
            </pc226:cmChg>
            <pc226:cmChg xmlns:pc226="http://schemas.microsoft.com/office/powerpoint/2022/06/main/command" chg="mod">
              <pc226:chgData name="Liisi Lillipuu - SOM" userId="S::liisi.lillipuu@sm.ee::dd80226e-5237-45f4-87b3-2ddd6f0092a4" providerId="AD" clId="Web-{3DDCAD35-8001-99CE-68C4-D528C14BE3B6}" dt="2025-01-07T12:56:43.202" v="8" actId="20577"/>
              <pc2:cmMkLst xmlns:pc2="http://schemas.microsoft.com/office/powerpoint/2019/9/main/command">
                <pc:docMk/>
                <pc:sldMk cId="2747310236" sldId="4537"/>
                <pc2:cmMk id="{887B6166-E08E-4DC2-BEDB-EE63E0DA03C4}"/>
              </pc2:cmMkLst>
            </pc226:cmChg>
          </p:ext>
        </pc:extLst>
      </pc:sldChg>
      <pc:sldChg chg="modSp modCm">
        <pc:chgData name="Liisi Lillipuu - SOM" userId="S::liisi.lillipuu@sm.ee::dd80226e-5237-45f4-87b3-2ddd6f0092a4" providerId="AD" clId="Web-{3DDCAD35-8001-99CE-68C4-D528C14BE3B6}" dt="2025-01-07T13:02:16.819" v="41"/>
        <pc:sldMkLst>
          <pc:docMk/>
          <pc:sldMk cId="431118621" sldId="45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isi Lillipuu - SOM" userId="S::liisi.lillipuu@sm.ee::dd80226e-5237-45f4-87b3-2ddd6f0092a4" providerId="AD" clId="Web-{3DDCAD35-8001-99CE-68C4-D528C14BE3B6}" dt="2025-01-07T13:02:16.819" v="40"/>
              <pc2:cmMkLst xmlns:pc2="http://schemas.microsoft.com/office/powerpoint/2019/9/main/command">
                <pc:docMk/>
                <pc:sldMk cId="431118621" sldId="4539"/>
                <pc2:cmMk id="{79ED5C3C-1527-4A68-BBBE-064407C4EC18}"/>
              </pc2:cmMkLst>
            </pc226:cmChg>
            <pc226:cmChg xmlns:pc226="http://schemas.microsoft.com/office/powerpoint/2022/06/main/command" chg="mod">
              <pc226:chgData name="Liisi Lillipuu - SOM" userId="S::liisi.lillipuu@sm.ee::dd80226e-5237-45f4-87b3-2ddd6f0092a4" providerId="AD" clId="Web-{3DDCAD35-8001-99CE-68C4-D528C14BE3B6}" dt="2025-01-07T13:02:16.819" v="40"/>
              <pc2:cmMkLst xmlns:pc2="http://schemas.microsoft.com/office/powerpoint/2019/9/main/command">
                <pc:docMk/>
                <pc:sldMk cId="431118621" sldId="4539"/>
                <pc2:cmMk id="{81203ACF-F845-4D31-B30B-668BF7BA2506}"/>
              </pc2:cmMkLst>
            </pc226:cmChg>
          </p:ext>
        </pc:extLst>
      </pc:sldChg>
    </pc:docChg>
  </pc:docChgLst>
  <pc:docChgLst>
    <pc:chgData name="Liisi Lillipuu - SOM" userId="S::liisi.lillipuu@sm.ee::dd80226e-5237-45f4-87b3-2ddd6f0092a4" providerId="AD" clId="Web-{5F30CF4F-803A-33FC-33EA-232A92344AC1}"/>
    <pc:docChg chg="delSld modSld">
      <pc:chgData name="Liisi Lillipuu - SOM" userId="S::liisi.lillipuu@sm.ee::dd80226e-5237-45f4-87b3-2ddd6f0092a4" providerId="AD" clId="Web-{5F30CF4F-803A-33FC-33EA-232A92344AC1}" dt="2025-02-16T13:23:26.727" v="10" actId="20577"/>
      <pc:docMkLst>
        <pc:docMk/>
      </pc:docMkLst>
      <pc:sldChg chg="modSp">
        <pc:chgData name="Liisi Lillipuu - SOM" userId="S::liisi.lillipuu@sm.ee::dd80226e-5237-45f4-87b3-2ddd6f0092a4" providerId="AD" clId="Web-{5F30CF4F-803A-33FC-33EA-232A92344AC1}" dt="2025-02-16T13:23:26.727" v="10" actId="20577"/>
        <pc:sldMkLst>
          <pc:docMk/>
          <pc:sldMk cId="3674166361" sldId="4400"/>
        </pc:sldMkLst>
        <pc:spChg chg="mod">
          <ac:chgData name="Liisi Lillipuu - SOM" userId="S::liisi.lillipuu@sm.ee::dd80226e-5237-45f4-87b3-2ddd6f0092a4" providerId="AD" clId="Web-{5F30CF4F-803A-33FC-33EA-232A92344AC1}" dt="2025-02-16T13:23:26.727" v="10" actId="20577"/>
          <ac:spMkLst>
            <pc:docMk/>
            <pc:sldMk cId="3674166361" sldId="4400"/>
            <ac:spMk id="3" creationId="{44B37DD3-EF83-1A80-F05D-0EF173A617AB}"/>
          </ac:spMkLst>
        </pc:spChg>
      </pc:sldChg>
      <pc:sldChg chg="del">
        <pc:chgData name="Liisi Lillipuu - SOM" userId="S::liisi.lillipuu@sm.ee::dd80226e-5237-45f4-87b3-2ddd6f0092a4" providerId="AD" clId="Web-{5F30CF4F-803A-33FC-33EA-232A92344AC1}" dt="2025-02-16T13:22:28.415" v="2"/>
        <pc:sldMkLst>
          <pc:docMk/>
          <pc:sldMk cId="1405025891" sldId="4541"/>
        </pc:sldMkLst>
      </pc:sldChg>
      <pc:sldChg chg="del">
        <pc:chgData name="Liisi Lillipuu - SOM" userId="S::liisi.lillipuu@sm.ee::dd80226e-5237-45f4-87b3-2ddd6f0092a4" providerId="AD" clId="Web-{5F30CF4F-803A-33FC-33EA-232A92344AC1}" dt="2025-02-16T13:22:28.383" v="0"/>
        <pc:sldMkLst>
          <pc:docMk/>
          <pc:sldMk cId="905375664" sldId="4550"/>
        </pc:sldMkLst>
      </pc:sldChg>
      <pc:sldChg chg="del">
        <pc:chgData name="Liisi Lillipuu - SOM" userId="S::liisi.lillipuu@sm.ee::dd80226e-5237-45f4-87b3-2ddd6f0092a4" providerId="AD" clId="Web-{5F30CF4F-803A-33FC-33EA-232A92344AC1}" dt="2025-02-16T13:22:28.399" v="1"/>
        <pc:sldMkLst>
          <pc:docMk/>
          <pc:sldMk cId="3276650312" sldId="4551"/>
        </pc:sldMkLst>
      </pc:sldChg>
    </pc:docChg>
  </pc:docChgLst>
  <pc:docChgLst>
    <pc:chgData name="Liisi Lillipuu - SOM" userId="S::liisi.lillipuu@sm.ee::dd80226e-5237-45f4-87b3-2ddd6f0092a4" providerId="AD" clId="Web-{810F9DD6-D766-86EF-FA22-EE43FF743CAF}"/>
    <pc:docChg chg="modSld">
      <pc:chgData name="Liisi Lillipuu - SOM" userId="S::liisi.lillipuu@sm.ee::dd80226e-5237-45f4-87b3-2ddd6f0092a4" providerId="AD" clId="Web-{810F9DD6-D766-86EF-FA22-EE43FF743CAF}" dt="2025-03-31T07:48:42.768" v="11"/>
      <pc:docMkLst>
        <pc:docMk/>
      </pc:docMkLst>
      <pc:sldChg chg="modSp">
        <pc:chgData name="Liisi Lillipuu - SOM" userId="S::liisi.lillipuu@sm.ee::dd80226e-5237-45f4-87b3-2ddd6f0092a4" providerId="AD" clId="Web-{810F9DD6-D766-86EF-FA22-EE43FF743CAF}" dt="2025-03-31T07:48:42.768" v="11"/>
        <pc:sldMkLst>
          <pc:docMk/>
          <pc:sldMk cId="3892605067" sldId="4557"/>
        </pc:sldMkLst>
        <pc:graphicFrameChg chg="mod modGraphic">
          <ac:chgData name="Liisi Lillipuu - SOM" userId="S::liisi.lillipuu@sm.ee::dd80226e-5237-45f4-87b3-2ddd6f0092a4" providerId="AD" clId="Web-{810F9DD6-D766-86EF-FA22-EE43FF743CAF}" dt="2025-03-31T07:48:42.768" v="11"/>
          <ac:graphicFrameMkLst>
            <pc:docMk/>
            <pc:sldMk cId="3892605067" sldId="4557"/>
            <ac:graphicFrameMk id="6" creationId="{A6184F44-9767-8797-7841-06DD56B0DF84}"/>
          </ac:graphicFrameMkLst>
        </pc:graphicFrameChg>
      </pc:sldChg>
    </pc:docChg>
  </pc:docChgLst>
  <pc:docChgLst>
    <pc:chgData name="Liisi Lillipuu - SOM" userId="S::liisi.lillipuu@sm.ee::dd80226e-5237-45f4-87b3-2ddd6f0092a4" providerId="AD" clId="Web-{D078D181-2921-1031-D096-4F2967C5E3D0}"/>
    <pc:docChg chg="delSld">
      <pc:chgData name="Liisi Lillipuu - SOM" userId="S::liisi.lillipuu@sm.ee::dd80226e-5237-45f4-87b3-2ddd6f0092a4" providerId="AD" clId="Web-{D078D181-2921-1031-D096-4F2967C5E3D0}" dt="2025-01-29T08:18:07.272" v="3"/>
      <pc:docMkLst>
        <pc:docMk/>
      </pc:docMkLst>
      <pc:sldChg chg="del">
        <pc:chgData name="Liisi Lillipuu - SOM" userId="S::liisi.lillipuu@sm.ee::dd80226e-5237-45f4-87b3-2ddd6f0092a4" providerId="AD" clId="Web-{D078D181-2921-1031-D096-4F2967C5E3D0}" dt="2025-01-29T08:18:07.194" v="0"/>
        <pc:sldMkLst>
          <pc:docMk/>
          <pc:sldMk cId="162921499" sldId="4557"/>
        </pc:sldMkLst>
      </pc:sldChg>
      <pc:sldChg chg="del">
        <pc:chgData name="Liisi Lillipuu - SOM" userId="S::liisi.lillipuu@sm.ee::dd80226e-5237-45f4-87b3-2ddd6f0092a4" providerId="AD" clId="Web-{D078D181-2921-1031-D096-4F2967C5E3D0}" dt="2025-01-29T08:18:07.257" v="1"/>
        <pc:sldMkLst>
          <pc:docMk/>
          <pc:sldMk cId="2574855396" sldId="4558"/>
        </pc:sldMkLst>
      </pc:sldChg>
      <pc:sldChg chg="del">
        <pc:chgData name="Liisi Lillipuu - SOM" userId="S::liisi.lillipuu@sm.ee::dd80226e-5237-45f4-87b3-2ddd6f0092a4" providerId="AD" clId="Web-{D078D181-2921-1031-D096-4F2967C5E3D0}" dt="2025-01-29T08:18:07.257" v="2"/>
        <pc:sldMkLst>
          <pc:docMk/>
          <pc:sldMk cId="3584262036" sldId="4559"/>
        </pc:sldMkLst>
      </pc:sldChg>
      <pc:sldChg chg="del">
        <pc:chgData name="Liisi Lillipuu - SOM" userId="S::liisi.lillipuu@sm.ee::dd80226e-5237-45f4-87b3-2ddd6f0092a4" providerId="AD" clId="Web-{D078D181-2921-1031-D096-4F2967C5E3D0}" dt="2025-01-29T08:18:07.272" v="3"/>
        <pc:sldMkLst>
          <pc:docMk/>
          <pc:sldMk cId="1560165181" sldId="4560"/>
        </pc:sldMkLst>
      </pc:sldChg>
    </pc:docChg>
  </pc:docChgLst>
  <pc:docChgLst>
    <pc:chgData name="Liisi Lillipuu - SOM" userId="S::liisi.lillipuu@sm.ee::dd80226e-5237-45f4-87b3-2ddd6f0092a4" providerId="AD" clId="Web-{66A3EDF5-13DF-5EBE-BB0E-ACFE18AD8DFD}"/>
    <pc:docChg chg="addSld delSld modSld sldOrd">
      <pc:chgData name="Liisi Lillipuu - SOM" userId="S::liisi.lillipuu@sm.ee::dd80226e-5237-45f4-87b3-2ddd6f0092a4" providerId="AD" clId="Web-{66A3EDF5-13DF-5EBE-BB0E-ACFE18AD8DFD}" dt="2025-01-29T07:37:00.866" v="281" actId="20577"/>
      <pc:docMkLst>
        <pc:docMk/>
      </pc:docMkLst>
      <pc:sldChg chg="ord">
        <pc:chgData name="Liisi Lillipuu - SOM" userId="S::liisi.lillipuu@sm.ee::dd80226e-5237-45f4-87b3-2ddd6f0092a4" providerId="AD" clId="Web-{66A3EDF5-13DF-5EBE-BB0E-ACFE18AD8DFD}" dt="2025-01-29T07:28:03.293" v="181"/>
        <pc:sldMkLst>
          <pc:docMk/>
          <pc:sldMk cId="3144626997" sldId="262"/>
        </pc:sldMkLst>
      </pc:sldChg>
      <pc:sldChg chg="mod modShow">
        <pc:chgData name="Liisi Lillipuu - SOM" userId="S::liisi.lillipuu@sm.ee::dd80226e-5237-45f4-87b3-2ddd6f0092a4" providerId="AD" clId="Web-{66A3EDF5-13DF-5EBE-BB0E-ACFE18AD8DFD}" dt="2025-01-29T07:33:16.018" v="254"/>
        <pc:sldMkLst>
          <pc:docMk/>
          <pc:sldMk cId="3094027000" sldId="4383"/>
        </pc:sldMkLst>
      </pc:sldChg>
      <pc:sldChg chg="del">
        <pc:chgData name="Liisi Lillipuu - SOM" userId="S::liisi.lillipuu@sm.ee::dd80226e-5237-45f4-87b3-2ddd6f0092a4" providerId="AD" clId="Web-{66A3EDF5-13DF-5EBE-BB0E-ACFE18AD8DFD}" dt="2025-01-29T07:36:26.975" v="278"/>
        <pc:sldMkLst>
          <pc:docMk/>
          <pc:sldMk cId="130797813" sldId="4535"/>
        </pc:sldMkLst>
      </pc:sldChg>
      <pc:sldChg chg="mod ord modShow">
        <pc:chgData name="Liisi Lillipuu - SOM" userId="S::liisi.lillipuu@sm.ee::dd80226e-5237-45f4-87b3-2ddd6f0092a4" providerId="AD" clId="Web-{66A3EDF5-13DF-5EBE-BB0E-ACFE18AD8DFD}" dt="2025-01-29T07:33:59.456" v="258"/>
        <pc:sldMkLst>
          <pc:docMk/>
          <pc:sldMk cId="858724917" sldId="4536"/>
        </pc:sldMkLst>
      </pc:sldChg>
      <pc:sldChg chg="ord">
        <pc:chgData name="Liisi Lillipuu - SOM" userId="S::liisi.lillipuu@sm.ee::dd80226e-5237-45f4-87b3-2ddd6f0092a4" providerId="AD" clId="Web-{66A3EDF5-13DF-5EBE-BB0E-ACFE18AD8DFD}" dt="2025-01-29T07:33:55.456" v="257"/>
        <pc:sldMkLst>
          <pc:docMk/>
          <pc:sldMk cId="2747310236" sldId="4537"/>
        </pc:sldMkLst>
      </pc:sldChg>
      <pc:sldChg chg="addSp delSp modSp add mod replId chgLayout">
        <pc:chgData name="Liisi Lillipuu - SOM" userId="S::liisi.lillipuu@sm.ee::dd80226e-5237-45f4-87b3-2ddd6f0092a4" providerId="AD" clId="Web-{66A3EDF5-13DF-5EBE-BB0E-ACFE18AD8DFD}" dt="2025-01-29T07:32:33.533" v="248" actId="1076"/>
        <pc:sldMkLst>
          <pc:docMk/>
          <pc:sldMk cId="2105910995" sldId="4555"/>
        </pc:sldMkLst>
        <pc:spChg chg="mod">
          <ac:chgData name="Liisi Lillipuu - SOM" userId="S::liisi.lillipuu@sm.ee::dd80226e-5237-45f4-87b3-2ddd6f0092a4" providerId="AD" clId="Web-{66A3EDF5-13DF-5EBE-BB0E-ACFE18AD8DFD}" dt="2025-01-29T07:26:27.619" v="165" actId="20577"/>
          <ac:spMkLst>
            <pc:docMk/>
            <pc:sldMk cId="2105910995" sldId="4555"/>
            <ac:spMk id="26" creationId="{02C02A0A-03CB-7D08-245B-54D5ADF3FCCB}"/>
          </ac:spMkLst>
        </pc:spChg>
        <pc:picChg chg="add mod ord">
          <ac:chgData name="Liisi Lillipuu - SOM" userId="S::liisi.lillipuu@sm.ee::dd80226e-5237-45f4-87b3-2ddd6f0092a4" providerId="AD" clId="Web-{66A3EDF5-13DF-5EBE-BB0E-ACFE18AD8DFD}" dt="2025-01-29T07:23:24.538" v="93"/>
          <ac:picMkLst>
            <pc:docMk/>
            <pc:sldMk cId="2105910995" sldId="4555"/>
            <ac:picMk id="5" creationId="{03A1CF8C-E2B5-1DF1-F715-AF22477937FE}"/>
          </ac:picMkLst>
        </pc:picChg>
      </pc:sldChg>
      <pc:sldChg chg="addSp delSp modSp add del replId">
        <pc:chgData name="Liisi Lillipuu - SOM" userId="S::liisi.lillipuu@sm.ee::dd80226e-5237-45f4-87b3-2ddd6f0092a4" providerId="AD" clId="Web-{66A3EDF5-13DF-5EBE-BB0E-ACFE18AD8DFD}" dt="2025-01-29T07:33:17.877" v="255"/>
        <pc:sldMkLst>
          <pc:docMk/>
          <pc:sldMk cId="2933646177" sldId="4556"/>
        </pc:sldMkLst>
      </pc:sldChg>
      <pc:sldChg chg="modSp add replId">
        <pc:chgData name="Liisi Lillipuu - SOM" userId="S::liisi.lillipuu@sm.ee::dd80226e-5237-45f4-87b3-2ddd6f0092a4" providerId="AD" clId="Web-{66A3EDF5-13DF-5EBE-BB0E-ACFE18AD8DFD}" dt="2025-01-29T07:37:00.866" v="281" actId="20577"/>
        <pc:sldMkLst>
          <pc:docMk/>
          <pc:sldMk cId="162921499" sldId="4557"/>
        </pc:sldMkLst>
      </pc:sldChg>
      <pc:sldChg chg="modSp add replId">
        <pc:chgData name="Liisi Lillipuu - SOM" userId="S::liisi.lillipuu@sm.ee::dd80226e-5237-45f4-87b3-2ddd6f0092a4" providerId="AD" clId="Web-{66A3EDF5-13DF-5EBE-BB0E-ACFE18AD8DFD}" dt="2025-01-29T07:35:25.380" v="277" actId="20577"/>
        <pc:sldMkLst>
          <pc:docMk/>
          <pc:sldMk cId="2574855396" sldId="4558"/>
        </pc:sldMkLst>
      </pc:sldChg>
      <pc:sldChg chg="add replId">
        <pc:chgData name="Liisi Lillipuu - SOM" userId="S::liisi.lillipuu@sm.ee::dd80226e-5237-45f4-87b3-2ddd6f0092a4" providerId="AD" clId="Web-{66A3EDF5-13DF-5EBE-BB0E-ACFE18AD8DFD}" dt="2025-01-29T07:33:10.393" v="252"/>
        <pc:sldMkLst>
          <pc:docMk/>
          <pc:sldMk cId="3584262036" sldId="4559"/>
        </pc:sldMkLst>
      </pc:sldChg>
      <pc:sldChg chg="modSp add replId">
        <pc:chgData name="Liisi Lillipuu - SOM" userId="S::liisi.lillipuu@sm.ee::dd80226e-5237-45f4-87b3-2ddd6f0092a4" providerId="AD" clId="Web-{66A3EDF5-13DF-5EBE-BB0E-ACFE18AD8DFD}" dt="2025-01-29T07:36:43.881" v="279" actId="20577"/>
        <pc:sldMkLst>
          <pc:docMk/>
          <pc:sldMk cId="1560165181" sldId="4560"/>
        </pc:sldMkLst>
      </pc:sldChg>
    </pc:docChg>
  </pc:docChgLst>
  <pc:docChgLst>
    <pc:chgData name="Liisi Lillipuu - SOM" userId="S::liisi.lillipuu@sm.ee::dd80226e-5237-45f4-87b3-2ddd6f0092a4" providerId="AD" clId="Web-{F760F629-184A-E306-65F0-8B9271C680F3}"/>
    <pc:docChg chg="delSld modSld sldOrd">
      <pc:chgData name="Liisi Lillipuu - SOM" userId="S::liisi.lillipuu@sm.ee::dd80226e-5237-45f4-87b3-2ddd6f0092a4" providerId="AD" clId="Web-{F760F629-184A-E306-65F0-8B9271C680F3}" dt="2025-05-12T13:32:45.856" v="237" actId="1076"/>
      <pc:docMkLst>
        <pc:docMk/>
      </pc:docMkLst>
      <pc:sldChg chg="del">
        <pc:chgData name="Liisi Lillipuu - SOM" userId="S::liisi.lillipuu@sm.ee::dd80226e-5237-45f4-87b3-2ddd6f0092a4" providerId="AD" clId="Web-{F760F629-184A-E306-65F0-8B9271C680F3}" dt="2025-05-12T13:31:25.043" v="228"/>
        <pc:sldMkLst>
          <pc:docMk/>
          <pc:sldMk cId="326178597" sldId="4154"/>
        </pc:sldMkLst>
      </pc:sldChg>
      <pc:sldChg chg="del">
        <pc:chgData name="Liisi Lillipuu - SOM" userId="S::liisi.lillipuu@sm.ee::dd80226e-5237-45f4-87b3-2ddd6f0092a4" providerId="AD" clId="Web-{F760F629-184A-E306-65F0-8B9271C680F3}" dt="2025-05-12T13:31:24.949" v="212"/>
        <pc:sldMkLst>
          <pc:docMk/>
          <pc:sldMk cId="1202674097" sldId="4273"/>
        </pc:sldMkLst>
      </pc:sldChg>
      <pc:sldChg chg="del">
        <pc:chgData name="Liisi Lillipuu - SOM" userId="S::liisi.lillipuu@sm.ee::dd80226e-5237-45f4-87b3-2ddd6f0092a4" providerId="AD" clId="Web-{F760F629-184A-E306-65F0-8B9271C680F3}" dt="2025-05-12T13:31:24.965" v="214"/>
        <pc:sldMkLst>
          <pc:docMk/>
          <pc:sldMk cId="3674166361" sldId="4400"/>
        </pc:sldMkLst>
      </pc:sldChg>
      <pc:sldChg chg="del">
        <pc:chgData name="Liisi Lillipuu - SOM" userId="S::liisi.lillipuu@sm.ee::dd80226e-5237-45f4-87b3-2ddd6f0092a4" providerId="AD" clId="Web-{F760F629-184A-E306-65F0-8B9271C680F3}" dt="2025-05-12T13:31:25.043" v="229"/>
        <pc:sldMkLst>
          <pc:docMk/>
          <pc:sldMk cId="3193615797" sldId="4532"/>
        </pc:sldMkLst>
      </pc:sldChg>
      <pc:sldChg chg="del">
        <pc:chgData name="Liisi Lillipuu - SOM" userId="S::liisi.lillipuu@sm.ee::dd80226e-5237-45f4-87b3-2ddd6f0092a4" providerId="AD" clId="Web-{F760F629-184A-E306-65F0-8B9271C680F3}" dt="2025-05-12T13:31:24.902" v="208"/>
        <pc:sldMkLst>
          <pc:docMk/>
          <pc:sldMk cId="354419730" sldId="4533"/>
        </pc:sldMkLst>
      </pc:sldChg>
      <pc:sldChg chg="ord">
        <pc:chgData name="Liisi Lillipuu - SOM" userId="S::liisi.lillipuu@sm.ee::dd80226e-5237-45f4-87b3-2ddd6f0092a4" providerId="AD" clId="Web-{F760F629-184A-E306-65F0-8B9271C680F3}" dt="2025-05-12T13:30:55.465" v="205"/>
        <pc:sldMkLst>
          <pc:docMk/>
          <pc:sldMk cId="2747310236" sldId="4537"/>
        </pc:sldMkLst>
      </pc:sldChg>
      <pc:sldChg chg="del">
        <pc:chgData name="Liisi Lillipuu - SOM" userId="S::liisi.lillipuu@sm.ee::dd80226e-5237-45f4-87b3-2ddd6f0092a4" providerId="AD" clId="Web-{F760F629-184A-E306-65F0-8B9271C680F3}" dt="2025-05-12T13:31:24.902" v="210"/>
        <pc:sldMkLst>
          <pc:docMk/>
          <pc:sldMk cId="813024999" sldId="4540"/>
        </pc:sldMkLst>
      </pc:sldChg>
      <pc:sldChg chg="del">
        <pc:chgData name="Liisi Lillipuu - SOM" userId="S::liisi.lillipuu@sm.ee::dd80226e-5237-45f4-87b3-2ddd6f0092a4" providerId="AD" clId="Web-{F760F629-184A-E306-65F0-8B9271C680F3}" dt="2025-05-12T13:31:24.965" v="213"/>
        <pc:sldMkLst>
          <pc:docMk/>
          <pc:sldMk cId="3094442893" sldId="4552"/>
        </pc:sldMkLst>
      </pc:sldChg>
      <pc:sldChg chg="del">
        <pc:chgData name="Liisi Lillipuu - SOM" userId="S::liisi.lillipuu@sm.ee::dd80226e-5237-45f4-87b3-2ddd6f0092a4" providerId="AD" clId="Web-{F760F629-184A-E306-65F0-8B9271C680F3}" dt="2025-05-12T13:31:24.965" v="215"/>
        <pc:sldMkLst>
          <pc:docMk/>
          <pc:sldMk cId="397014541" sldId="4553"/>
        </pc:sldMkLst>
      </pc:sldChg>
      <pc:sldChg chg="del">
        <pc:chgData name="Liisi Lillipuu - SOM" userId="S::liisi.lillipuu@sm.ee::dd80226e-5237-45f4-87b3-2ddd6f0092a4" providerId="AD" clId="Web-{F760F629-184A-E306-65F0-8B9271C680F3}" dt="2025-05-12T13:31:24.965" v="216"/>
        <pc:sldMkLst>
          <pc:docMk/>
          <pc:sldMk cId="599459828" sldId="4554"/>
        </pc:sldMkLst>
      </pc:sldChg>
      <pc:sldChg chg="addSp delSp modSp mod modShow">
        <pc:chgData name="Liisi Lillipuu - SOM" userId="S::liisi.lillipuu@sm.ee::dd80226e-5237-45f4-87b3-2ddd6f0092a4" providerId="AD" clId="Web-{F760F629-184A-E306-65F0-8B9271C680F3}" dt="2025-05-12T13:30:48.308" v="204"/>
        <pc:sldMkLst>
          <pc:docMk/>
          <pc:sldMk cId="2105910995" sldId="4555"/>
        </pc:sldMkLst>
        <pc:spChg chg="add del mod">
          <ac:chgData name="Liisi Lillipuu - SOM" userId="S::liisi.lillipuu@sm.ee::dd80226e-5237-45f4-87b3-2ddd6f0092a4" providerId="AD" clId="Web-{F760F629-184A-E306-65F0-8B9271C680F3}" dt="2025-05-12T13:30:48.308" v="204"/>
          <ac:spMkLst>
            <pc:docMk/>
            <pc:sldMk cId="2105910995" sldId="4555"/>
            <ac:spMk id="4" creationId="{DA6F81CC-0BDA-308A-C0A8-D37B2C023B4A}"/>
          </ac:spMkLst>
        </pc:spChg>
        <pc:spChg chg="mod">
          <ac:chgData name="Liisi Lillipuu - SOM" userId="S::liisi.lillipuu@sm.ee::dd80226e-5237-45f4-87b3-2ddd6f0092a4" providerId="AD" clId="Web-{F760F629-184A-E306-65F0-8B9271C680F3}" dt="2025-05-12T13:26:54.571" v="76" actId="20577"/>
          <ac:spMkLst>
            <pc:docMk/>
            <pc:sldMk cId="2105910995" sldId="4555"/>
            <ac:spMk id="26" creationId="{02C02A0A-03CB-7D08-245B-54D5ADF3FCCB}"/>
          </ac:spMkLst>
        </pc:spChg>
        <pc:picChg chg="del">
          <ac:chgData name="Liisi Lillipuu - SOM" userId="S::liisi.lillipuu@sm.ee::dd80226e-5237-45f4-87b3-2ddd6f0092a4" providerId="AD" clId="Web-{F760F629-184A-E306-65F0-8B9271C680F3}" dt="2025-05-12T13:26:00.165" v="25"/>
          <ac:picMkLst>
            <pc:docMk/>
            <pc:sldMk cId="2105910995" sldId="4555"/>
            <ac:picMk id="5" creationId="{03A1CF8C-E2B5-1DF1-F715-AF22477937FE}"/>
          </ac:picMkLst>
        </pc:picChg>
        <pc:picChg chg="add mod ord">
          <ac:chgData name="Liisi Lillipuu - SOM" userId="S::liisi.lillipuu@sm.ee::dd80226e-5237-45f4-87b3-2ddd6f0092a4" providerId="AD" clId="Web-{F760F629-184A-E306-65F0-8B9271C680F3}" dt="2025-05-12T13:30:48.308" v="204"/>
          <ac:picMkLst>
            <pc:docMk/>
            <pc:sldMk cId="2105910995" sldId="4555"/>
            <ac:picMk id="6" creationId="{694EA725-4BFD-83C0-9311-5A926BA5C5EF}"/>
          </ac:picMkLst>
        </pc:picChg>
      </pc:sldChg>
      <pc:sldChg chg="del">
        <pc:chgData name="Liisi Lillipuu - SOM" userId="S::liisi.lillipuu@sm.ee::dd80226e-5237-45f4-87b3-2ddd6f0092a4" providerId="AD" clId="Web-{F760F629-184A-E306-65F0-8B9271C680F3}" dt="2025-05-12T13:31:25.027" v="223"/>
        <pc:sldMkLst>
          <pc:docMk/>
          <pc:sldMk cId="3892605067" sldId="4557"/>
        </pc:sldMkLst>
      </pc:sldChg>
      <pc:sldChg chg="del">
        <pc:chgData name="Liisi Lillipuu - SOM" userId="S::liisi.lillipuu@sm.ee::dd80226e-5237-45f4-87b3-2ddd6f0092a4" providerId="AD" clId="Web-{F760F629-184A-E306-65F0-8B9271C680F3}" dt="2025-05-12T13:31:25.027" v="224"/>
        <pc:sldMkLst>
          <pc:docMk/>
          <pc:sldMk cId="1906526034" sldId="4562"/>
        </pc:sldMkLst>
      </pc:sldChg>
      <pc:sldChg chg="modSp">
        <pc:chgData name="Liisi Lillipuu - SOM" userId="S::liisi.lillipuu@sm.ee::dd80226e-5237-45f4-87b3-2ddd6f0092a4" providerId="AD" clId="Web-{F760F629-184A-E306-65F0-8B9271C680F3}" dt="2025-05-12T13:32:45.856" v="237" actId="1076"/>
        <pc:sldMkLst>
          <pc:docMk/>
          <pc:sldMk cId="2740287055" sldId="4565"/>
        </pc:sldMkLst>
        <pc:spChg chg="mod">
          <ac:chgData name="Liisi Lillipuu - SOM" userId="S::liisi.lillipuu@sm.ee::dd80226e-5237-45f4-87b3-2ddd6f0092a4" providerId="AD" clId="Web-{F760F629-184A-E306-65F0-8B9271C680F3}" dt="2025-05-12T13:32:45.856" v="237" actId="1076"/>
          <ac:spMkLst>
            <pc:docMk/>
            <pc:sldMk cId="2740287055" sldId="4565"/>
            <ac:spMk id="46" creationId="{039784A2-E7FF-F598-ABBC-E8E32ECF8FA6}"/>
          </ac:spMkLst>
        </pc:spChg>
        <pc:spChg chg="mod">
          <ac:chgData name="Liisi Lillipuu - SOM" userId="S::liisi.lillipuu@sm.ee::dd80226e-5237-45f4-87b3-2ddd6f0092a4" providerId="AD" clId="Web-{F760F629-184A-E306-65F0-8B9271C680F3}" dt="2025-05-12T13:25:17.711" v="15" actId="20577"/>
          <ac:spMkLst>
            <pc:docMk/>
            <pc:sldMk cId="2740287055" sldId="4565"/>
            <ac:spMk id="50" creationId="{F29D8E7A-C7A0-F37D-B7D6-3DF6101D0D65}"/>
          </ac:spMkLst>
        </pc:spChg>
        <pc:spChg chg="mod">
          <ac:chgData name="Liisi Lillipuu - SOM" userId="S::liisi.lillipuu@sm.ee::dd80226e-5237-45f4-87b3-2ddd6f0092a4" providerId="AD" clId="Web-{F760F629-184A-E306-65F0-8B9271C680F3}" dt="2025-05-12T13:25:20.445" v="16" actId="20577"/>
          <ac:spMkLst>
            <pc:docMk/>
            <pc:sldMk cId="2740287055" sldId="4565"/>
            <ac:spMk id="54" creationId="{3AC093BE-9188-A652-3602-D2A977C16F0E}"/>
          </ac:spMkLst>
        </pc:spChg>
        <pc:spChg chg="mod">
          <ac:chgData name="Liisi Lillipuu - SOM" userId="S::liisi.lillipuu@sm.ee::dd80226e-5237-45f4-87b3-2ddd6f0092a4" providerId="AD" clId="Web-{F760F629-184A-E306-65F0-8B9271C680F3}" dt="2025-05-12T13:25:31.571" v="23" actId="20577"/>
          <ac:spMkLst>
            <pc:docMk/>
            <pc:sldMk cId="2740287055" sldId="4565"/>
            <ac:spMk id="70" creationId="{EE185C5F-237F-EE2F-381B-CB3AADBAE201}"/>
          </ac:spMkLst>
        </pc:spChg>
      </pc:sldChg>
      <pc:sldChg chg="del">
        <pc:chgData name="Liisi Lillipuu - SOM" userId="S::liisi.lillipuu@sm.ee::dd80226e-5237-45f4-87b3-2ddd6f0092a4" providerId="AD" clId="Web-{F760F629-184A-E306-65F0-8B9271C680F3}" dt="2025-05-12T13:31:24.918" v="211"/>
        <pc:sldMkLst>
          <pc:docMk/>
          <pc:sldMk cId="434693750" sldId="4566"/>
        </pc:sldMkLst>
      </pc:sldChg>
      <pc:sldChg chg="del">
        <pc:chgData name="Liisi Lillipuu - SOM" userId="S::liisi.lillipuu@sm.ee::dd80226e-5237-45f4-87b3-2ddd6f0092a4" providerId="AD" clId="Web-{F760F629-184A-E306-65F0-8B9271C680F3}" dt="2025-05-12T13:31:25.027" v="227"/>
        <pc:sldMkLst>
          <pc:docMk/>
          <pc:sldMk cId="506224337" sldId="4567"/>
        </pc:sldMkLst>
      </pc:sldChg>
      <pc:sldChg chg="del">
        <pc:chgData name="Liisi Lillipuu - SOM" userId="S::liisi.lillipuu@sm.ee::dd80226e-5237-45f4-87b3-2ddd6f0092a4" providerId="AD" clId="Web-{F760F629-184A-E306-65F0-8B9271C680F3}" dt="2025-05-12T13:31:25.027" v="226"/>
        <pc:sldMkLst>
          <pc:docMk/>
          <pc:sldMk cId="1419870785" sldId="4568"/>
        </pc:sldMkLst>
      </pc:sldChg>
      <pc:sldChg chg="del">
        <pc:chgData name="Liisi Lillipuu - SOM" userId="S::liisi.lillipuu@sm.ee::dd80226e-5237-45f4-87b3-2ddd6f0092a4" providerId="AD" clId="Web-{F760F629-184A-E306-65F0-8B9271C680F3}" dt="2025-05-12T13:31:24.902" v="209"/>
        <pc:sldMkLst>
          <pc:docMk/>
          <pc:sldMk cId="431118621" sldId="4569"/>
        </pc:sldMkLst>
      </pc:sldChg>
      <pc:sldChg chg="del">
        <pc:chgData name="Liisi Lillipuu - SOM" userId="S::liisi.lillipuu@sm.ee::dd80226e-5237-45f4-87b3-2ddd6f0092a4" providerId="AD" clId="Web-{F760F629-184A-E306-65F0-8B9271C680F3}" dt="2025-05-12T13:31:24.996" v="217"/>
        <pc:sldMkLst>
          <pc:docMk/>
          <pc:sldMk cId="2198408904" sldId="4571"/>
        </pc:sldMkLst>
      </pc:sldChg>
      <pc:sldChg chg="ord">
        <pc:chgData name="Liisi Lillipuu - SOM" userId="S::liisi.lillipuu@sm.ee::dd80226e-5237-45f4-87b3-2ddd6f0092a4" providerId="AD" clId="Web-{F760F629-184A-E306-65F0-8B9271C680F3}" dt="2025-05-12T13:31:07.527" v="207"/>
        <pc:sldMkLst>
          <pc:docMk/>
          <pc:sldMk cId="4014258721" sldId="4576"/>
        </pc:sldMkLst>
      </pc:sldChg>
      <pc:sldChg chg="modSp ord">
        <pc:chgData name="Liisi Lillipuu - SOM" userId="S::liisi.lillipuu@sm.ee::dd80226e-5237-45f4-87b3-2ddd6f0092a4" providerId="AD" clId="Web-{F760F629-184A-E306-65F0-8B9271C680F3}" dt="2025-05-12T13:31:52.715" v="236" actId="20577"/>
        <pc:sldMkLst>
          <pc:docMk/>
          <pc:sldMk cId="379740286" sldId="4578"/>
        </pc:sldMkLst>
        <pc:spChg chg="mod">
          <ac:chgData name="Liisi Lillipuu - SOM" userId="S::liisi.lillipuu@sm.ee::dd80226e-5237-45f4-87b3-2ddd6f0092a4" providerId="AD" clId="Web-{F760F629-184A-E306-65F0-8B9271C680F3}" dt="2025-05-12T13:31:52.715" v="236" actId="20577"/>
          <ac:spMkLst>
            <pc:docMk/>
            <pc:sldMk cId="379740286" sldId="4578"/>
            <ac:spMk id="2" creationId="{F9AE861F-3CA2-EE2E-02BB-1ADA2BE83808}"/>
          </ac:spMkLst>
        </pc:spChg>
        <pc:graphicFrameChg chg="mod modGraphic">
          <ac:chgData name="Liisi Lillipuu - SOM" userId="S::liisi.lillipuu@sm.ee::dd80226e-5237-45f4-87b3-2ddd6f0092a4" providerId="AD" clId="Web-{F760F629-184A-E306-65F0-8B9271C680F3}" dt="2025-05-12T13:30:13.745" v="203"/>
          <ac:graphicFrameMkLst>
            <pc:docMk/>
            <pc:sldMk cId="379740286" sldId="4578"/>
            <ac:graphicFrameMk id="13" creationId="{1D2BE65D-923A-73F7-E490-3AC3696B7832}"/>
          </ac:graphicFrameMkLst>
        </pc:graphicFrameChg>
      </pc:sldChg>
      <pc:sldChg chg="del">
        <pc:chgData name="Liisi Lillipuu - SOM" userId="S::liisi.lillipuu@sm.ee::dd80226e-5237-45f4-87b3-2ddd6f0092a4" providerId="AD" clId="Web-{F760F629-184A-E306-65F0-8B9271C680F3}" dt="2025-05-12T13:31:25.027" v="225"/>
        <pc:sldMkLst>
          <pc:docMk/>
          <pc:sldMk cId="1280162953" sldId="4580"/>
        </pc:sldMkLst>
      </pc:sldChg>
      <pc:sldChg chg="del">
        <pc:chgData name="Liisi Lillipuu - SOM" userId="S::liisi.lillipuu@sm.ee::dd80226e-5237-45f4-87b3-2ddd6f0092a4" providerId="AD" clId="Web-{F760F629-184A-E306-65F0-8B9271C680F3}" dt="2025-05-12T13:31:25.027" v="222"/>
        <pc:sldMkLst>
          <pc:docMk/>
          <pc:sldMk cId="2955228686" sldId="4582"/>
        </pc:sldMkLst>
      </pc:sldChg>
      <pc:sldChg chg="del">
        <pc:chgData name="Liisi Lillipuu - SOM" userId="S::liisi.lillipuu@sm.ee::dd80226e-5237-45f4-87b3-2ddd6f0092a4" providerId="AD" clId="Web-{F760F629-184A-E306-65F0-8B9271C680F3}" dt="2025-05-12T13:31:25.012" v="221"/>
        <pc:sldMkLst>
          <pc:docMk/>
          <pc:sldMk cId="777462170" sldId="4583"/>
        </pc:sldMkLst>
      </pc:sldChg>
      <pc:sldChg chg="del">
        <pc:chgData name="Liisi Lillipuu - SOM" userId="S::liisi.lillipuu@sm.ee::dd80226e-5237-45f4-87b3-2ddd6f0092a4" providerId="AD" clId="Web-{F760F629-184A-E306-65F0-8B9271C680F3}" dt="2025-05-12T13:31:25.012" v="220"/>
        <pc:sldMkLst>
          <pc:docMk/>
          <pc:sldMk cId="2699184527" sldId="4584"/>
        </pc:sldMkLst>
      </pc:sldChg>
      <pc:sldChg chg="del">
        <pc:chgData name="Liisi Lillipuu - SOM" userId="S::liisi.lillipuu@sm.ee::dd80226e-5237-45f4-87b3-2ddd6f0092a4" providerId="AD" clId="Web-{F760F629-184A-E306-65F0-8B9271C680F3}" dt="2025-05-12T13:31:25.012" v="219"/>
        <pc:sldMkLst>
          <pc:docMk/>
          <pc:sldMk cId="3980888984" sldId="4585"/>
        </pc:sldMkLst>
      </pc:sldChg>
      <pc:sldChg chg="del">
        <pc:chgData name="Liisi Lillipuu - SOM" userId="S::liisi.lillipuu@sm.ee::dd80226e-5237-45f4-87b3-2ddd6f0092a4" providerId="AD" clId="Web-{F760F629-184A-E306-65F0-8B9271C680F3}" dt="2025-05-12T13:31:24.996" v="218"/>
        <pc:sldMkLst>
          <pc:docMk/>
          <pc:sldMk cId="3836764036" sldId="4586"/>
        </pc:sldMkLst>
      </pc:sldChg>
    </pc:docChg>
  </pc:docChgLst>
  <pc:docChgLst>
    <pc:chgData name="Liisi Lillipuu - SOM" userId="S::liisi.lillipuu@sm.ee::dd80226e-5237-45f4-87b3-2ddd6f0092a4" providerId="AD" clId="Web-{1D73FB06-5C7C-85E6-35F8-4721E0E69680}"/>
    <pc:docChg chg="modSld">
      <pc:chgData name="Liisi Lillipuu - SOM" userId="S::liisi.lillipuu@sm.ee::dd80226e-5237-45f4-87b3-2ddd6f0092a4" providerId="AD" clId="Web-{1D73FB06-5C7C-85E6-35F8-4721E0E69680}" dt="2025-01-08T08:35:47.131" v="1146" actId="20577"/>
      <pc:docMkLst>
        <pc:docMk/>
      </pc:docMkLst>
      <pc:sldChg chg="addSp delSp modSp mod chgLayout">
        <pc:chgData name="Liisi Lillipuu - SOM" userId="S::liisi.lillipuu@sm.ee::dd80226e-5237-45f4-87b3-2ddd6f0092a4" providerId="AD" clId="Web-{1D73FB06-5C7C-85E6-35F8-4721E0E69680}" dt="2025-01-08T08:35:47.131" v="1146" actId="20577"/>
        <pc:sldMkLst>
          <pc:docMk/>
          <pc:sldMk cId="3144626997" sldId="262"/>
        </pc:sldMkLst>
      </pc:sldChg>
      <pc:sldChg chg="modSp">
        <pc:chgData name="Liisi Lillipuu - SOM" userId="S::liisi.lillipuu@sm.ee::dd80226e-5237-45f4-87b3-2ddd6f0092a4" providerId="AD" clId="Web-{1D73FB06-5C7C-85E6-35F8-4721E0E69680}" dt="2025-01-08T08:14:34.213" v="296"/>
        <pc:sldMkLst>
          <pc:docMk/>
          <pc:sldMk cId="1202674097" sldId="4273"/>
        </pc:sldMkLst>
        <pc:graphicFrameChg chg="mod modGraphic">
          <ac:chgData name="Liisi Lillipuu - SOM" userId="S::liisi.lillipuu@sm.ee::dd80226e-5237-45f4-87b3-2ddd6f0092a4" providerId="AD" clId="Web-{1D73FB06-5C7C-85E6-35F8-4721E0E69680}" dt="2025-01-08T08:14:34.213" v="296"/>
          <ac:graphicFrameMkLst>
            <pc:docMk/>
            <pc:sldMk cId="1202674097" sldId="4273"/>
            <ac:graphicFrameMk id="41" creationId="{5E8698C8-C96F-B39B-4DE9-A8CF259379F9}"/>
          </ac:graphicFrameMkLst>
        </pc:graphicFrameChg>
      </pc:sldChg>
      <pc:sldChg chg="modSp">
        <pc:chgData name="Liisi Lillipuu - SOM" userId="S::liisi.lillipuu@sm.ee::dd80226e-5237-45f4-87b3-2ddd6f0092a4" providerId="AD" clId="Web-{1D73FB06-5C7C-85E6-35F8-4721E0E69680}" dt="2025-01-08T08:11:13.834" v="284"/>
        <pc:sldMkLst>
          <pc:docMk/>
          <pc:sldMk cId="813024999" sldId="4540"/>
        </pc:sldMkLst>
        <pc:graphicFrameChg chg="mod modGraphic">
          <ac:chgData name="Liisi Lillipuu - SOM" userId="S::liisi.lillipuu@sm.ee::dd80226e-5237-45f4-87b3-2ddd6f0092a4" providerId="AD" clId="Web-{1D73FB06-5C7C-85E6-35F8-4721E0E69680}" dt="2025-01-08T08:11:13.834" v="284"/>
          <ac:graphicFrameMkLst>
            <pc:docMk/>
            <pc:sldMk cId="813024999" sldId="4540"/>
            <ac:graphicFrameMk id="6" creationId="{0E3CC6FA-644B-27AA-D98C-767B2BF800CD}"/>
          </ac:graphicFrameMkLst>
        </pc:graphicFrameChg>
      </pc:sldChg>
    </pc:docChg>
  </pc:docChgLst>
  <pc:docChgLst>
    <pc:chgData name="Jane Idavain" userId="S::jane.idavain_tai.ee#ext#@eegovg01.onmicrosoft.com::506c160a-2f0e-4299-a3d6-242c34a896f4" providerId="AD" clId="Web-{67F61B63-00A9-27B2-BA97-513A5B2DC77E}"/>
    <pc:docChg chg="modSld">
      <pc:chgData name="Jane Idavain" userId="S::jane.idavain_tai.ee#ext#@eegovg01.onmicrosoft.com::506c160a-2f0e-4299-a3d6-242c34a896f4" providerId="AD" clId="Web-{67F61B63-00A9-27B2-BA97-513A5B2DC77E}" dt="2025-01-15T13:04:02.948" v="1" actId="20577"/>
      <pc:docMkLst>
        <pc:docMk/>
      </pc:docMkLst>
      <pc:sldChg chg="modSp">
        <pc:chgData name="Jane Idavain" userId="S::jane.idavain_tai.ee#ext#@eegovg01.onmicrosoft.com::506c160a-2f0e-4299-a3d6-242c34a896f4" providerId="AD" clId="Web-{67F61B63-00A9-27B2-BA97-513A5B2DC77E}" dt="2025-01-15T13:04:02.948" v="1" actId="20577"/>
        <pc:sldMkLst>
          <pc:docMk/>
          <pc:sldMk cId="3094027000" sldId="4383"/>
        </pc:sldMkLst>
      </pc:sldChg>
    </pc:docChg>
  </pc:docChgLst>
  <pc:docChgLst>
    <pc:chgData name="Liisi Lillipuu - SOM" userId="S::liisi.lillipuu@sm.ee::dd80226e-5237-45f4-87b3-2ddd6f0092a4" providerId="AD" clId="Web-{C119E98A-2BD1-44A0-A837-CA5803F11F45}"/>
    <pc:docChg chg="modSld">
      <pc:chgData name="Liisi Lillipuu - SOM" userId="S::liisi.lillipuu@sm.ee::dd80226e-5237-45f4-87b3-2ddd6f0092a4" providerId="AD" clId="Web-{C119E98A-2BD1-44A0-A837-CA5803F11F45}" dt="2025-01-13T08:16:08.347" v="169"/>
      <pc:docMkLst>
        <pc:docMk/>
      </pc:docMkLst>
      <pc:sldChg chg="modNotes">
        <pc:chgData name="Liisi Lillipuu - SOM" userId="S::liisi.lillipuu@sm.ee::dd80226e-5237-45f4-87b3-2ddd6f0092a4" providerId="AD" clId="Web-{C119E98A-2BD1-44A0-A837-CA5803F11F45}" dt="2025-01-13T08:16:08.347" v="169"/>
        <pc:sldMkLst>
          <pc:docMk/>
          <pc:sldMk cId="3094442893" sldId="4552"/>
        </pc:sldMkLst>
      </pc:sldChg>
    </pc:docChg>
  </pc:docChgLst>
  <pc:docChgLst>
    <pc:chgData name="Liisi Lillipuu - SOM" userId="S::liisi.lillipuu@sm.ee::dd80226e-5237-45f4-87b3-2ddd6f0092a4" providerId="AD" clId="Web-{4C9440A2-157F-CEE5-4051-91E0C2767753}"/>
    <pc:docChg chg="modSld">
      <pc:chgData name="Liisi Lillipuu - SOM" userId="S::liisi.lillipuu@sm.ee::dd80226e-5237-45f4-87b3-2ddd6f0092a4" providerId="AD" clId="Web-{4C9440A2-157F-CEE5-4051-91E0C2767753}" dt="2025-02-07T15:35:51.915" v="406"/>
      <pc:docMkLst>
        <pc:docMk/>
      </pc:docMkLst>
      <pc:sldChg chg="modSp">
        <pc:chgData name="Liisi Lillipuu - SOM" userId="S::liisi.lillipuu@sm.ee::dd80226e-5237-45f4-87b3-2ddd6f0092a4" providerId="AD" clId="Web-{4C9440A2-157F-CEE5-4051-91E0C2767753}" dt="2025-02-07T15:31:44.067" v="128" actId="1076"/>
        <pc:sldMkLst>
          <pc:docMk/>
          <pc:sldMk cId="431118621" sldId="4539"/>
        </pc:sldMkLst>
      </pc:sldChg>
      <pc:sldChg chg="modSp">
        <pc:chgData name="Liisi Lillipuu - SOM" userId="S::liisi.lillipuu@sm.ee::dd80226e-5237-45f4-87b3-2ddd6f0092a4" providerId="AD" clId="Web-{4C9440A2-157F-CEE5-4051-91E0C2767753}" dt="2025-02-07T15:35:51.915" v="406"/>
        <pc:sldMkLst>
          <pc:docMk/>
          <pc:sldMk cId="3108171208" sldId="4558"/>
        </pc:sldMkLst>
      </pc:sldChg>
    </pc:docChg>
  </pc:docChgLst>
  <pc:docChgLst>
    <pc:chgData name="Nele Labi - SOM" userId="S::nele.labi@sm.ee::a41c8691-95df-4600-9b49-bc1194ed45e2" providerId="AD" clId="Web-{3A3064A5-B3F0-1D6E-9DB9-A3D0253E80C2}"/>
    <pc:docChg chg="mod">
      <pc:chgData name="Nele Labi - SOM" userId="S::nele.labi@sm.ee::a41c8691-95df-4600-9b49-bc1194ed45e2" providerId="AD" clId="Web-{3A3064A5-B3F0-1D6E-9DB9-A3D0253E80C2}" dt="2025-01-06T09:25:08.904" v="0"/>
      <pc:docMkLst>
        <pc:docMk/>
      </pc:docMkLst>
    </pc:docChg>
  </pc:docChgLst>
  <pc:docChgLst>
    <pc:chgData name="Liisi Lillipuu - SOM" userId="S::liisi.lillipuu@sm.ee::dd80226e-5237-45f4-87b3-2ddd6f0092a4" providerId="AD" clId="Web-{179FDDF9-9E71-B660-B90B-654EF8F47359}"/>
    <pc:docChg chg="sldOrd">
      <pc:chgData name="Liisi Lillipuu - SOM" userId="S::liisi.lillipuu@sm.ee::dd80226e-5237-45f4-87b3-2ddd6f0092a4" providerId="AD" clId="Web-{179FDDF9-9E71-B660-B90B-654EF8F47359}" dt="2025-01-09T10:09:25.311" v="1"/>
      <pc:docMkLst>
        <pc:docMk/>
      </pc:docMkLst>
      <pc:sldChg chg="ord">
        <pc:chgData name="Liisi Lillipuu - SOM" userId="S::liisi.lillipuu@sm.ee::dd80226e-5237-45f4-87b3-2ddd6f0092a4" providerId="AD" clId="Web-{179FDDF9-9E71-B660-B90B-654EF8F47359}" dt="2025-01-09T10:09:09.873" v="0"/>
        <pc:sldMkLst>
          <pc:docMk/>
          <pc:sldMk cId="130797813" sldId="4535"/>
        </pc:sldMkLst>
      </pc:sldChg>
      <pc:sldChg chg="ord">
        <pc:chgData name="Liisi Lillipuu - SOM" userId="S::liisi.lillipuu@sm.ee::dd80226e-5237-45f4-87b3-2ddd6f0092a4" providerId="AD" clId="Web-{179FDDF9-9E71-B660-B90B-654EF8F47359}" dt="2025-01-09T10:09:25.311" v="1"/>
        <pc:sldMkLst>
          <pc:docMk/>
          <pc:sldMk cId="813024999" sldId="4540"/>
        </pc:sldMkLst>
      </pc:sldChg>
    </pc:docChg>
  </pc:docChgLst>
  <pc:docChgLst>
    <pc:chgData name="Liisi Lillipuu - SOM" userId="S::liisi.lillipuu@sm.ee::dd80226e-5237-45f4-87b3-2ddd6f0092a4" providerId="AD" clId="Web-{B5F7495C-F666-BA2B-94A0-370C469FDD87}"/>
    <pc:docChg chg="modSld">
      <pc:chgData name="Liisi Lillipuu - SOM" userId="S::liisi.lillipuu@sm.ee::dd80226e-5237-45f4-87b3-2ddd6f0092a4" providerId="AD" clId="Web-{B5F7495C-F666-BA2B-94A0-370C469FDD87}" dt="2025-02-13T19:40:38.360" v="12" actId="20577"/>
      <pc:docMkLst>
        <pc:docMk/>
      </pc:docMkLst>
      <pc:sldChg chg="mod modShow">
        <pc:chgData name="Liisi Lillipuu - SOM" userId="S::liisi.lillipuu@sm.ee::dd80226e-5237-45f4-87b3-2ddd6f0092a4" providerId="AD" clId="Web-{B5F7495C-F666-BA2B-94A0-370C469FDD87}" dt="2025-02-13T19:39:57.106" v="0"/>
        <pc:sldMkLst>
          <pc:docMk/>
          <pc:sldMk cId="2105910995" sldId="4555"/>
        </pc:sldMkLst>
      </pc:sldChg>
      <pc:sldChg chg="modSp">
        <pc:chgData name="Liisi Lillipuu - SOM" userId="S::liisi.lillipuu@sm.ee::dd80226e-5237-45f4-87b3-2ddd6f0092a4" providerId="AD" clId="Web-{B5F7495C-F666-BA2B-94A0-370C469FDD87}" dt="2025-02-13T19:40:38.360" v="12" actId="20577"/>
        <pc:sldMkLst>
          <pc:docMk/>
          <pc:sldMk cId="399768849" sldId="4577"/>
        </pc:sldMkLst>
        <pc:spChg chg="mod">
          <ac:chgData name="Liisi Lillipuu - SOM" userId="S::liisi.lillipuu@sm.ee::dd80226e-5237-45f4-87b3-2ddd6f0092a4" providerId="AD" clId="Web-{B5F7495C-F666-BA2B-94A0-370C469FDD87}" dt="2025-02-13T19:40:38.360" v="12" actId="20577"/>
          <ac:spMkLst>
            <pc:docMk/>
            <pc:sldMk cId="399768849" sldId="4577"/>
            <ac:spMk id="7" creationId="{1C6655E6-C208-F8E8-9E56-BD7AA955EB9E}"/>
          </ac:spMkLst>
        </pc:spChg>
        <pc:spChg chg="mod">
          <ac:chgData name="Liisi Lillipuu - SOM" userId="S::liisi.lillipuu@sm.ee::dd80226e-5237-45f4-87b3-2ddd6f0092a4" providerId="AD" clId="Web-{B5F7495C-F666-BA2B-94A0-370C469FDD87}" dt="2025-02-13T19:40:26.528" v="7" actId="20577"/>
          <ac:spMkLst>
            <pc:docMk/>
            <pc:sldMk cId="399768849" sldId="4577"/>
            <ac:spMk id="9" creationId="{FFDB308B-7B4E-0FC6-36AB-C6439E0D2194}"/>
          </ac:spMkLst>
        </pc:spChg>
      </pc:sldChg>
    </pc:docChg>
  </pc:docChgLst>
  <pc:docChgLst>
    <pc:chgData name="Liisi Lillipuu - SOM" userId="S::liisi.lillipuu@sm.ee::dd80226e-5237-45f4-87b3-2ddd6f0092a4" providerId="AD" clId="Web-{759417E0-C92A-B0B9-EC6D-5BF0999194E5}"/>
    <pc:docChg chg="modSld">
      <pc:chgData name="Liisi Lillipuu - SOM" userId="S::liisi.lillipuu@sm.ee::dd80226e-5237-45f4-87b3-2ddd6f0092a4" providerId="AD" clId="Web-{759417E0-C92A-B0B9-EC6D-5BF0999194E5}" dt="2025-01-03T14:40:52.466" v="13" actId="20577"/>
      <pc:docMkLst>
        <pc:docMk/>
      </pc:docMkLst>
      <pc:sldChg chg="modSp">
        <pc:chgData name="Liisi Lillipuu - SOM" userId="S::liisi.lillipuu@sm.ee::dd80226e-5237-45f4-87b3-2ddd6f0092a4" providerId="AD" clId="Web-{759417E0-C92A-B0B9-EC6D-5BF0999194E5}" dt="2025-01-03T14:40:52.466" v="13" actId="20577"/>
        <pc:sldMkLst>
          <pc:docMk/>
          <pc:sldMk cId="130797813" sldId="4535"/>
        </pc:sldMkLst>
      </pc:sldChg>
    </pc:docChg>
  </pc:docChgLst>
  <pc:docChgLst>
    <pc:chgData name="Liisi Lillipuu - SOM" userId="dd80226e-5237-45f4-87b3-2ddd6f0092a4" providerId="ADAL" clId="{54E6481B-482D-4814-B5A8-BA1D00DA8CDD}"/>
    <pc:docChg chg="undo redo custSel addSld delSld modSld sldOrd">
      <pc:chgData name="Liisi Lillipuu - SOM" userId="dd80226e-5237-45f4-87b3-2ddd6f0092a4" providerId="ADAL" clId="{54E6481B-482D-4814-B5A8-BA1D00DA8CDD}" dt="2025-01-03T13:38:39.881" v="18616" actId="729"/>
      <pc:docMkLst>
        <pc:docMk/>
      </pc:docMkLst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2553862879" sldId="329"/>
        </pc:sldMkLst>
      </pc:sldChg>
      <pc:sldChg chg="addSp delSp modSp mod ord setBg modClrScheme chgLayout">
        <pc:chgData name="Liisi Lillipuu - SOM" userId="dd80226e-5237-45f4-87b3-2ddd6f0092a4" providerId="ADAL" clId="{54E6481B-482D-4814-B5A8-BA1D00DA8CDD}" dt="2024-12-30T16:27:54.189" v="7663" actId="20577"/>
        <pc:sldMkLst>
          <pc:docMk/>
          <pc:sldMk cId="326178597" sldId="4154"/>
        </pc:sldMkLst>
        <pc:spChg chg="add mod ord">
          <ac:chgData name="Liisi Lillipuu - SOM" userId="dd80226e-5237-45f4-87b3-2ddd6f0092a4" providerId="ADAL" clId="{54E6481B-482D-4814-B5A8-BA1D00DA8CDD}" dt="2024-12-30T14:32:40.998" v="2351" actId="207"/>
          <ac:spMkLst>
            <pc:docMk/>
            <pc:sldMk cId="326178597" sldId="4154"/>
            <ac:spMk id="3" creationId="{37344E84-867D-B0A4-14F3-ACB84E88BD08}"/>
          </ac:spMkLst>
        </pc:spChg>
        <pc:spChg chg="add mod">
          <ac:chgData name="Liisi Lillipuu - SOM" userId="dd80226e-5237-45f4-87b3-2ddd6f0092a4" providerId="ADAL" clId="{54E6481B-482D-4814-B5A8-BA1D00DA8CDD}" dt="2024-12-30T14:31:04.966" v="2337" actId="26606"/>
          <ac:spMkLst>
            <pc:docMk/>
            <pc:sldMk cId="326178597" sldId="4154"/>
            <ac:spMk id="14" creationId="{A81E2BDE-4B73-9D4E-B04F-7CCF81B2EF00}"/>
          </ac:spMkLst>
        </pc:spChg>
        <pc:spChg chg="add mod">
          <ac:chgData name="Liisi Lillipuu - SOM" userId="dd80226e-5237-45f4-87b3-2ddd6f0092a4" providerId="ADAL" clId="{54E6481B-482D-4814-B5A8-BA1D00DA8CDD}" dt="2024-12-30T16:27:54.189" v="7663" actId="20577"/>
          <ac:spMkLst>
            <pc:docMk/>
            <pc:sldMk cId="326178597" sldId="4154"/>
            <ac:spMk id="26" creationId="{8506FB4E-56FF-3148-81DE-E9A2B40272B6}"/>
          </ac:spMkLst>
        </pc:spChg>
        <pc:picChg chg="mod ord">
          <ac:chgData name="Liisi Lillipuu - SOM" userId="dd80226e-5237-45f4-87b3-2ddd6f0092a4" providerId="ADAL" clId="{54E6481B-482D-4814-B5A8-BA1D00DA8CDD}" dt="2024-12-30T14:31:13.719" v="2339" actId="27614"/>
          <ac:picMkLst>
            <pc:docMk/>
            <pc:sldMk cId="326178597" sldId="4154"/>
            <ac:picMk id="8" creationId="{1D2BC091-677A-9AA8-E069-BEF4A8CA7E7E}"/>
          </ac:picMkLst>
        </pc:picChg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2350094119" sldId="4170"/>
        </pc:sldMkLst>
      </pc:sldChg>
      <pc:sldChg chg="del mod modShow">
        <pc:chgData name="Liisi Lillipuu - SOM" userId="dd80226e-5237-45f4-87b3-2ddd6f0092a4" providerId="ADAL" clId="{54E6481B-482D-4814-B5A8-BA1D00DA8CDD}" dt="2025-01-03T11:47:45.323" v="17537" actId="47"/>
        <pc:sldMkLst>
          <pc:docMk/>
          <pc:sldMk cId="1988185043" sldId="4190"/>
        </pc:sldMkLst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87190836" sldId="4208"/>
        </pc:sldMkLst>
      </pc:sldChg>
      <pc:sldChg chg="del mod modShow">
        <pc:chgData name="Liisi Lillipuu - SOM" userId="dd80226e-5237-45f4-87b3-2ddd6f0092a4" providerId="ADAL" clId="{54E6481B-482D-4814-B5A8-BA1D00DA8CDD}" dt="2025-01-03T11:47:45.323" v="17537" actId="47"/>
        <pc:sldMkLst>
          <pc:docMk/>
          <pc:sldMk cId="2046217771" sldId="4216"/>
        </pc:sldMkLst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83478233" sldId="4228"/>
        </pc:sldMkLst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568656125" sldId="4237"/>
        </pc:sldMkLst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4031041971" sldId="4239"/>
        </pc:sldMkLst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3525970028" sldId="4240"/>
        </pc:sldMkLst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3027131355" sldId="4246"/>
        </pc:sldMkLst>
      </pc:sldChg>
      <pc:sldChg chg="addSp delSp modSp mod ord setBg modClrScheme modAnim chgLayout modNotesTx">
        <pc:chgData name="Liisi Lillipuu - SOM" userId="dd80226e-5237-45f4-87b3-2ddd6f0092a4" providerId="ADAL" clId="{54E6481B-482D-4814-B5A8-BA1D00DA8CDD}" dt="2025-01-03T13:38:21.611" v="18615" actId="20577"/>
        <pc:sldMkLst>
          <pc:docMk/>
          <pc:sldMk cId="1202674097" sldId="4273"/>
        </pc:sldMkLst>
        <pc:spChg chg="mod ord">
          <ac:chgData name="Liisi Lillipuu - SOM" userId="dd80226e-5237-45f4-87b3-2ddd6f0092a4" providerId="ADAL" clId="{54E6481B-482D-4814-B5A8-BA1D00DA8CDD}" dt="2025-01-03T13:38:21.611" v="18615" actId="20577"/>
          <ac:spMkLst>
            <pc:docMk/>
            <pc:sldMk cId="1202674097" sldId="4273"/>
            <ac:spMk id="2" creationId="{6760AC0D-4EF8-6DF9-A017-0E5A604A2D8A}"/>
          </ac:spMkLst>
        </pc:spChg>
        <pc:spChg chg="add mod topLvl">
          <ac:chgData name="Liisi Lillipuu - SOM" userId="dd80226e-5237-45f4-87b3-2ddd6f0092a4" providerId="ADAL" clId="{54E6481B-482D-4814-B5A8-BA1D00DA8CDD}" dt="2024-12-30T13:37:12.892" v="1359"/>
          <ac:spMkLst>
            <pc:docMk/>
            <pc:sldMk cId="1202674097" sldId="4273"/>
            <ac:spMk id="29" creationId="{34A03BC1-C5EA-40A3-75BF-603335D2E3CE}"/>
          </ac:spMkLst>
        </pc:spChg>
        <pc:spChg chg="add mod topLvl">
          <ac:chgData name="Liisi Lillipuu - SOM" userId="dd80226e-5237-45f4-87b3-2ddd6f0092a4" providerId="ADAL" clId="{54E6481B-482D-4814-B5A8-BA1D00DA8CDD}" dt="2024-12-30T13:37:12.892" v="1359"/>
          <ac:spMkLst>
            <pc:docMk/>
            <pc:sldMk cId="1202674097" sldId="4273"/>
            <ac:spMk id="30" creationId="{00E40893-589D-C9D3-8B0C-880E5CF37C78}"/>
          </ac:spMkLst>
        </pc:spChg>
        <pc:spChg chg="add mod topLvl">
          <ac:chgData name="Liisi Lillipuu - SOM" userId="dd80226e-5237-45f4-87b3-2ddd6f0092a4" providerId="ADAL" clId="{54E6481B-482D-4814-B5A8-BA1D00DA8CDD}" dt="2024-12-30T13:37:12.892" v="1359"/>
          <ac:spMkLst>
            <pc:docMk/>
            <pc:sldMk cId="1202674097" sldId="4273"/>
            <ac:spMk id="31" creationId="{AA50BF52-B6DB-867A-A4AF-11318743ED0E}"/>
          </ac:spMkLst>
        </pc:spChg>
        <pc:spChg chg="add mod topLvl">
          <ac:chgData name="Liisi Lillipuu - SOM" userId="dd80226e-5237-45f4-87b3-2ddd6f0092a4" providerId="ADAL" clId="{54E6481B-482D-4814-B5A8-BA1D00DA8CDD}" dt="2024-12-30T13:37:12.892" v="1359"/>
          <ac:spMkLst>
            <pc:docMk/>
            <pc:sldMk cId="1202674097" sldId="4273"/>
            <ac:spMk id="32" creationId="{F1816965-503D-E3B5-F908-2C5584DBAFE2}"/>
          </ac:spMkLst>
        </pc:spChg>
        <pc:spChg chg="add mod topLvl">
          <ac:chgData name="Liisi Lillipuu - SOM" userId="dd80226e-5237-45f4-87b3-2ddd6f0092a4" providerId="ADAL" clId="{54E6481B-482D-4814-B5A8-BA1D00DA8CDD}" dt="2024-12-30T13:37:12.892" v="1359"/>
          <ac:spMkLst>
            <pc:docMk/>
            <pc:sldMk cId="1202674097" sldId="4273"/>
            <ac:spMk id="33" creationId="{7FB8CA65-E770-716E-7891-1C5542C7118E}"/>
          </ac:spMkLst>
        </pc:spChg>
        <pc:spChg chg="add mod topLvl">
          <ac:chgData name="Liisi Lillipuu - SOM" userId="dd80226e-5237-45f4-87b3-2ddd6f0092a4" providerId="ADAL" clId="{54E6481B-482D-4814-B5A8-BA1D00DA8CDD}" dt="2024-12-30T13:37:12.892" v="1359"/>
          <ac:spMkLst>
            <pc:docMk/>
            <pc:sldMk cId="1202674097" sldId="4273"/>
            <ac:spMk id="34" creationId="{DD616B60-E4AE-638E-1790-E89DF3880257}"/>
          </ac:spMkLst>
        </pc:spChg>
        <pc:spChg chg="add mod">
          <ac:chgData name="Liisi Lillipuu - SOM" userId="dd80226e-5237-45f4-87b3-2ddd6f0092a4" providerId="ADAL" clId="{54E6481B-482D-4814-B5A8-BA1D00DA8CDD}" dt="2024-12-30T13:37:12.892" v="1359"/>
          <ac:spMkLst>
            <pc:docMk/>
            <pc:sldMk cId="1202674097" sldId="4273"/>
            <ac:spMk id="43" creationId="{1DEB5C22-E4CA-71A2-75AA-3F6D0A64A831}"/>
          </ac:spMkLst>
        </pc:spChg>
        <pc:spChg chg="add mod">
          <ac:chgData name="Liisi Lillipuu - SOM" userId="dd80226e-5237-45f4-87b3-2ddd6f0092a4" providerId="ADAL" clId="{54E6481B-482D-4814-B5A8-BA1D00DA8CDD}" dt="2024-12-30T14:26:04.152" v="2255" actId="1076"/>
          <ac:spMkLst>
            <pc:docMk/>
            <pc:sldMk cId="1202674097" sldId="4273"/>
            <ac:spMk id="45" creationId="{6C08A942-EC05-EAF1-95C2-F37D6E6AB77D}"/>
          </ac:spMkLst>
        </pc:spChg>
        <pc:graphicFrameChg chg="add mod modGraphic">
          <ac:chgData name="Liisi Lillipuu - SOM" userId="dd80226e-5237-45f4-87b3-2ddd6f0092a4" providerId="ADAL" clId="{54E6481B-482D-4814-B5A8-BA1D00DA8CDD}" dt="2024-12-30T12:53:08.693" v="1092" actId="1076"/>
          <ac:graphicFrameMkLst>
            <pc:docMk/>
            <pc:sldMk cId="1202674097" sldId="4273"/>
            <ac:graphicFrameMk id="37" creationId="{CBF8C57C-536E-D09C-F094-2B8DCE686DD7}"/>
          </ac:graphicFrameMkLst>
        </pc:graphicFrameChg>
        <pc:graphicFrameChg chg="add mod modGraphic">
          <ac:chgData name="Liisi Lillipuu - SOM" userId="dd80226e-5237-45f4-87b3-2ddd6f0092a4" providerId="ADAL" clId="{54E6481B-482D-4814-B5A8-BA1D00DA8CDD}" dt="2024-12-30T13:42:21.835" v="1492" actId="1076"/>
          <ac:graphicFrameMkLst>
            <pc:docMk/>
            <pc:sldMk cId="1202674097" sldId="4273"/>
            <ac:graphicFrameMk id="38" creationId="{9C40587F-83FA-6358-12BD-10961654F6B4}"/>
          </ac:graphicFrameMkLst>
        </pc:graphicFrameChg>
        <pc:graphicFrameChg chg="add mod modGraphic">
          <ac:chgData name="Liisi Lillipuu - SOM" userId="dd80226e-5237-45f4-87b3-2ddd6f0092a4" providerId="ADAL" clId="{54E6481B-482D-4814-B5A8-BA1D00DA8CDD}" dt="2024-12-30T12:53:08.693" v="1092" actId="1076"/>
          <ac:graphicFrameMkLst>
            <pc:docMk/>
            <pc:sldMk cId="1202674097" sldId="4273"/>
            <ac:graphicFrameMk id="39" creationId="{2B94BE31-3542-F41B-65E0-22FAC7184FFE}"/>
          </ac:graphicFrameMkLst>
        </pc:graphicFrameChg>
        <pc:graphicFrameChg chg="add mod modGraphic">
          <ac:chgData name="Liisi Lillipuu - SOM" userId="dd80226e-5237-45f4-87b3-2ddd6f0092a4" providerId="ADAL" clId="{54E6481B-482D-4814-B5A8-BA1D00DA8CDD}" dt="2024-12-30T12:58:26.817" v="1128" actId="1076"/>
          <ac:graphicFrameMkLst>
            <pc:docMk/>
            <pc:sldMk cId="1202674097" sldId="4273"/>
            <ac:graphicFrameMk id="40" creationId="{073C4A6C-ACB0-B5AA-249E-079F4818B14B}"/>
          </ac:graphicFrameMkLst>
        </pc:graphicFrameChg>
        <pc:graphicFrameChg chg="add mod modGraphic">
          <ac:chgData name="Liisi Lillipuu - SOM" userId="dd80226e-5237-45f4-87b3-2ddd6f0092a4" providerId="ADAL" clId="{54E6481B-482D-4814-B5A8-BA1D00DA8CDD}" dt="2024-12-30T12:58:19.096" v="1127" actId="1076"/>
          <ac:graphicFrameMkLst>
            <pc:docMk/>
            <pc:sldMk cId="1202674097" sldId="4273"/>
            <ac:graphicFrameMk id="41" creationId="{5E8698C8-C96F-B39B-4DE9-A8CF259379F9}"/>
          </ac:graphicFrameMkLst>
        </pc:graphicFrameChg>
        <pc:graphicFrameChg chg="add mod modGraphic">
          <ac:chgData name="Liisi Lillipuu - SOM" userId="dd80226e-5237-45f4-87b3-2ddd6f0092a4" providerId="ADAL" clId="{54E6481B-482D-4814-B5A8-BA1D00DA8CDD}" dt="2024-12-30T14:45:25.430" v="2931" actId="1076"/>
          <ac:graphicFrameMkLst>
            <pc:docMk/>
            <pc:sldMk cId="1202674097" sldId="4273"/>
            <ac:graphicFrameMk id="42" creationId="{66FC7FC5-9747-DA19-D813-3F9B2DB850CE}"/>
          </ac:graphicFrameMkLst>
        </pc:graphicFrameChg>
        <pc:graphicFrameChg chg="add mod modGraphic">
          <ac:chgData name="Liisi Lillipuu - SOM" userId="dd80226e-5237-45f4-87b3-2ddd6f0092a4" providerId="ADAL" clId="{54E6481B-482D-4814-B5A8-BA1D00DA8CDD}" dt="2024-12-30T12:40:30.442" v="1036" actId="1035"/>
          <ac:graphicFrameMkLst>
            <pc:docMk/>
            <pc:sldMk cId="1202674097" sldId="4273"/>
            <ac:graphicFrameMk id="44" creationId="{944B7F53-A58D-CCF0-3FF3-ACD73D0CB652}"/>
          </ac:graphicFrameMkLst>
        </pc:graphicFrameChg>
        <pc:graphicFrameChg chg="add mod modGraphic">
          <ac:chgData name="Liisi Lillipuu - SOM" userId="dd80226e-5237-45f4-87b3-2ddd6f0092a4" providerId="ADAL" clId="{54E6481B-482D-4814-B5A8-BA1D00DA8CDD}" dt="2024-12-30T14:27:07.450" v="2262" actId="1076"/>
          <ac:graphicFrameMkLst>
            <pc:docMk/>
            <pc:sldMk cId="1202674097" sldId="4273"/>
            <ac:graphicFrameMk id="46" creationId="{0429064B-7B68-C5F7-BE32-9DC3184DBE53}"/>
          </ac:graphicFrameMkLst>
        </pc:graphicFrameChg>
        <pc:cxnChg chg="add mod">
          <ac:chgData name="Liisi Lillipuu - SOM" userId="dd80226e-5237-45f4-87b3-2ddd6f0092a4" providerId="ADAL" clId="{54E6481B-482D-4814-B5A8-BA1D00DA8CDD}" dt="2024-12-30T14:26:17.830" v="2257" actId="14100"/>
          <ac:cxnSpMkLst>
            <pc:docMk/>
            <pc:sldMk cId="1202674097" sldId="4273"/>
            <ac:cxnSpMk id="54" creationId="{3D5FAC55-C065-82D2-3D05-BC0C40359176}"/>
          </ac:cxnSpMkLst>
        </pc:cxnChg>
        <pc:cxnChg chg="add mod">
          <ac:chgData name="Liisi Lillipuu - SOM" userId="dd80226e-5237-45f4-87b3-2ddd6f0092a4" providerId="ADAL" clId="{54E6481B-482D-4814-B5A8-BA1D00DA8CDD}" dt="2024-12-30T14:26:09.746" v="2256" actId="14100"/>
          <ac:cxnSpMkLst>
            <pc:docMk/>
            <pc:sldMk cId="1202674097" sldId="4273"/>
            <ac:cxnSpMk id="59" creationId="{8E6D4CEF-F947-1B9C-7263-BD60EF05A028}"/>
          </ac:cxnSpMkLst>
        </pc:cxnChg>
        <pc:cxnChg chg="add mod">
          <ac:chgData name="Liisi Lillipuu - SOM" userId="dd80226e-5237-45f4-87b3-2ddd6f0092a4" providerId="ADAL" clId="{54E6481B-482D-4814-B5A8-BA1D00DA8CDD}" dt="2024-12-30T14:27:22.919" v="2263" actId="14100"/>
          <ac:cxnSpMkLst>
            <pc:docMk/>
            <pc:sldMk cId="1202674097" sldId="4273"/>
            <ac:cxnSpMk id="67" creationId="{95E894AC-EBD1-70D5-372E-C8EDF9731C4E}"/>
          </ac:cxnSpMkLst>
        </pc:cxnChg>
        <pc:cxnChg chg="add mod">
          <ac:chgData name="Liisi Lillipuu - SOM" userId="dd80226e-5237-45f4-87b3-2ddd6f0092a4" providerId="ADAL" clId="{54E6481B-482D-4814-B5A8-BA1D00DA8CDD}" dt="2024-12-30T14:26:04.152" v="2255" actId="1076"/>
          <ac:cxnSpMkLst>
            <pc:docMk/>
            <pc:sldMk cId="1202674097" sldId="4273"/>
            <ac:cxnSpMk id="72" creationId="{327D7B55-A199-71E9-DB6D-07380E779B68}"/>
          </ac:cxnSpMkLst>
        </pc:cxnChg>
        <pc:cxnChg chg="add mod">
          <ac:chgData name="Liisi Lillipuu - SOM" userId="dd80226e-5237-45f4-87b3-2ddd6f0092a4" providerId="ADAL" clId="{54E6481B-482D-4814-B5A8-BA1D00DA8CDD}" dt="2024-12-30T14:26:44.578" v="2261" actId="14100"/>
          <ac:cxnSpMkLst>
            <pc:docMk/>
            <pc:sldMk cId="1202674097" sldId="4273"/>
            <ac:cxnSpMk id="75" creationId="{35BBD039-D205-DAD8-75BE-A27697168171}"/>
          </ac:cxnSpMkLst>
        </pc:cxnChg>
        <pc:cxnChg chg="add mod">
          <ac:chgData name="Liisi Lillipuu - SOM" userId="dd80226e-5237-45f4-87b3-2ddd6f0092a4" providerId="ADAL" clId="{54E6481B-482D-4814-B5A8-BA1D00DA8CDD}" dt="2024-12-30T14:26:34.902" v="2260" actId="14100"/>
          <ac:cxnSpMkLst>
            <pc:docMk/>
            <pc:sldMk cId="1202674097" sldId="4273"/>
            <ac:cxnSpMk id="78" creationId="{5D326502-933C-B39B-2C05-7AFE7B6EC886}"/>
          </ac:cxnSpMkLst>
        </pc:cxnChg>
        <pc:cxnChg chg="add mod">
          <ac:chgData name="Liisi Lillipuu - SOM" userId="dd80226e-5237-45f4-87b3-2ddd6f0092a4" providerId="ADAL" clId="{54E6481B-482D-4814-B5A8-BA1D00DA8CDD}" dt="2024-12-30T14:45:57.591" v="2936" actId="692"/>
          <ac:cxnSpMkLst>
            <pc:docMk/>
            <pc:sldMk cId="1202674097" sldId="4273"/>
            <ac:cxnSpMk id="205" creationId="{BB491468-DD63-CBBF-7A9D-59D18769ACFC}"/>
          </ac:cxnSpMkLst>
        </pc:cxnChg>
      </pc:sldChg>
      <pc:sldChg chg="del mod modShow">
        <pc:chgData name="Liisi Lillipuu - SOM" userId="dd80226e-5237-45f4-87b3-2ddd6f0092a4" providerId="ADAL" clId="{54E6481B-482D-4814-B5A8-BA1D00DA8CDD}" dt="2025-01-03T11:47:45.323" v="17537" actId="47"/>
        <pc:sldMkLst>
          <pc:docMk/>
          <pc:sldMk cId="3138063670" sldId="4279"/>
        </pc:sldMkLst>
      </pc:sldChg>
      <pc:sldChg chg="del mod modShow">
        <pc:chgData name="Liisi Lillipuu - SOM" userId="dd80226e-5237-45f4-87b3-2ddd6f0092a4" providerId="ADAL" clId="{54E6481B-482D-4814-B5A8-BA1D00DA8CDD}" dt="2025-01-03T11:48:01.105" v="17540" actId="47"/>
        <pc:sldMkLst>
          <pc:docMk/>
          <pc:sldMk cId="1360039324" sldId="4285"/>
        </pc:sldMkLst>
      </pc:sldChg>
      <pc:sldChg chg="del mod modShow">
        <pc:chgData name="Liisi Lillipuu - SOM" userId="dd80226e-5237-45f4-87b3-2ddd6f0092a4" providerId="ADAL" clId="{54E6481B-482D-4814-B5A8-BA1D00DA8CDD}" dt="2025-01-03T11:48:09.410" v="17542" actId="47"/>
        <pc:sldMkLst>
          <pc:docMk/>
          <pc:sldMk cId="2208288476" sldId="4292"/>
        </pc:sldMkLst>
      </pc:sldChg>
      <pc:sldChg chg="del mod modShow">
        <pc:chgData name="Liisi Lillipuu - SOM" userId="dd80226e-5237-45f4-87b3-2ddd6f0092a4" providerId="ADAL" clId="{54E6481B-482D-4814-B5A8-BA1D00DA8CDD}" dt="2025-01-03T11:47:45.323" v="17537" actId="47"/>
        <pc:sldMkLst>
          <pc:docMk/>
          <pc:sldMk cId="2392324392" sldId="4294"/>
        </pc:sldMkLst>
      </pc:sldChg>
      <pc:sldChg chg="del mod modShow">
        <pc:chgData name="Liisi Lillipuu - SOM" userId="dd80226e-5237-45f4-87b3-2ddd6f0092a4" providerId="ADAL" clId="{54E6481B-482D-4814-B5A8-BA1D00DA8CDD}" dt="2025-01-03T11:47:45.323" v="17537" actId="47"/>
        <pc:sldMkLst>
          <pc:docMk/>
          <pc:sldMk cId="2446835866" sldId="4296"/>
        </pc:sldMkLst>
      </pc:sldChg>
      <pc:sldChg chg="del mod modShow">
        <pc:chgData name="Liisi Lillipuu - SOM" userId="dd80226e-5237-45f4-87b3-2ddd6f0092a4" providerId="ADAL" clId="{54E6481B-482D-4814-B5A8-BA1D00DA8CDD}" dt="2025-01-03T11:47:45.323" v="17537" actId="47"/>
        <pc:sldMkLst>
          <pc:docMk/>
          <pc:sldMk cId="147612814" sldId="4297"/>
        </pc:sldMkLst>
      </pc:sldChg>
      <pc:sldChg chg="del mod modShow">
        <pc:chgData name="Liisi Lillipuu - SOM" userId="dd80226e-5237-45f4-87b3-2ddd6f0092a4" providerId="ADAL" clId="{54E6481B-482D-4814-B5A8-BA1D00DA8CDD}" dt="2025-01-03T11:47:48.667" v="17538" actId="47"/>
        <pc:sldMkLst>
          <pc:docMk/>
          <pc:sldMk cId="2271377028" sldId="4298"/>
        </pc:sldMkLst>
      </pc:sldChg>
      <pc:sldChg chg="del mod modShow">
        <pc:chgData name="Liisi Lillipuu - SOM" userId="dd80226e-5237-45f4-87b3-2ddd6f0092a4" providerId="ADAL" clId="{54E6481B-482D-4814-B5A8-BA1D00DA8CDD}" dt="2025-01-03T11:47:45.323" v="17537" actId="47"/>
        <pc:sldMkLst>
          <pc:docMk/>
          <pc:sldMk cId="1762602539" sldId="4304"/>
        </pc:sldMkLst>
      </pc:sldChg>
      <pc:sldChg chg="del mod modShow">
        <pc:chgData name="Liisi Lillipuu - SOM" userId="dd80226e-5237-45f4-87b3-2ddd6f0092a4" providerId="ADAL" clId="{54E6481B-482D-4814-B5A8-BA1D00DA8CDD}" dt="2025-01-03T11:47:45.323" v="17537" actId="47"/>
        <pc:sldMkLst>
          <pc:docMk/>
          <pc:sldMk cId="4145015189" sldId="4315"/>
        </pc:sldMkLst>
      </pc:sldChg>
      <pc:sldChg chg="del mod modShow">
        <pc:chgData name="Liisi Lillipuu - SOM" userId="dd80226e-5237-45f4-87b3-2ddd6f0092a4" providerId="ADAL" clId="{54E6481B-482D-4814-B5A8-BA1D00DA8CDD}" dt="2025-01-03T11:47:45.323" v="17537" actId="47"/>
        <pc:sldMkLst>
          <pc:docMk/>
          <pc:sldMk cId="2988065386" sldId="4320"/>
        </pc:sldMkLst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2925050154" sldId="4322"/>
        </pc:sldMkLst>
      </pc:sldChg>
      <pc:sldChg chg="del mod modShow">
        <pc:chgData name="Liisi Lillipuu - SOM" userId="dd80226e-5237-45f4-87b3-2ddd6f0092a4" providerId="ADAL" clId="{54E6481B-482D-4814-B5A8-BA1D00DA8CDD}" dt="2025-01-03T11:47:45.323" v="17537" actId="47"/>
        <pc:sldMkLst>
          <pc:docMk/>
          <pc:sldMk cId="3207141281" sldId="4329"/>
        </pc:sldMkLst>
      </pc:sldChg>
      <pc:sldChg chg="del mod modShow">
        <pc:chgData name="Liisi Lillipuu - SOM" userId="dd80226e-5237-45f4-87b3-2ddd6f0092a4" providerId="ADAL" clId="{54E6481B-482D-4814-B5A8-BA1D00DA8CDD}" dt="2025-01-03T11:47:45.323" v="17537" actId="47"/>
        <pc:sldMkLst>
          <pc:docMk/>
          <pc:sldMk cId="1256313868" sldId="4331"/>
        </pc:sldMkLst>
      </pc:sldChg>
      <pc:sldChg chg="del mod modShow">
        <pc:chgData name="Liisi Lillipuu - SOM" userId="dd80226e-5237-45f4-87b3-2ddd6f0092a4" providerId="ADAL" clId="{54E6481B-482D-4814-B5A8-BA1D00DA8CDD}" dt="2025-01-03T11:47:45.323" v="17537" actId="47"/>
        <pc:sldMkLst>
          <pc:docMk/>
          <pc:sldMk cId="600768665" sldId="4333"/>
        </pc:sldMkLst>
      </pc:sldChg>
      <pc:sldChg chg="del mod modShow">
        <pc:chgData name="Liisi Lillipuu - SOM" userId="dd80226e-5237-45f4-87b3-2ddd6f0092a4" providerId="ADAL" clId="{54E6481B-482D-4814-B5A8-BA1D00DA8CDD}" dt="2025-01-03T11:47:45.323" v="17537" actId="47"/>
        <pc:sldMkLst>
          <pc:docMk/>
          <pc:sldMk cId="3166399075" sldId="4334"/>
        </pc:sldMkLst>
      </pc:sldChg>
      <pc:sldChg chg="modSp del mod">
        <pc:chgData name="Liisi Lillipuu - SOM" userId="dd80226e-5237-45f4-87b3-2ddd6f0092a4" providerId="ADAL" clId="{54E6481B-482D-4814-B5A8-BA1D00DA8CDD}" dt="2024-12-30T14:53:36.261" v="3074" actId="2696"/>
        <pc:sldMkLst>
          <pc:docMk/>
          <pc:sldMk cId="492206846" sldId="4351"/>
        </pc:sldMkLst>
      </pc:sldChg>
      <pc:sldChg chg="add del mod or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2119965954" sldId="4351"/>
        </pc:sldMkLst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1934681172" sldId="4352"/>
        </pc:sldMkLst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4278935814" sldId="4353"/>
        </pc:sldMkLst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2984203046" sldId="4359"/>
        </pc:sldMkLst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3832478763" sldId="4360"/>
        </pc:sldMkLst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3454605734" sldId="4361"/>
        </pc:sldMkLst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4285516056" sldId="4363"/>
        </pc:sldMkLst>
      </pc:sldChg>
      <pc:sldChg chg="del mod modShow">
        <pc:chgData name="Liisi Lillipuu - SOM" userId="dd80226e-5237-45f4-87b3-2ddd6f0092a4" providerId="ADAL" clId="{54E6481B-482D-4814-B5A8-BA1D00DA8CDD}" dt="2025-01-03T11:48:07.514" v="17541" actId="47"/>
        <pc:sldMkLst>
          <pc:docMk/>
          <pc:sldMk cId="466346287" sldId="4367"/>
        </pc:sldMkLst>
      </pc:sldChg>
      <pc:sldChg chg="del mod modShow">
        <pc:chgData name="Liisi Lillipuu - SOM" userId="dd80226e-5237-45f4-87b3-2ddd6f0092a4" providerId="ADAL" clId="{54E6481B-482D-4814-B5A8-BA1D00DA8CDD}" dt="2025-01-03T11:48:07.514" v="17541" actId="47"/>
        <pc:sldMkLst>
          <pc:docMk/>
          <pc:sldMk cId="346068078" sldId="4368"/>
        </pc:sldMkLst>
      </pc:sldChg>
      <pc:sldChg chg="del mod modShow">
        <pc:chgData name="Liisi Lillipuu - SOM" userId="dd80226e-5237-45f4-87b3-2ddd6f0092a4" providerId="ADAL" clId="{54E6481B-482D-4814-B5A8-BA1D00DA8CDD}" dt="2025-01-03T11:48:07.514" v="17541" actId="47"/>
        <pc:sldMkLst>
          <pc:docMk/>
          <pc:sldMk cId="370220672" sldId="4372"/>
        </pc:sldMkLst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4025307396" sldId="4373"/>
        </pc:sldMkLst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3376270097" sldId="4375"/>
        </pc:sldMkLst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1087623135" sldId="4376"/>
        </pc:sldMkLst>
      </pc:sldChg>
      <pc:sldChg chg="del mod modShow">
        <pc:chgData name="Liisi Lillipuu - SOM" userId="dd80226e-5237-45f4-87b3-2ddd6f0092a4" providerId="ADAL" clId="{54E6481B-482D-4814-B5A8-BA1D00DA8CDD}" dt="2025-01-03T11:47:45.323" v="17537" actId="47"/>
        <pc:sldMkLst>
          <pc:docMk/>
          <pc:sldMk cId="3968899307" sldId="4380"/>
        </pc:sldMkLst>
      </pc:sldChg>
      <pc:sldChg chg="del mod modShow">
        <pc:chgData name="Liisi Lillipuu - SOM" userId="dd80226e-5237-45f4-87b3-2ddd6f0092a4" providerId="ADAL" clId="{54E6481B-482D-4814-B5A8-BA1D00DA8CDD}" dt="2025-01-03T11:47:45.323" v="17537" actId="47"/>
        <pc:sldMkLst>
          <pc:docMk/>
          <pc:sldMk cId="4154571452" sldId="4381"/>
        </pc:sldMkLst>
      </pc:sldChg>
      <pc:sldChg chg="addSp delSp modSp add del mod setBg modClrScheme chgLayout modNotesTx">
        <pc:chgData name="Liisi Lillipuu - SOM" userId="dd80226e-5237-45f4-87b3-2ddd6f0092a4" providerId="ADAL" clId="{54E6481B-482D-4814-B5A8-BA1D00DA8CDD}" dt="2025-01-03T13:36:36.633" v="18519" actId="1076"/>
        <pc:sldMkLst>
          <pc:docMk/>
          <pc:sldMk cId="3094027000" sldId="4383"/>
        </pc:sldMkLst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3287994993" sldId="4384"/>
        </pc:sldMkLst>
      </pc:sldChg>
      <pc:sldChg chg="del mod modShow">
        <pc:chgData name="Liisi Lillipuu - SOM" userId="dd80226e-5237-45f4-87b3-2ddd6f0092a4" providerId="ADAL" clId="{54E6481B-482D-4814-B5A8-BA1D00DA8CDD}" dt="2025-01-03T11:47:56.565" v="17539" actId="47"/>
        <pc:sldMkLst>
          <pc:docMk/>
          <pc:sldMk cId="3271915718" sldId="4385"/>
        </pc:sldMkLst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54239839" sldId="4388"/>
        </pc:sldMkLst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1083250903" sldId="4396"/>
        </pc:sldMkLst>
      </pc:sldChg>
      <pc:sldChg chg="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3247258861" sldId="4398"/>
        </pc:sldMkLst>
      </pc:sldChg>
      <pc:sldChg chg="modSp add del mod">
        <pc:chgData name="Liisi Lillipuu - SOM" userId="dd80226e-5237-45f4-87b3-2ddd6f0092a4" providerId="ADAL" clId="{54E6481B-482D-4814-B5A8-BA1D00DA8CDD}" dt="2025-01-03T11:56:39.806" v="17753"/>
        <pc:sldMkLst>
          <pc:docMk/>
          <pc:sldMk cId="3674166361" sldId="4400"/>
        </pc:sldMkLst>
        <pc:spChg chg="mod">
          <ac:chgData name="Liisi Lillipuu - SOM" userId="dd80226e-5237-45f4-87b3-2ddd6f0092a4" providerId="ADAL" clId="{54E6481B-482D-4814-B5A8-BA1D00DA8CDD}" dt="2025-01-03T11:55:54.141" v="17751" actId="114"/>
          <ac:spMkLst>
            <pc:docMk/>
            <pc:sldMk cId="3674166361" sldId="4400"/>
            <ac:spMk id="3" creationId="{44B37DD3-EF83-1A80-F05D-0EF173A617AB}"/>
          </ac:spMkLst>
        </pc:spChg>
        <pc:picChg chg="mod">
          <ac:chgData name="Liisi Lillipuu - SOM" userId="dd80226e-5237-45f4-87b3-2ddd6f0092a4" providerId="ADAL" clId="{54E6481B-482D-4814-B5A8-BA1D00DA8CDD}" dt="2025-01-03T11:56:39.806" v="17753"/>
          <ac:picMkLst>
            <pc:docMk/>
            <pc:sldMk cId="3674166361" sldId="4400"/>
            <ac:picMk id="7" creationId="{3903F7BD-5CF6-CC0C-1B77-DA0D7CF6974D}"/>
          </ac:picMkLst>
        </pc:picChg>
      </pc:sldChg>
      <pc:sldChg chg="addSp modSp add del mod ord chgLayout">
        <pc:chgData name="Liisi Lillipuu - SOM" userId="dd80226e-5237-45f4-87b3-2ddd6f0092a4" providerId="ADAL" clId="{54E6481B-482D-4814-B5A8-BA1D00DA8CDD}" dt="2024-12-30T15:19:33.536" v="4466" actId="2696"/>
        <pc:sldMkLst>
          <pc:docMk/>
          <pc:sldMk cId="466940198" sldId="4401"/>
        </pc:sldMkLst>
      </pc:sldChg>
      <pc:sldChg chg="addSp delSp add del mod modShow">
        <pc:chgData name="Liisi Lillipuu - SOM" userId="dd80226e-5237-45f4-87b3-2ddd6f0092a4" providerId="ADAL" clId="{54E6481B-482D-4814-B5A8-BA1D00DA8CDD}" dt="2024-12-30T13:29:04.862" v="1309" actId="2696"/>
        <pc:sldMkLst>
          <pc:docMk/>
          <pc:sldMk cId="789116307" sldId="4515"/>
        </pc:sldMkLst>
      </pc:sldChg>
      <pc:sldChg chg="addSp delSp modSp add del mod chgLayout">
        <pc:chgData name="Liisi Lillipuu - SOM" userId="dd80226e-5237-45f4-87b3-2ddd6f0092a4" providerId="ADAL" clId="{54E6481B-482D-4814-B5A8-BA1D00DA8CDD}" dt="2024-12-30T11:53:38.151" v="186" actId="2696"/>
        <pc:sldMkLst>
          <pc:docMk/>
          <pc:sldMk cId="203887990" sldId="4516"/>
        </pc:sldMkLst>
      </pc:sldChg>
      <pc:sldChg chg="addSp delSp modSp add del mod ord modShow chgLayout">
        <pc:chgData name="Liisi Lillipuu - SOM" userId="dd80226e-5237-45f4-87b3-2ddd6f0092a4" providerId="ADAL" clId="{54E6481B-482D-4814-B5A8-BA1D00DA8CDD}" dt="2025-01-03T11:43:47.711" v="17341" actId="2696"/>
        <pc:sldMkLst>
          <pc:docMk/>
          <pc:sldMk cId="1656726431" sldId="4531"/>
        </pc:sldMkLst>
      </pc:sldChg>
      <pc:sldChg chg="addSp delSp modSp add mod ord">
        <pc:chgData name="Liisi Lillipuu - SOM" userId="dd80226e-5237-45f4-87b3-2ddd6f0092a4" providerId="ADAL" clId="{54E6481B-482D-4814-B5A8-BA1D00DA8CDD}" dt="2025-01-03T11:45:20.205" v="17536" actId="20577"/>
        <pc:sldMkLst>
          <pc:docMk/>
          <pc:sldMk cId="3193615797" sldId="4532"/>
        </pc:sldMkLst>
        <pc:spChg chg="mod">
          <ac:chgData name="Liisi Lillipuu - SOM" userId="dd80226e-5237-45f4-87b3-2ddd6f0092a4" providerId="ADAL" clId="{54E6481B-482D-4814-B5A8-BA1D00DA8CDD}" dt="2025-01-03T11:44:49.787" v="17445" actId="14100"/>
          <ac:spMkLst>
            <pc:docMk/>
            <pc:sldMk cId="3193615797" sldId="4532"/>
            <ac:spMk id="9" creationId="{19937E27-6650-E64A-91C1-B3FE2A8B3E73}"/>
          </ac:spMkLst>
        </pc:spChg>
        <pc:spChg chg="mod">
          <ac:chgData name="Liisi Lillipuu - SOM" userId="dd80226e-5237-45f4-87b3-2ddd6f0092a4" providerId="ADAL" clId="{54E6481B-482D-4814-B5A8-BA1D00DA8CDD}" dt="2024-12-31T12:01:12.392" v="11566" actId="1076"/>
          <ac:spMkLst>
            <pc:docMk/>
            <pc:sldMk cId="3193615797" sldId="4532"/>
            <ac:spMk id="10" creationId="{715AAB07-1018-36C8-08E7-5FBA73AAE5CA}"/>
          </ac:spMkLst>
        </pc:spChg>
        <pc:spChg chg="add del mod">
          <ac:chgData name="Liisi Lillipuu - SOM" userId="dd80226e-5237-45f4-87b3-2ddd6f0092a4" providerId="ADAL" clId="{54E6481B-482D-4814-B5A8-BA1D00DA8CDD}" dt="2025-01-03T11:45:20.205" v="17536" actId="20577"/>
          <ac:spMkLst>
            <pc:docMk/>
            <pc:sldMk cId="3193615797" sldId="4532"/>
            <ac:spMk id="11" creationId="{5777158C-628A-495D-91CD-501A59AD8316}"/>
          </ac:spMkLst>
        </pc:spChg>
        <pc:picChg chg="mod">
          <ac:chgData name="Liisi Lillipuu - SOM" userId="dd80226e-5237-45f4-87b3-2ddd6f0092a4" providerId="ADAL" clId="{54E6481B-482D-4814-B5A8-BA1D00DA8CDD}" dt="2024-12-31T11:59:13.001" v="11429" actId="1076"/>
          <ac:picMkLst>
            <pc:docMk/>
            <pc:sldMk cId="3193615797" sldId="4532"/>
            <ac:picMk id="8" creationId="{705F8F3F-CF89-4BA0-68FB-B1CEFFC59BAC}"/>
          </ac:picMkLst>
        </pc:picChg>
      </pc:sldChg>
      <pc:sldChg chg="addSp delSp modSp add mod ord chgLayout">
        <pc:chgData name="Liisi Lillipuu - SOM" userId="dd80226e-5237-45f4-87b3-2ddd6f0092a4" providerId="ADAL" clId="{54E6481B-482D-4814-B5A8-BA1D00DA8CDD}" dt="2025-01-03T11:40:12.463" v="17122" actId="14100"/>
        <pc:sldMkLst>
          <pc:docMk/>
          <pc:sldMk cId="1801804572" sldId="4533"/>
        </pc:sldMkLst>
      </pc:sldChg>
      <pc:sldChg chg="addSp delSp modSp add del mod ord setBg modShow modNotesTx">
        <pc:chgData name="Liisi Lillipuu - SOM" userId="dd80226e-5237-45f4-87b3-2ddd6f0092a4" providerId="ADAL" clId="{54E6481B-482D-4814-B5A8-BA1D00DA8CDD}" dt="2025-01-03T11:02:59.044" v="15962" actId="47"/>
        <pc:sldMkLst>
          <pc:docMk/>
          <pc:sldMk cId="1797240843" sldId="4534"/>
        </pc:sldMkLst>
      </pc:sldChg>
      <pc:sldChg chg="add del">
        <pc:chgData name="Liisi Lillipuu - SOM" userId="dd80226e-5237-45f4-87b3-2ddd6f0092a4" providerId="ADAL" clId="{54E6481B-482D-4814-B5A8-BA1D00DA8CDD}" dt="2024-12-30T14:37:03.988" v="2415" actId="2696"/>
        <pc:sldMkLst>
          <pc:docMk/>
          <pc:sldMk cId="3742967240" sldId="4534"/>
        </pc:sldMkLst>
      </pc:sldChg>
      <pc:sldChg chg="modSp add mod ord setBg">
        <pc:chgData name="Liisi Lillipuu - SOM" userId="dd80226e-5237-45f4-87b3-2ddd6f0092a4" providerId="ADAL" clId="{54E6481B-482D-4814-B5A8-BA1D00DA8CDD}" dt="2025-01-03T12:06:52.137" v="18052"/>
        <pc:sldMkLst>
          <pc:docMk/>
          <pc:sldMk cId="130797813" sldId="4535"/>
        </pc:sldMkLst>
      </pc:sldChg>
      <pc:sldChg chg="addSp delSp modSp new del mod ord modClrScheme chgLayout">
        <pc:chgData name="Liisi Lillipuu - SOM" userId="dd80226e-5237-45f4-87b3-2ddd6f0092a4" providerId="ADAL" clId="{54E6481B-482D-4814-B5A8-BA1D00DA8CDD}" dt="2025-01-03T12:03:35.798" v="17984" actId="2696"/>
        <pc:sldMkLst>
          <pc:docMk/>
          <pc:sldMk cId="750632660" sldId="4535"/>
        </pc:sldMkLst>
      </pc:sldChg>
      <pc:sldChg chg="addSp delSp modSp new del mod ord modClrScheme chgLayout">
        <pc:chgData name="Liisi Lillipuu - SOM" userId="dd80226e-5237-45f4-87b3-2ddd6f0092a4" providerId="ADAL" clId="{54E6481B-482D-4814-B5A8-BA1D00DA8CDD}" dt="2025-01-03T12:03:35.798" v="17984" actId="2696"/>
        <pc:sldMkLst>
          <pc:docMk/>
          <pc:sldMk cId="265584878" sldId="4536"/>
        </pc:sldMkLst>
      </pc:sldChg>
      <pc:sldChg chg="addSp delSp modSp add mod ord modClrScheme chgLayout">
        <pc:chgData name="Liisi Lillipuu - SOM" userId="dd80226e-5237-45f4-87b3-2ddd6f0092a4" providerId="ADAL" clId="{54E6481B-482D-4814-B5A8-BA1D00DA8CDD}" dt="2025-01-03T13:17:06.242" v="18104" actId="20577"/>
        <pc:sldMkLst>
          <pc:docMk/>
          <pc:sldMk cId="858724917" sldId="4536"/>
        </pc:sldMkLst>
        <pc:spChg chg="mod">
          <ac:chgData name="Liisi Lillipuu - SOM" userId="dd80226e-5237-45f4-87b3-2ddd6f0092a4" providerId="ADAL" clId="{54E6481B-482D-4814-B5A8-BA1D00DA8CDD}" dt="2025-01-03T12:04:00.134" v="18012" actId="20577"/>
          <ac:spMkLst>
            <pc:docMk/>
            <pc:sldMk cId="858724917" sldId="4536"/>
            <ac:spMk id="4" creationId="{130C3A12-7BB5-941E-2F3A-C4FCA58982DB}"/>
          </ac:spMkLst>
        </pc:spChg>
        <pc:spChg chg="mod ord">
          <ac:chgData name="Liisi Lillipuu - SOM" userId="dd80226e-5237-45f4-87b3-2ddd6f0092a4" providerId="ADAL" clId="{54E6481B-482D-4814-B5A8-BA1D00DA8CDD}" dt="2025-01-03T12:04:53.953" v="18037" actId="403"/>
          <ac:spMkLst>
            <pc:docMk/>
            <pc:sldMk cId="858724917" sldId="4536"/>
            <ac:spMk id="5" creationId="{CD2E17F4-B5E9-5184-C4C3-09D786CCF91C}"/>
          </ac:spMkLst>
        </pc:spChg>
        <pc:spChg chg="mod ord">
          <ac:chgData name="Liisi Lillipuu - SOM" userId="dd80226e-5237-45f4-87b3-2ddd6f0092a4" providerId="ADAL" clId="{54E6481B-482D-4814-B5A8-BA1D00DA8CDD}" dt="2025-01-03T13:17:06.242" v="18104" actId="20577"/>
          <ac:spMkLst>
            <pc:docMk/>
            <pc:sldMk cId="858724917" sldId="4536"/>
            <ac:spMk id="7" creationId="{335EAA04-5A3B-BB06-C812-EE8C367C29EA}"/>
          </ac:spMkLst>
        </pc:spChg>
        <pc:spChg chg="mod ord">
          <ac:chgData name="Liisi Lillipuu - SOM" userId="dd80226e-5237-45f4-87b3-2ddd6f0092a4" providerId="ADAL" clId="{54E6481B-482D-4814-B5A8-BA1D00DA8CDD}" dt="2025-01-03T12:04:31.141" v="18018" actId="700"/>
          <ac:spMkLst>
            <pc:docMk/>
            <pc:sldMk cId="858724917" sldId="4536"/>
            <ac:spMk id="8" creationId="{F0DF3B53-6317-99ED-A66E-A61880DF3730}"/>
          </ac:spMkLst>
        </pc:spChg>
      </pc:sldChg>
      <pc:sldChg chg="addSp delSp modSp add mod ord setBg modClrScheme chgLayout">
        <pc:chgData name="Liisi Lillipuu - SOM" userId="dd80226e-5237-45f4-87b3-2ddd6f0092a4" providerId="ADAL" clId="{54E6481B-482D-4814-B5A8-BA1D00DA8CDD}" dt="2025-01-03T11:43:21.712" v="17340" actId="20577"/>
        <pc:sldMkLst>
          <pc:docMk/>
          <pc:sldMk cId="2747310236" sldId="4537"/>
        </pc:sldMkLst>
        <pc:spChg chg="mod ord">
          <ac:chgData name="Liisi Lillipuu - SOM" userId="dd80226e-5237-45f4-87b3-2ddd6f0092a4" providerId="ADAL" clId="{54E6481B-482D-4814-B5A8-BA1D00DA8CDD}" dt="2025-01-02T09:12:41.460" v="12494" actId="26606"/>
          <ac:spMkLst>
            <pc:docMk/>
            <pc:sldMk cId="2747310236" sldId="4537"/>
            <ac:spMk id="3" creationId="{0E02098A-8AD1-56FE-A1D0-760C1D130922}"/>
          </ac:spMkLst>
        </pc:spChg>
        <pc:spChg chg="mod ord">
          <ac:chgData name="Liisi Lillipuu - SOM" userId="dd80226e-5237-45f4-87b3-2ddd6f0092a4" providerId="ADAL" clId="{54E6481B-482D-4814-B5A8-BA1D00DA8CDD}" dt="2025-01-03T11:43:21.712" v="17340" actId="20577"/>
          <ac:spMkLst>
            <pc:docMk/>
            <pc:sldMk cId="2747310236" sldId="4537"/>
            <ac:spMk id="26" creationId="{665F5D5B-7B9D-991A-85DE-AB0018F085BB}"/>
          </ac:spMkLst>
        </pc:spChg>
        <pc:picChg chg="mod ord">
          <ac:chgData name="Liisi Lillipuu - SOM" userId="dd80226e-5237-45f4-87b3-2ddd6f0092a4" providerId="ADAL" clId="{54E6481B-482D-4814-B5A8-BA1D00DA8CDD}" dt="2025-01-02T09:12:41.460" v="12494" actId="26606"/>
          <ac:picMkLst>
            <pc:docMk/>
            <pc:sldMk cId="2747310236" sldId="4537"/>
            <ac:picMk id="8" creationId="{990DFBBE-CA82-0D81-6C66-B89E2BADE70E}"/>
          </ac:picMkLst>
        </pc:picChg>
      </pc:sldChg>
      <pc:sldChg chg="new del mod modShow">
        <pc:chgData name="Liisi Lillipuu - SOM" userId="dd80226e-5237-45f4-87b3-2ddd6f0092a4" providerId="ADAL" clId="{54E6481B-482D-4814-B5A8-BA1D00DA8CDD}" dt="2025-01-03T11:49:38.401" v="17543" actId="47"/>
        <pc:sldMkLst>
          <pc:docMk/>
          <pc:sldMk cId="1556522764" sldId="4538"/>
        </pc:sldMkLst>
      </pc:sldChg>
      <pc:sldChg chg="addSp delSp modSp add mod chgLayout">
        <pc:chgData name="Liisi Lillipuu - SOM" userId="dd80226e-5237-45f4-87b3-2ddd6f0092a4" providerId="ADAL" clId="{54E6481B-482D-4814-B5A8-BA1D00DA8CDD}" dt="2025-01-03T11:03:54.004" v="16010" actId="20577"/>
        <pc:sldMkLst>
          <pc:docMk/>
          <pc:sldMk cId="431118621" sldId="4539"/>
        </pc:sldMkLst>
      </pc:sldChg>
      <pc:sldChg chg="addSp delSp modSp add mod ord">
        <pc:chgData name="Liisi Lillipuu - SOM" userId="dd80226e-5237-45f4-87b3-2ddd6f0092a4" providerId="ADAL" clId="{54E6481B-482D-4814-B5A8-BA1D00DA8CDD}" dt="2025-01-03T13:21:50.740" v="18141" actId="14100"/>
        <pc:sldMkLst>
          <pc:docMk/>
          <pc:sldMk cId="813024999" sldId="4540"/>
        </pc:sldMkLst>
        <pc:spChg chg="mod">
          <ac:chgData name="Liisi Lillipuu - SOM" userId="dd80226e-5237-45f4-87b3-2ddd6f0092a4" providerId="ADAL" clId="{54E6481B-482D-4814-B5A8-BA1D00DA8CDD}" dt="2025-01-03T13:21:06.495" v="18140" actId="14100"/>
          <ac:spMkLst>
            <pc:docMk/>
            <pc:sldMk cId="813024999" sldId="4540"/>
            <ac:spMk id="2" creationId="{800ED76F-2F64-8776-1117-39320D9FB920}"/>
          </ac:spMkLst>
        </pc:spChg>
        <pc:spChg chg="mod">
          <ac:chgData name="Liisi Lillipuu - SOM" userId="dd80226e-5237-45f4-87b3-2ddd6f0092a4" providerId="ADAL" clId="{54E6481B-482D-4814-B5A8-BA1D00DA8CDD}" dt="2025-01-03T10:57:29.835" v="15923" actId="1076"/>
          <ac:spMkLst>
            <pc:docMk/>
            <pc:sldMk cId="813024999" sldId="4540"/>
            <ac:spMk id="3" creationId="{CF562556-B7BF-EABB-8B7C-8F263DBF0265}"/>
          </ac:spMkLst>
        </pc:spChg>
        <pc:spChg chg="mod">
          <ac:chgData name="Liisi Lillipuu - SOM" userId="dd80226e-5237-45f4-87b3-2ddd6f0092a4" providerId="ADAL" clId="{54E6481B-482D-4814-B5A8-BA1D00DA8CDD}" dt="2025-01-03T13:20:59.726" v="18139" actId="14100"/>
          <ac:spMkLst>
            <pc:docMk/>
            <pc:sldMk cId="813024999" sldId="4540"/>
            <ac:spMk id="4" creationId="{2EA4390C-8861-F3B6-9EA4-CDAB5A6AE3A8}"/>
          </ac:spMkLst>
        </pc:spChg>
        <pc:spChg chg="mod">
          <ac:chgData name="Liisi Lillipuu - SOM" userId="dd80226e-5237-45f4-87b3-2ddd6f0092a4" providerId="ADAL" clId="{54E6481B-482D-4814-B5A8-BA1D00DA8CDD}" dt="2025-01-03T10:58:34.138" v="15933" actId="14100"/>
          <ac:spMkLst>
            <pc:docMk/>
            <pc:sldMk cId="813024999" sldId="4540"/>
            <ac:spMk id="5" creationId="{FB958B91-455B-48C0-0FFB-506F140E055D}"/>
          </ac:spMkLst>
        </pc:spChg>
        <pc:spChg chg="add mod ord">
          <ac:chgData name="Liisi Lillipuu - SOM" userId="dd80226e-5237-45f4-87b3-2ddd6f0092a4" providerId="ADAL" clId="{54E6481B-482D-4814-B5A8-BA1D00DA8CDD}" dt="2025-01-03T10:57:34.836" v="15924" actId="14100"/>
          <ac:spMkLst>
            <pc:docMk/>
            <pc:sldMk cId="813024999" sldId="4540"/>
            <ac:spMk id="7" creationId="{E478DAC9-BFC9-DCEF-D3BA-E2BE11D53A2C}"/>
          </ac:spMkLst>
        </pc:spChg>
        <pc:spChg chg="add mod">
          <ac:chgData name="Liisi Lillipuu - SOM" userId="dd80226e-5237-45f4-87b3-2ddd6f0092a4" providerId="ADAL" clId="{54E6481B-482D-4814-B5A8-BA1D00DA8CDD}" dt="2025-01-03T10:58:16.775" v="15929" actId="14100"/>
          <ac:spMkLst>
            <pc:docMk/>
            <pc:sldMk cId="813024999" sldId="4540"/>
            <ac:spMk id="13" creationId="{9C2A2B6D-559B-3CCB-1FC3-734F05D9BC6B}"/>
          </ac:spMkLst>
        </pc:spChg>
        <pc:spChg chg="mod">
          <ac:chgData name="Liisi Lillipuu - SOM" userId="dd80226e-5237-45f4-87b3-2ddd6f0092a4" providerId="ADAL" clId="{54E6481B-482D-4814-B5A8-BA1D00DA8CDD}" dt="2025-01-03T10:10:31.303" v="12507" actId="20577"/>
          <ac:spMkLst>
            <pc:docMk/>
            <pc:sldMk cId="813024999" sldId="4540"/>
            <ac:spMk id="14" creationId="{29C04660-257C-1C31-A66C-7D16F494749B}"/>
          </ac:spMkLst>
        </pc:spChg>
        <pc:graphicFrameChg chg="mod modGraphic">
          <ac:chgData name="Liisi Lillipuu - SOM" userId="dd80226e-5237-45f4-87b3-2ddd6f0092a4" providerId="ADAL" clId="{54E6481B-482D-4814-B5A8-BA1D00DA8CDD}" dt="2025-01-03T13:21:50.740" v="18141" actId="14100"/>
          <ac:graphicFrameMkLst>
            <pc:docMk/>
            <pc:sldMk cId="813024999" sldId="4540"/>
            <ac:graphicFrameMk id="6" creationId="{0E3CC6FA-644B-27AA-D98C-767B2BF800CD}"/>
          </ac:graphicFrameMkLst>
        </pc:graphicFrameChg>
        <pc:graphicFrameChg chg="mod modGraphic">
          <ac:chgData name="Liisi Lillipuu - SOM" userId="dd80226e-5237-45f4-87b3-2ddd6f0092a4" providerId="ADAL" clId="{54E6481B-482D-4814-B5A8-BA1D00DA8CDD}" dt="2025-01-03T11:06:27.090" v="16039" actId="14100"/>
          <ac:graphicFrameMkLst>
            <pc:docMk/>
            <pc:sldMk cId="813024999" sldId="4540"/>
            <ac:graphicFrameMk id="9" creationId="{7C2C9E73-6D8B-90C1-BF29-BBB5F1707EDE}"/>
          </ac:graphicFrameMkLst>
        </pc:graphicFrameChg>
        <pc:graphicFrameChg chg="mod ord modGraphic">
          <ac:chgData name="Liisi Lillipuu - SOM" userId="dd80226e-5237-45f4-87b3-2ddd6f0092a4" providerId="ADAL" clId="{54E6481B-482D-4814-B5A8-BA1D00DA8CDD}" dt="2025-01-03T11:06:37.550" v="16042" actId="14100"/>
          <ac:graphicFrameMkLst>
            <pc:docMk/>
            <pc:sldMk cId="813024999" sldId="4540"/>
            <ac:graphicFrameMk id="10" creationId="{89B2E606-9E98-A128-62D3-10C8113C18CB}"/>
          </ac:graphicFrameMkLst>
        </pc:graphicFrameChg>
        <pc:graphicFrameChg chg="mod modGraphic">
          <ac:chgData name="Liisi Lillipuu - SOM" userId="dd80226e-5237-45f4-87b3-2ddd6f0092a4" providerId="ADAL" clId="{54E6481B-482D-4814-B5A8-BA1D00DA8CDD}" dt="2025-01-03T11:06:29.961" v="16040" actId="14100"/>
          <ac:graphicFrameMkLst>
            <pc:docMk/>
            <pc:sldMk cId="813024999" sldId="4540"/>
            <ac:graphicFrameMk id="11" creationId="{A6CF6A16-6555-6A44-9CA3-4A903B344088}"/>
          </ac:graphicFrameMkLst>
        </pc:graphicFrameChg>
        <pc:graphicFrameChg chg="add mod modGraphic">
          <ac:chgData name="Liisi Lillipuu - SOM" userId="dd80226e-5237-45f4-87b3-2ddd6f0092a4" providerId="ADAL" clId="{54E6481B-482D-4814-B5A8-BA1D00DA8CDD}" dt="2025-01-03T13:20:33.522" v="18135" actId="14100"/>
          <ac:graphicFrameMkLst>
            <pc:docMk/>
            <pc:sldMk cId="813024999" sldId="4540"/>
            <ac:graphicFrameMk id="12" creationId="{447F1435-3135-DC2F-8555-6B06E5C80496}"/>
          </ac:graphicFrameMkLst>
        </pc:graphicFrameChg>
        <pc:graphicFrameChg chg="add mod modGraphic">
          <ac:chgData name="Liisi Lillipuu - SOM" userId="dd80226e-5237-45f4-87b3-2ddd6f0092a4" providerId="ADAL" clId="{54E6481B-482D-4814-B5A8-BA1D00DA8CDD}" dt="2025-01-03T11:06:33.717" v="16041" actId="14100"/>
          <ac:graphicFrameMkLst>
            <pc:docMk/>
            <pc:sldMk cId="813024999" sldId="4540"/>
            <ac:graphicFrameMk id="15" creationId="{99768CA2-516C-1642-0B9F-C23A1F64A2CF}"/>
          </ac:graphicFrameMkLst>
        </pc:graphicFrameChg>
      </pc:sldChg>
      <pc:sldChg chg="addSp modSp add mod modShow">
        <pc:chgData name="Liisi Lillipuu - SOM" userId="dd80226e-5237-45f4-87b3-2ddd6f0092a4" providerId="ADAL" clId="{54E6481B-482D-4814-B5A8-BA1D00DA8CDD}" dt="2025-01-03T13:38:39.881" v="18616" actId="729"/>
        <pc:sldMkLst>
          <pc:docMk/>
          <pc:sldMk cId="1405025891" sldId="4541"/>
        </pc:sldMkLst>
        <pc:spChg chg="add mod">
          <ac:chgData name="Liisi Lillipuu - SOM" userId="dd80226e-5237-45f4-87b3-2ddd6f0092a4" providerId="ADAL" clId="{54E6481B-482D-4814-B5A8-BA1D00DA8CDD}" dt="2025-01-03T13:30:10.955" v="18456" actId="11530"/>
          <ac:spMkLst>
            <pc:docMk/>
            <pc:sldMk cId="1405025891" sldId="4541"/>
            <ac:spMk id="2" creationId="{5D4C80B5-4897-908A-64F4-FF2448E87EFE}"/>
          </ac:spMkLst>
        </pc:spChg>
        <pc:spChg chg="mod">
          <ac:chgData name="Liisi Lillipuu - SOM" userId="dd80226e-5237-45f4-87b3-2ddd6f0092a4" providerId="ADAL" clId="{54E6481B-482D-4814-B5A8-BA1D00DA8CDD}" dt="2025-01-03T13:24:34.583" v="18205" actId="20577"/>
          <ac:spMkLst>
            <pc:docMk/>
            <pc:sldMk cId="1405025891" sldId="4541"/>
            <ac:spMk id="50" creationId="{7ABA8C55-C91B-A43D-F931-E9E0801A45A6}"/>
          </ac:spMkLst>
        </pc:spChg>
      </pc:sldChg>
      <pc:sldChg chg="addSp delSp modSp add mod modShow">
        <pc:chgData name="Liisi Lillipuu - SOM" userId="dd80226e-5237-45f4-87b3-2ddd6f0092a4" providerId="ADAL" clId="{54E6481B-482D-4814-B5A8-BA1D00DA8CDD}" dt="2025-01-03T13:38:39.881" v="18616" actId="729"/>
        <pc:sldMkLst>
          <pc:docMk/>
          <pc:sldMk cId="905375664" sldId="4550"/>
        </pc:sldMkLst>
        <pc:spChg chg="add mod">
          <ac:chgData name="Liisi Lillipuu - SOM" userId="dd80226e-5237-45f4-87b3-2ddd6f0092a4" providerId="ADAL" clId="{54E6481B-482D-4814-B5A8-BA1D00DA8CDD}" dt="2025-01-03T13:30:41.790" v="18461" actId="1076"/>
          <ac:spMkLst>
            <pc:docMk/>
            <pc:sldMk cId="905375664" sldId="4550"/>
            <ac:spMk id="4" creationId="{FCE5F9BD-803A-AE74-604E-FE68737BBDE9}"/>
          </ac:spMkLst>
        </pc:spChg>
      </pc:sldChg>
      <pc:sldChg chg="addSp delSp modSp add mod modShow">
        <pc:chgData name="Liisi Lillipuu - SOM" userId="dd80226e-5237-45f4-87b3-2ddd6f0092a4" providerId="ADAL" clId="{54E6481B-482D-4814-B5A8-BA1D00DA8CDD}" dt="2025-01-03T13:38:39.881" v="18616" actId="729"/>
        <pc:sldMkLst>
          <pc:docMk/>
          <pc:sldMk cId="3276650312" sldId="4551"/>
        </pc:sldMkLst>
        <pc:spChg chg="add mod">
          <ac:chgData name="Liisi Lillipuu - SOM" userId="dd80226e-5237-45f4-87b3-2ddd6f0092a4" providerId="ADAL" clId="{54E6481B-482D-4814-B5A8-BA1D00DA8CDD}" dt="2025-01-03T13:30:26.325" v="18458"/>
          <ac:spMkLst>
            <pc:docMk/>
            <pc:sldMk cId="3276650312" sldId="4551"/>
            <ac:spMk id="4" creationId="{82F72CC2-D290-304F-8146-96A31FE6505A}"/>
          </ac:spMkLst>
        </pc:spChg>
      </pc:sldChg>
    </pc:docChg>
  </pc:docChgLst>
  <pc:docChgLst>
    <pc:chgData name="Liisi Lillipuu - SOM" userId="dd80226e-5237-45f4-87b3-2ddd6f0092a4" providerId="ADAL" clId="{49B40144-6BCB-4D6E-BD51-BA5684A9CF3A}"/>
    <pc:docChg chg="undo custSel addSld delSld modSld sldOrd">
      <pc:chgData name="Liisi Lillipuu - SOM" userId="dd80226e-5237-45f4-87b3-2ddd6f0092a4" providerId="ADAL" clId="{49B40144-6BCB-4D6E-BD51-BA5684A9CF3A}" dt="2025-02-12T07:22:39.710" v="16771" actId="20577"/>
      <pc:docMkLst>
        <pc:docMk/>
      </pc:docMkLst>
      <pc:sldChg chg="modNotesTx">
        <pc:chgData name="Liisi Lillipuu - SOM" userId="dd80226e-5237-45f4-87b3-2ddd6f0092a4" providerId="ADAL" clId="{49B40144-6BCB-4D6E-BD51-BA5684A9CF3A}" dt="2025-02-07T13:18:03.114" v="6297" actId="20577"/>
        <pc:sldMkLst>
          <pc:docMk/>
          <pc:sldMk cId="3094027000" sldId="4383"/>
        </pc:sldMkLst>
      </pc:sldChg>
      <pc:sldChg chg="add mod modShow">
        <pc:chgData name="Liisi Lillipuu - SOM" userId="dd80226e-5237-45f4-87b3-2ddd6f0092a4" providerId="ADAL" clId="{49B40144-6BCB-4D6E-BD51-BA5684A9CF3A}" dt="2025-02-10T08:02:38.970" v="16207" actId="729"/>
        <pc:sldMkLst>
          <pc:docMk/>
          <pc:sldMk cId="354419730" sldId="4533"/>
        </pc:sldMkLst>
      </pc:sldChg>
      <pc:sldChg chg="addSp delSp modSp del mod modClrScheme modCm chgLayout">
        <pc:chgData name="Liisi Lillipuu - SOM" userId="dd80226e-5237-45f4-87b3-2ddd6f0092a4" providerId="ADAL" clId="{49B40144-6BCB-4D6E-BD51-BA5684A9CF3A}" dt="2025-02-10T08:02:28.011" v="16205" actId="2696"/>
        <pc:sldMkLst>
          <pc:docMk/>
          <pc:sldMk cId="1801804572" sldId="45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isi Lillipuu - SOM" userId="dd80226e-5237-45f4-87b3-2ddd6f0092a4" providerId="ADAL" clId="{49B40144-6BCB-4D6E-BD51-BA5684A9CF3A}" dt="2025-02-07T10:30:26.715" v="1317" actId="20577"/>
              <pc2:cmMkLst xmlns:pc2="http://schemas.microsoft.com/office/powerpoint/2019/9/main/command">
                <pc:docMk/>
                <pc:sldMk cId="1801804572" sldId="4533"/>
                <pc2:cmMk id="{AEAB1373-0E64-40FC-BDF1-99DE1AD4D151}"/>
              </pc2:cmMkLst>
            </pc226:cmChg>
          </p:ext>
        </pc:extLst>
      </pc:sldChg>
      <pc:sldChg chg="addSp delSp modSp mod">
        <pc:chgData name="Liisi Lillipuu - SOM" userId="dd80226e-5237-45f4-87b3-2ddd6f0092a4" providerId="ADAL" clId="{49B40144-6BCB-4D6E-BD51-BA5684A9CF3A}" dt="2025-02-07T13:09:25.808" v="6244" actId="1076"/>
        <pc:sldMkLst>
          <pc:docMk/>
          <pc:sldMk cId="858724917" sldId="4536"/>
        </pc:sldMkLst>
        <pc:spChg chg="mod">
          <ac:chgData name="Liisi Lillipuu - SOM" userId="dd80226e-5237-45f4-87b3-2ddd6f0092a4" providerId="ADAL" clId="{49B40144-6BCB-4D6E-BD51-BA5684A9CF3A}" dt="2025-02-07T13:09:06.729" v="6241" actId="1076"/>
          <ac:spMkLst>
            <pc:docMk/>
            <pc:sldMk cId="858724917" sldId="4536"/>
            <ac:spMk id="8" creationId="{F0DF3B53-6317-99ED-A66E-A61880DF3730}"/>
          </ac:spMkLst>
        </pc:spChg>
        <pc:grpChg chg="mod">
          <ac:chgData name="Liisi Lillipuu - SOM" userId="dd80226e-5237-45f4-87b3-2ddd6f0092a4" providerId="ADAL" clId="{49B40144-6BCB-4D6E-BD51-BA5684A9CF3A}" dt="2025-02-07T13:09:25.808" v="6244" actId="1076"/>
          <ac:grpSpMkLst>
            <pc:docMk/>
            <pc:sldMk cId="858724917" sldId="4536"/>
            <ac:grpSpMk id="2" creationId="{94F0AE25-F310-A966-9360-AE90C74AE3AE}"/>
          </ac:grpSpMkLst>
        </pc:grpChg>
        <pc:picChg chg="add mod">
          <ac:chgData name="Liisi Lillipuu - SOM" userId="dd80226e-5237-45f4-87b3-2ddd6f0092a4" providerId="ADAL" clId="{49B40144-6BCB-4D6E-BD51-BA5684A9CF3A}" dt="2025-02-07T13:09:22.208" v="6243" actId="1076"/>
          <ac:picMkLst>
            <pc:docMk/>
            <pc:sldMk cId="858724917" sldId="4536"/>
            <ac:picMk id="9" creationId="{E0241AEA-4CED-DC79-F5D5-892F1F75AFD4}"/>
          </ac:picMkLst>
        </pc:picChg>
      </pc:sldChg>
      <pc:sldChg chg="addSp modSp mod">
        <pc:chgData name="Liisi Lillipuu - SOM" userId="dd80226e-5237-45f4-87b3-2ddd6f0092a4" providerId="ADAL" clId="{49B40144-6BCB-4D6E-BD51-BA5684A9CF3A}" dt="2025-02-07T15:10:14.909" v="14845" actId="20577"/>
        <pc:sldMkLst>
          <pc:docMk/>
          <pc:sldMk cId="431118621" sldId="4539"/>
        </pc:sldMkLst>
      </pc:sldChg>
      <pc:sldChg chg="modSp mod modNotesTx">
        <pc:chgData name="Liisi Lillipuu - SOM" userId="dd80226e-5237-45f4-87b3-2ddd6f0092a4" providerId="ADAL" clId="{49B40144-6BCB-4D6E-BD51-BA5684A9CF3A}" dt="2025-02-07T15:23:39.886" v="15652" actId="20577"/>
        <pc:sldMkLst>
          <pc:docMk/>
          <pc:sldMk cId="813024999" sldId="4540"/>
        </pc:sldMkLst>
        <pc:spChg chg="mod">
          <ac:chgData name="Liisi Lillipuu - SOM" userId="dd80226e-5237-45f4-87b3-2ddd6f0092a4" providerId="ADAL" clId="{49B40144-6BCB-4D6E-BD51-BA5684A9CF3A}" dt="2025-02-07T15:20:33.128" v="15524" actId="207"/>
          <ac:spMkLst>
            <pc:docMk/>
            <pc:sldMk cId="813024999" sldId="4540"/>
            <ac:spMk id="2" creationId="{800ED76F-2F64-8776-1117-39320D9FB920}"/>
          </ac:spMkLst>
        </pc:spChg>
        <pc:spChg chg="mod">
          <ac:chgData name="Liisi Lillipuu - SOM" userId="dd80226e-5237-45f4-87b3-2ddd6f0092a4" providerId="ADAL" clId="{49B40144-6BCB-4D6E-BD51-BA5684A9CF3A}" dt="2025-02-07T15:22:13.389" v="15539" actId="14100"/>
          <ac:spMkLst>
            <pc:docMk/>
            <pc:sldMk cId="813024999" sldId="4540"/>
            <ac:spMk id="3" creationId="{CF562556-B7BF-EABB-8B7C-8F263DBF0265}"/>
          </ac:spMkLst>
        </pc:spChg>
        <pc:spChg chg="mod">
          <ac:chgData name="Liisi Lillipuu - SOM" userId="dd80226e-5237-45f4-87b3-2ddd6f0092a4" providerId="ADAL" clId="{49B40144-6BCB-4D6E-BD51-BA5684A9CF3A}" dt="2025-02-07T15:20:33.128" v="15524" actId="207"/>
          <ac:spMkLst>
            <pc:docMk/>
            <pc:sldMk cId="813024999" sldId="4540"/>
            <ac:spMk id="4" creationId="{2EA4390C-8861-F3B6-9EA4-CDAB5A6AE3A8}"/>
          </ac:spMkLst>
        </pc:spChg>
        <pc:spChg chg="mod">
          <ac:chgData name="Liisi Lillipuu - SOM" userId="dd80226e-5237-45f4-87b3-2ddd6f0092a4" providerId="ADAL" clId="{49B40144-6BCB-4D6E-BD51-BA5684A9CF3A}" dt="2025-02-07T15:21:28.623" v="15533" actId="14100"/>
          <ac:spMkLst>
            <pc:docMk/>
            <pc:sldMk cId="813024999" sldId="4540"/>
            <ac:spMk id="5" creationId="{FB958B91-455B-48C0-0FFB-506F140E055D}"/>
          </ac:spMkLst>
        </pc:spChg>
        <pc:spChg chg="mod">
          <ac:chgData name="Liisi Lillipuu - SOM" userId="dd80226e-5237-45f4-87b3-2ddd6f0092a4" providerId="ADAL" clId="{49B40144-6BCB-4D6E-BD51-BA5684A9CF3A}" dt="2025-02-07T15:22:28.819" v="15543" actId="14100"/>
          <ac:spMkLst>
            <pc:docMk/>
            <pc:sldMk cId="813024999" sldId="4540"/>
            <ac:spMk id="7" creationId="{E478DAC9-BFC9-DCEF-D3BA-E2BE11D53A2C}"/>
          </ac:spMkLst>
        </pc:spChg>
        <pc:spChg chg="mod">
          <ac:chgData name="Liisi Lillipuu - SOM" userId="dd80226e-5237-45f4-87b3-2ddd6f0092a4" providerId="ADAL" clId="{49B40144-6BCB-4D6E-BD51-BA5684A9CF3A}" dt="2025-02-07T15:21:45.847" v="15534" actId="1076"/>
          <ac:spMkLst>
            <pc:docMk/>
            <pc:sldMk cId="813024999" sldId="4540"/>
            <ac:spMk id="13" creationId="{9C2A2B6D-559B-3CCB-1FC3-734F05D9BC6B}"/>
          </ac:spMkLst>
        </pc:spChg>
        <pc:spChg chg="mod">
          <ac:chgData name="Liisi Lillipuu - SOM" userId="dd80226e-5237-45f4-87b3-2ddd6f0092a4" providerId="ADAL" clId="{49B40144-6BCB-4D6E-BD51-BA5684A9CF3A}" dt="2025-02-07T15:20:33.128" v="15524" actId="207"/>
          <ac:spMkLst>
            <pc:docMk/>
            <pc:sldMk cId="813024999" sldId="4540"/>
            <ac:spMk id="14" creationId="{29C04660-257C-1C31-A66C-7D16F494749B}"/>
          </ac:spMkLst>
        </pc:spChg>
        <pc:graphicFrameChg chg="modGraphic">
          <ac:chgData name="Liisi Lillipuu - SOM" userId="dd80226e-5237-45f4-87b3-2ddd6f0092a4" providerId="ADAL" clId="{49B40144-6BCB-4D6E-BD51-BA5684A9CF3A}" dt="2025-02-07T15:20:46.311" v="15527" actId="207"/>
          <ac:graphicFrameMkLst>
            <pc:docMk/>
            <pc:sldMk cId="813024999" sldId="4540"/>
            <ac:graphicFrameMk id="6" creationId="{0E3CC6FA-644B-27AA-D98C-767B2BF800CD}"/>
          </ac:graphicFrameMkLst>
        </pc:graphicFrameChg>
        <pc:graphicFrameChg chg="mod modGraphic">
          <ac:chgData name="Liisi Lillipuu - SOM" userId="dd80226e-5237-45f4-87b3-2ddd6f0092a4" providerId="ADAL" clId="{49B40144-6BCB-4D6E-BD51-BA5684A9CF3A}" dt="2025-02-07T15:22:35.275" v="15544" actId="1076"/>
          <ac:graphicFrameMkLst>
            <pc:docMk/>
            <pc:sldMk cId="813024999" sldId="4540"/>
            <ac:graphicFrameMk id="9" creationId="{7C2C9E73-6D8B-90C1-BF29-BBB5F1707EDE}"/>
          </ac:graphicFrameMkLst>
        </pc:graphicFrameChg>
        <pc:graphicFrameChg chg="mod modGraphic">
          <ac:chgData name="Liisi Lillipuu - SOM" userId="dd80226e-5237-45f4-87b3-2ddd6f0092a4" providerId="ADAL" clId="{49B40144-6BCB-4D6E-BD51-BA5684A9CF3A}" dt="2025-02-07T15:23:39.886" v="15652" actId="20577"/>
          <ac:graphicFrameMkLst>
            <pc:docMk/>
            <pc:sldMk cId="813024999" sldId="4540"/>
            <ac:graphicFrameMk id="10" creationId="{89B2E606-9E98-A128-62D3-10C8113C18CB}"/>
          </ac:graphicFrameMkLst>
        </pc:graphicFrameChg>
        <pc:graphicFrameChg chg="mod modGraphic">
          <ac:chgData name="Liisi Lillipuu - SOM" userId="dd80226e-5237-45f4-87b3-2ddd6f0092a4" providerId="ADAL" clId="{49B40144-6BCB-4D6E-BD51-BA5684A9CF3A}" dt="2025-02-07T15:22:19.244" v="15540" actId="1076"/>
          <ac:graphicFrameMkLst>
            <pc:docMk/>
            <pc:sldMk cId="813024999" sldId="4540"/>
            <ac:graphicFrameMk id="11" creationId="{A6CF6A16-6555-6A44-9CA3-4A903B344088}"/>
          </ac:graphicFrameMkLst>
        </pc:graphicFrameChg>
        <pc:graphicFrameChg chg="modGraphic">
          <ac:chgData name="Liisi Lillipuu - SOM" userId="dd80226e-5237-45f4-87b3-2ddd6f0092a4" providerId="ADAL" clId="{49B40144-6BCB-4D6E-BD51-BA5684A9CF3A}" dt="2025-02-07T15:20:43.282" v="15526" actId="207"/>
          <ac:graphicFrameMkLst>
            <pc:docMk/>
            <pc:sldMk cId="813024999" sldId="4540"/>
            <ac:graphicFrameMk id="12" creationId="{447F1435-3135-DC2F-8555-6B06E5C80496}"/>
          </ac:graphicFrameMkLst>
        </pc:graphicFrameChg>
        <pc:graphicFrameChg chg="mod modGraphic">
          <ac:chgData name="Liisi Lillipuu - SOM" userId="dd80226e-5237-45f4-87b3-2ddd6f0092a4" providerId="ADAL" clId="{49B40144-6BCB-4D6E-BD51-BA5684A9CF3A}" dt="2025-02-07T15:21:45.847" v="15534" actId="1076"/>
          <ac:graphicFrameMkLst>
            <pc:docMk/>
            <pc:sldMk cId="813024999" sldId="4540"/>
            <ac:graphicFrameMk id="15" creationId="{99768CA2-516C-1642-0B9F-C23A1F64A2CF}"/>
          </ac:graphicFrameMkLst>
        </pc:graphicFrameChg>
      </pc:sldChg>
      <pc:sldChg chg="modSp mod">
        <pc:chgData name="Liisi Lillipuu - SOM" userId="dd80226e-5237-45f4-87b3-2ddd6f0092a4" providerId="ADAL" clId="{49B40144-6BCB-4D6E-BD51-BA5684A9CF3A}" dt="2025-02-07T15:28:05.899" v="15840" actId="20577"/>
        <pc:sldMkLst>
          <pc:docMk/>
          <pc:sldMk cId="3094442893" sldId="4552"/>
        </pc:sldMkLst>
        <pc:graphicFrameChg chg="modGraphic">
          <ac:chgData name="Liisi Lillipuu - SOM" userId="dd80226e-5237-45f4-87b3-2ddd6f0092a4" providerId="ADAL" clId="{49B40144-6BCB-4D6E-BD51-BA5684A9CF3A}" dt="2025-02-07T15:28:05.899" v="15840" actId="20577"/>
          <ac:graphicFrameMkLst>
            <pc:docMk/>
            <pc:sldMk cId="3094442893" sldId="4552"/>
            <ac:graphicFrameMk id="11" creationId="{A6CF6A16-6555-6A44-9CA3-4A903B344088}"/>
          </ac:graphicFrameMkLst>
        </pc:graphicFrameChg>
        <pc:graphicFrameChg chg="modGraphic">
          <ac:chgData name="Liisi Lillipuu - SOM" userId="dd80226e-5237-45f4-87b3-2ddd6f0092a4" providerId="ADAL" clId="{49B40144-6BCB-4D6E-BD51-BA5684A9CF3A}" dt="2025-02-07T15:28:04.031" v="15836" actId="20577"/>
          <ac:graphicFrameMkLst>
            <pc:docMk/>
            <pc:sldMk cId="3094442893" sldId="4552"/>
            <ac:graphicFrameMk id="15" creationId="{99768CA2-516C-1642-0B9F-C23A1F64A2CF}"/>
          </ac:graphicFrameMkLst>
        </pc:graphicFrameChg>
      </pc:sldChg>
      <pc:sldChg chg="modSp mod ord">
        <pc:chgData name="Liisi Lillipuu - SOM" userId="dd80226e-5237-45f4-87b3-2ddd6f0092a4" providerId="ADAL" clId="{49B40144-6BCB-4D6E-BD51-BA5684A9CF3A}" dt="2025-02-07T15:27:11.937" v="15758" actId="14100"/>
        <pc:sldMkLst>
          <pc:docMk/>
          <pc:sldMk cId="4087035000" sldId="4556"/>
        </pc:sldMkLst>
      </pc:sldChg>
      <pc:sldChg chg="delSp modSp mod">
        <pc:chgData name="Liisi Lillipuu - SOM" userId="dd80226e-5237-45f4-87b3-2ddd6f0092a4" providerId="ADAL" clId="{49B40144-6BCB-4D6E-BD51-BA5684A9CF3A}" dt="2025-02-10T07:58:32.371" v="16183" actId="1036"/>
        <pc:sldMkLst>
          <pc:docMk/>
          <pc:sldMk cId="3892605067" sldId="4557"/>
        </pc:sldMkLst>
        <pc:graphicFrameChg chg="mod modGraphic">
          <ac:chgData name="Liisi Lillipuu - SOM" userId="dd80226e-5237-45f4-87b3-2ddd6f0092a4" providerId="ADAL" clId="{49B40144-6BCB-4D6E-BD51-BA5684A9CF3A}" dt="2025-02-10T07:58:32.371" v="16183" actId="1036"/>
          <ac:graphicFrameMkLst>
            <pc:docMk/>
            <pc:sldMk cId="3892605067" sldId="4557"/>
            <ac:graphicFrameMk id="6" creationId="{A6184F44-9767-8797-7841-06DD56B0DF84}"/>
          </ac:graphicFrameMkLst>
        </pc:graphicFrameChg>
      </pc:sldChg>
      <pc:sldChg chg="addSp delSp modSp mod modCm">
        <pc:chgData name="Liisi Lillipuu - SOM" userId="dd80226e-5237-45f4-87b3-2ddd6f0092a4" providerId="ADAL" clId="{49B40144-6BCB-4D6E-BD51-BA5684A9CF3A}" dt="2025-02-10T08:07:32.644" v="16227" actId="20577"/>
        <pc:sldMkLst>
          <pc:docMk/>
          <pc:sldMk cId="3108171208" sldId="45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isi Lillipuu - SOM" userId="dd80226e-5237-45f4-87b3-2ddd6f0092a4" providerId="ADAL" clId="{49B40144-6BCB-4D6E-BD51-BA5684A9CF3A}" dt="2025-02-07T14:04:14.710" v="9607" actId="20577"/>
              <pc2:cmMkLst xmlns:pc2="http://schemas.microsoft.com/office/powerpoint/2019/9/main/command">
                <pc:docMk/>
                <pc:sldMk cId="3108171208" sldId="4558"/>
                <pc2:cmMk id="{C8F6F56C-E394-4AB4-955C-C2A25C96A76A}"/>
              </pc2:cmMkLst>
            </pc226:cmChg>
          </p:ext>
        </pc:extLst>
      </pc:sldChg>
      <pc:sldChg chg="addSp delSp modSp mod">
        <pc:chgData name="Liisi Lillipuu - SOM" userId="dd80226e-5237-45f4-87b3-2ddd6f0092a4" providerId="ADAL" clId="{49B40144-6BCB-4D6E-BD51-BA5684A9CF3A}" dt="2025-02-07T15:27:03.373" v="15756" actId="120"/>
        <pc:sldMkLst>
          <pc:docMk/>
          <pc:sldMk cId="3406535496" sldId="4559"/>
        </pc:sldMkLst>
      </pc:sldChg>
      <pc:sldChg chg="modSp add del mod">
        <pc:chgData name="Liisi Lillipuu - SOM" userId="dd80226e-5237-45f4-87b3-2ddd6f0092a4" providerId="ADAL" clId="{49B40144-6BCB-4D6E-BD51-BA5684A9CF3A}" dt="2025-02-07T10:48:14.494" v="2066" actId="2696"/>
        <pc:sldMkLst>
          <pc:docMk/>
          <pc:sldMk cId="367119314" sldId="4560"/>
        </pc:sldMkLst>
      </pc:sldChg>
      <pc:sldChg chg="modSp add mod ord">
        <pc:chgData name="Liisi Lillipuu - SOM" userId="dd80226e-5237-45f4-87b3-2ddd6f0092a4" providerId="ADAL" clId="{49B40144-6BCB-4D6E-BD51-BA5684A9CF3A}" dt="2025-02-10T08:21:14.669" v="16752" actId="14100"/>
        <pc:sldMkLst>
          <pc:docMk/>
          <pc:sldMk cId="3900773207" sldId="4560"/>
        </pc:sldMkLst>
      </pc:sldChg>
      <pc:sldChg chg="add del">
        <pc:chgData name="Liisi Lillipuu - SOM" userId="dd80226e-5237-45f4-87b3-2ddd6f0092a4" providerId="ADAL" clId="{49B40144-6BCB-4D6E-BD51-BA5684A9CF3A}" dt="2025-02-07T12:11:13.874" v="5650" actId="47"/>
        <pc:sldMkLst>
          <pc:docMk/>
          <pc:sldMk cId="4291501195" sldId="4560"/>
        </pc:sldMkLst>
      </pc:sldChg>
      <pc:sldChg chg="modSp add del mod modNotesTx">
        <pc:chgData name="Liisi Lillipuu - SOM" userId="dd80226e-5237-45f4-87b3-2ddd6f0092a4" providerId="ADAL" clId="{49B40144-6BCB-4D6E-BD51-BA5684A9CF3A}" dt="2025-02-10T07:58:52.904" v="16185" actId="2696"/>
        <pc:sldMkLst>
          <pc:docMk/>
          <pc:sldMk cId="1847235126" sldId="4561"/>
        </pc:sldMkLst>
      </pc:sldChg>
      <pc:sldChg chg="addSp delSp modSp add mod chgLayout">
        <pc:chgData name="Liisi Lillipuu - SOM" userId="dd80226e-5237-45f4-87b3-2ddd6f0092a4" providerId="ADAL" clId="{49B40144-6BCB-4D6E-BD51-BA5684A9CF3A}" dt="2025-02-07T15:29:28.663" v="15913" actId="20577"/>
        <pc:sldMkLst>
          <pc:docMk/>
          <pc:sldMk cId="1906526034" sldId="4562"/>
        </pc:sldMkLst>
        <pc:spChg chg="mod ord">
          <ac:chgData name="Liisi Lillipuu - SOM" userId="dd80226e-5237-45f4-87b3-2ddd6f0092a4" providerId="ADAL" clId="{49B40144-6BCB-4D6E-BD51-BA5684A9CF3A}" dt="2025-02-07T14:55:43.090" v="14175" actId="20577"/>
          <ac:spMkLst>
            <pc:docMk/>
            <pc:sldMk cId="1906526034" sldId="4562"/>
            <ac:spMk id="14" creationId="{DEBD23EA-06BA-8894-3C03-AEF26E263C22}"/>
          </ac:spMkLst>
        </pc:spChg>
        <pc:spChg chg="add mod ord">
          <ac:chgData name="Liisi Lillipuu - SOM" userId="dd80226e-5237-45f4-87b3-2ddd6f0092a4" providerId="ADAL" clId="{49B40144-6BCB-4D6E-BD51-BA5684A9CF3A}" dt="2025-02-07T15:25:44.602" v="15750" actId="113"/>
          <ac:spMkLst>
            <pc:docMk/>
            <pc:sldMk cId="1906526034" sldId="4562"/>
            <ac:spMk id="18" creationId="{29F34A68-8207-5D00-E110-68CA2A126AB9}"/>
          </ac:spMkLst>
        </pc:spChg>
        <pc:spChg chg="add mod ord">
          <ac:chgData name="Liisi Lillipuu - SOM" userId="dd80226e-5237-45f4-87b3-2ddd6f0092a4" providerId="ADAL" clId="{49B40144-6BCB-4D6E-BD51-BA5684A9CF3A}" dt="2025-02-07T15:25:39.094" v="15749" actId="113"/>
          <ac:spMkLst>
            <pc:docMk/>
            <pc:sldMk cId="1906526034" sldId="4562"/>
            <ac:spMk id="20" creationId="{B8AE1BD2-338B-CBAF-F65A-94F101347209}"/>
          </ac:spMkLst>
        </pc:spChg>
        <pc:spChg chg="add mod ord">
          <ac:chgData name="Liisi Lillipuu - SOM" userId="dd80226e-5237-45f4-87b3-2ddd6f0092a4" providerId="ADAL" clId="{49B40144-6BCB-4D6E-BD51-BA5684A9CF3A}" dt="2025-02-07T15:29:28.663" v="15913" actId="20577"/>
          <ac:spMkLst>
            <pc:docMk/>
            <pc:sldMk cId="1906526034" sldId="4562"/>
            <ac:spMk id="22" creationId="{1BD5E670-4B12-1058-0640-ADC96CDE574B}"/>
          </ac:spMkLst>
        </pc:spChg>
        <pc:spChg chg="add mod ord">
          <ac:chgData name="Liisi Lillipuu - SOM" userId="dd80226e-5237-45f4-87b3-2ddd6f0092a4" providerId="ADAL" clId="{49B40144-6BCB-4D6E-BD51-BA5684A9CF3A}" dt="2025-02-07T15:24:17.154" v="15654" actId="113"/>
          <ac:spMkLst>
            <pc:docMk/>
            <pc:sldMk cId="1906526034" sldId="4562"/>
            <ac:spMk id="24" creationId="{2B2B992D-89A1-EAAC-3418-13B5818C7F99}"/>
          </ac:spMkLst>
        </pc:spChg>
        <pc:spChg chg="add mod">
          <ac:chgData name="Liisi Lillipuu - SOM" userId="dd80226e-5237-45f4-87b3-2ddd6f0092a4" providerId="ADAL" clId="{49B40144-6BCB-4D6E-BD51-BA5684A9CF3A}" dt="2025-02-07T14:41:14.622" v="12015"/>
          <ac:spMkLst>
            <pc:docMk/>
            <pc:sldMk cId="1906526034" sldId="4562"/>
            <ac:spMk id="28" creationId="{9A033CFE-D14F-E59D-FD3A-8ECCE4C74931}"/>
          </ac:spMkLst>
        </pc:spChg>
      </pc:sldChg>
      <pc:sldChg chg="add">
        <pc:chgData name="Liisi Lillipuu - SOM" userId="dd80226e-5237-45f4-87b3-2ddd6f0092a4" providerId="ADAL" clId="{49B40144-6BCB-4D6E-BD51-BA5684A9CF3A}" dt="2025-02-12T07:21:15.832" v="16767"/>
        <pc:sldMkLst>
          <pc:docMk/>
          <pc:sldMk cId="434693750" sldId="4566"/>
        </pc:sldMkLst>
      </pc:sldChg>
      <pc:sldChg chg="add del">
        <pc:chgData name="Liisi Lillipuu - SOM" userId="dd80226e-5237-45f4-87b3-2ddd6f0092a4" providerId="ADAL" clId="{49B40144-6BCB-4D6E-BD51-BA5684A9CF3A}" dt="2025-02-12T07:21:15.768" v="16766"/>
        <pc:sldMkLst>
          <pc:docMk/>
          <pc:sldMk cId="861266349" sldId="4566"/>
        </pc:sldMkLst>
      </pc:sldChg>
      <pc:sldChg chg="del mod modShow">
        <pc:chgData name="Liisi Lillipuu - SOM" userId="dd80226e-5237-45f4-87b3-2ddd6f0092a4" providerId="ADAL" clId="{49B40144-6BCB-4D6E-BD51-BA5684A9CF3A}" dt="2025-02-12T07:21:05.501" v="16764" actId="2696"/>
        <pc:sldMkLst>
          <pc:docMk/>
          <pc:sldMk cId="1402465634" sldId="4566"/>
        </pc:sldMkLst>
      </pc:sldChg>
      <pc:sldChg chg="modSp mod">
        <pc:chgData name="Liisi Lillipuu - SOM" userId="dd80226e-5237-45f4-87b3-2ddd6f0092a4" providerId="ADAL" clId="{49B40144-6BCB-4D6E-BD51-BA5684A9CF3A}" dt="2025-02-10T07:38:36.640" v="15915" actId="207"/>
        <pc:sldMkLst>
          <pc:docMk/>
          <pc:sldMk cId="506224337" sldId="4567"/>
        </pc:sldMkLst>
        <pc:spChg chg="mod">
          <ac:chgData name="Liisi Lillipuu - SOM" userId="dd80226e-5237-45f4-87b3-2ddd6f0092a4" providerId="ADAL" clId="{49B40144-6BCB-4D6E-BD51-BA5684A9CF3A}" dt="2025-02-10T07:38:36.640" v="15915" actId="207"/>
          <ac:spMkLst>
            <pc:docMk/>
            <pc:sldMk cId="506224337" sldId="4567"/>
            <ac:spMk id="8" creationId="{02837D63-62C8-2170-25A1-A8105F3E00E8}"/>
          </ac:spMkLst>
        </pc:spChg>
        <pc:spChg chg="mod">
          <ac:chgData name="Liisi Lillipuu - SOM" userId="dd80226e-5237-45f4-87b3-2ddd6f0092a4" providerId="ADAL" clId="{49B40144-6BCB-4D6E-BD51-BA5684A9CF3A}" dt="2025-02-10T07:38:36.640" v="15915" actId="207"/>
          <ac:spMkLst>
            <pc:docMk/>
            <pc:sldMk cId="506224337" sldId="4567"/>
            <ac:spMk id="10" creationId="{0AD96063-498D-089A-3BF7-3BD9E7FE9380}"/>
          </ac:spMkLst>
        </pc:spChg>
        <pc:spChg chg="mod">
          <ac:chgData name="Liisi Lillipuu - SOM" userId="dd80226e-5237-45f4-87b3-2ddd6f0092a4" providerId="ADAL" clId="{49B40144-6BCB-4D6E-BD51-BA5684A9CF3A}" dt="2025-02-10T07:38:36.640" v="15915" actId="207"/>
          <ac:spMkLst>
            <pc:docMk/>
            <pc:sldMk cId="506224337" sldId="4567"/>
            <ac:spMk id="12" creationId="{0176405C-5DF5-3B12-3AEC-169C819439C8}"/>
          </ac:spMkLst>
        </pc:spChg>
        <pc:spChg chg="mod">
          <ac:chgData name="Liisi Lillipuu - SOM" userId="dd80226e-5237-45f4-87b3-2ddd6f0092a4" providerId="ADAL" clId="{49B40144-6BCB-4D6E-BD51-BA5684A9CF3A}" dt="2025-02-10T07:38:36.640" v="15915" actId="207"/>
          <ac:spMkLst>
            <pc:docMk/>
            <pc:sldMk cId="506224337" sldId="4567"/>
            <ac:spMk id="14" creationId="{ADA340B3-84C2-EB09-593E-7FC0E9D0621A}"/>
          </ac:spMkLst>
        </pc:spChg>
        <pc:spChg chg="mod">
          <ac:chgData name="Liisi Lillipuu - SOM" userId="dd80226e-5237-45f4-87b3-2ddd6f0092a4" providerId="ADAL" clId="{49B40144-6BCB-4D6E-BD51-BA5684A9CF3A}" dt="2025-02-10T07:38:36.640" v="15915" actId="207"/>
          <ac:spMkLst>
            <pc:docMk/>
            <pc:sldMk cId="506224337" sldId="4567"/>
            <ac:spMk id="16" creationId="{1B7BAA97-DE6F-8708-CBB4-68367D2CCC00}"/>
          </ac:spMkLst>
        </pc:spChg>
        <pc:spChg chg="mod">
          <ac:chgData name="Liisi Lillipuu - SOM" userId="dd80226e-5237-45f4-87b3-2ddd6f0092a4" providerId="ADAL" clId="{49B40144-6BCB-4D6E-BD51-BA5684A9CF3A}" dt="2025-02-10T07:38:36.640" v="15915" actId="207"/>
          <ac:spMkLst>
            <pc:docMk/>
            <pc:sldMk cId="506224337" sldId="4567"/>
            <ac:spMk id="24" creationId="{55A272F5-D7A4-8DBD-271D-75C56B30DB34}"/>
          </ac:spMkLst>
        </pc:spChg>
        <pc:spChg chg="mod">
          <ac:chgData name="Liisi Lillipuu - SOM" userId="dd80226e-5237-45f4-87b3-2ddd6f0092a4" providerId="ADAL" clId="{49B40144-6BCB-4D6E-BD51-BA5684A9CF3A}" dt="2025-02-10T07:38:36.640" v="15915" actId="207"/>
          <ac:spMkLst>
            <pc:docMk/>
            <pc:sldMk cId="506224337" sldId="4567"/>
            <ac:spMk id="28" creationId="{56C42282-DCDA-7D97-24F9-EEC57729A7DE}"/>
          </ac:spMkLst>
        </pc:spChg>
        <pc:graphicFrameChg chg="modGraphic">
          <ac:chgData name="Liisi Lillipuu - SOM" userId="dd80226e-5237-45f4-87b3-2ddd6f0092a4" providerId="ADAL" clId="{49B40144-6BCB-4D6E-BD51-BA5684A9CF3A}" dt="2025-02-10T07:38:18.544" v="15914" actId="207"/>
          <ac:graphicFrameMkLst>
            <pc:docMk/>
            <pc:sldMk cId="506224337" sldId="4567"/>
            <ac:graphicFrameMk id="20" creationId="{4C77539F-F381-DB31-053C-74D29B68E00F}"/>
          </ac:graphicFrameMkLst>
        </pc:graphicFrameChg>
      </pc:sldChg>
      <pc:sldChg chg="modSp mod">
        <pc:chgData name="Liisi Lillipuu - SOM" userId="dd80226e-5237-45f4-87b3-2ddd6f0092a4" providerId="ADAL" clId="{49B40144-6BCB-4D6E-BD51-BA5684A9CF3A}" dt="2025-02-12T07:22:39.710" v="16771" actId="20577"/>
        <pc:sldMkLst>
          <pc:docMk/>
          <pc:sldMk cId="1419870785" sldId="4568"/>
        </pc:sldMkLst>
        <pc:spChg chg="mod">
          <ac:chgData name="Liisi Lillipuu - SOM" userId="dd80226e-5237-45f4-87b3-2ddd6f0092a4" providerId="ADAL" clId="{49B40144-6BCB-4D6E-BD51-BA5684A9CF3A}" dt="2025-02-10T07:45:35.552" v="16018" actId="207"/>
          <ac:spMkLst>
            <pc:docMk/>
            <pc:sldMk cId="1419870785" sldId="4568"/>
            <ac:spMk id="8" creationId="{329E5873-33AA-5F18-9C9A-51EC02EC7962}"/>
          </ac:spMkLst>
        </pc:spChg>
        <pc:graphicFrameChg chg="mod modGraphic">
          <ac:chgData name="Liisi Lillipuu - SOM" userId="dd80226e-5237-45f4-87b3-2ddd6f0092a4" providerId="ADAL" clId="{49B40144-6BCB-4D6E-BD51-BA5684A9CF3A}" dt="2025-02-12T07:22:39.710" v="16771" actId="20577"/>
          <ac:graphicFrameMkLst>
            <pc:docMk/>
            <pc:sldMk cId="1419870785" sldId="4568"/>
            <ac:graphicFrameMk id="22" creationId="{9F8EF305-9712-BD31-5FC8-03061D2980E7}"/>
          </ac:graphicFrameMkLst>
        </pc:graphicFrameChg>
        <pc:graphicFrameChg chg="mod">
          <ac:chgData name="Liisi Lillipuu - SOM" userId="dd80226e-5237-45f4-87b3-2ddd6f0092a4" providerId="ADAL" clId="{49B40144-6BCB-4D6E-BD51-BA5684A9CF3A}" dt="2025-02-12T07:22:22.007" v="16768" actId="21"/>
          <ac:graphicFrameMkLst>
            <pc:docMk/>
            <pc:sldMk cId="1419870785" sldId="4568"/>
            <ac:graphicFrameMk id="24" creationId="{A7BCDD11-6581-65E0-649A-D9B34293C084}"/>
          </ac:graphicFrameMkLst>
        </pc:graphicFrameChg>
      </pc:sldChg>
      <pc:sldChg chg="modSp add mod">
        <pc:chgData name="Liisi Lillipuu - SOM" userId="dd80226e-5237-45f4-87b3-2ddd6f0092a4" providerId="ADAL" clId="{49B40144-6BCB-4D6E-BD51-BA5684A9CF3A}" dt="2025-02-10T07:58:35.886" v="16184" actId="12385"/>
        <pc:sldMkLst>
          <pc:docMk/>
          <pc:sldMk cId="1240763676" sldId="4570"/>
        </pc:sldMkLst>
        <pc:spChg chg="mod">
          <ac:chgData name="Liisi Lillipuu - SOM" userId="dd80226e-5237-45f4-87b3-2ddd6f0092a4" providerId="ADAL" clId="{49B40144-6BCB-4D6E-BD51-BA5684A9CF3A}" dt="2025-02-10T07:49:14.519" v="16043"/>
          <ac:spMkLst>
            <pc:docMk/>
            <pc:sldMk cId="1240763676" sldId="4570"/>
            <ac:spMk id="14" creationId="{55DD9397-3F62-BCFF-4346-DA2022E2143F}"/>
          </ac:spMkLst>
        </pc:spChg>
        <pc:graphicFrameChg chg="mod modGraphic">
          <ac:chgData name="Liisi Lillipuu - SOM" userId="dd80226e-5237-45f4-87b3-2ddd6f0092a4" providerId="ADAL" clId="{49B40144-6BCB-4D6E-BD51-BA5684A9CF3A}" dt="2025-02-10T07:58:35.886" v="16184" actId="12385"/>
          <ac:graphicFrameMkLst>
            <pc:docMk/>
            <pc:sldMk cId="1240763676" sldId="4570"/>
            <ac:graphicFrameMk id="6" creationId="{C3AED89E-FFEA-40B1-3893-1B4CE158BE8B}"/>
          </ac:graphicFrameMkLst>
        </pc:graphicFrameChg>
      </pc:sldChg>
      <pc:sldChg chg="add del">
        <pc:chgData name="Liisi Lillipuu - SOM" userId="dd80226e-5237-45f4-87b3-2ddd6f0092a4" providerId="ADAL" clId="{49B40144-6BCB-4D6E-BD51-BA5684A9CF3A}" dt="2025-02-10T07:59:21.799" v="16187" actId="2696"/>
        <pc:sldMkLst>
          <pc:docMk/>
          <pc:sldMk cId="1989919944" sldId="4571"/>
        </pc:sldMkLst>
      </pc:sldChg>
      <pc:sldChg chg="addSp delSp modSp add mod chgLayout">
        <pc:chgData name="Liisi Lillipuu - SOM" userId="dd80226e-5237-45f4-87b3-2ddd6f0092a4" providerId="ADAL" clId="{49B40144-6BCB-4D6E-BD51-BA5684A9CF3A}" dt="2025-02-10T08:02:21.243" v="16204" actId="207"/>
        <pc:sldMkLst>
          <pc:docMk/>
          <pc:sldMk cId="2198408904" sldId="4571"/>
        </pc:sldMkLst>
        <pc:spChg chg="add mod ord">
          <ac:chgData name="Liisi Lillipuu - SOM" userId="dd80226e-5237-45f4-87b3-2ddd6f0092a4" providerId="ADAL" clId="{49B40144-6BCB-4D6E-BD51-BA5684A9CF3A}" dt="2025-02-10T08:01:34.174" v="16194" actId="700"/>
          <ac:spMkLst>
            <pc:docMk/>
            <pc:sldMk cId="2198408904" sldId="4571"/>
            <ac:spMk id="2" creationId="{ECEF5E33-8BD0-AE86-6416-8FC1FC801907}"/>
          </ac:spMkLst>
        </pc:spChg>
        <pc:spChg chg="add mod">
          <ac:chgData name="Liisi Lillipuu - SOM" userId="dd80226e-5237-45f4-87b3-2ddd6f0092a4" providerId="ADAL" clId="{49B40144-6BCB-4D6E-BD51-BA5684A9CF3A}" dt="2025-02-10T07:59:43.835" v="16192"/>
          <ac:spMkLst>
            <pc:docMk/>
            <pc:sldMk cId="2198408904" sldId="4571"/>
            <ac:spMk id="3" creationId="{0BBB9DCD-4F4B-57AF-9180-39768A0657DA}"/>
          </ac:spMkLst>
        </pc:spChg>
        <pc:spChg chg="add mod">
          <ac:chgData name="Liisi Lillipuu - SOM" userId="dd80226e-5237-45f4-87b3-2ddd6f0092a4" providerId="ADAL" clId="{49B40144-6BCB-4D6E-BD51-BA5684A9CF3A}" dt="2025-02-10T07:59:43.980" v="16193" actId="27636"/>
          <ac:spMkLst>
            <pc:docMk/>
            <pc:sldMk cId="2198408904" sldId="4571"/>
            <ac:spMk id="5" creationId="{E96DCA7E-1ADE-2F6D-00E1-A0492D1D43E5}"/>
          </ac:spMkLst>
        </pc:spChg>
        <pc:spChg chg="add mod">
          <ac:chgData name="Liisi Lillipuu - SOM" userId="dd80226e-5237-45f4-87b3-2ddd6f0092a4" providerId="ADAL" clId="{49B40144-6BCB-4D6E-BD51-BA5684A9CF3A}" dt="2025-02-10T07:59:43.835" v="16192"/>
          <ac:spMkLst>
            <pc:docMk/>
            <pc:sldMk cId="2198408904" sldId="4571"/>
            <ac:spMk id="7" creationId="{F0859B81-186B-9A6E-CC24-EFD59D3529D5}"/>
          </ac:spMkLst>
        </pc:spChg>
        <pc:spChg chg="add mod">
          <ac:chgData name="Liisi Lillipuu - SOM" userId="dd80226e-5237-45f4-87b3-2ddd6f0092a4" providerId="ADAL" clId="{49B40144-6BCB-4D6E-BD51-BA5684A9CF3A}" dt="2025-02-10T07:59:43.835" v="16192"/>
          <ac:spMkLst>
            <pc:docMk/>
            <pc:sldMk cId="2198408904" sldId="4571"/>
            <ac:spMk id="17" creationId="{08A0CEFE-8ADE-E577-BA5C-708E92BE2903}"/>
          </ac:spMkLst>
        </pc:spChg>
        <pc:spChg chg="add mod">
          <ac:chgData name="Liisi Lillipuu - SOM" userId="dd80226e-5237-45f4-87b3-2ddd6f0092a4" providerId="ADAL" clId="{49B40144-6BCB-4D6E-BD51-BA5684A9CF3A}" dt="2025-02-10T07:59:43.835" v="16192"/>
          <ac:spMkLst>
            <pc:docMk/>
            <pc:sldMk cId="2198408904" sldId="4571"/>
            <ac:spMk id="19" creationId="{A3EBA013-A6EE-79ED-225D-E08174461C9D}"/>
          </ac:spMkLst>
        </pc:spChg>
        <pc:spChg chg="add mod">
          <ac:chgData name="Liisi Lillipuu - SOM" userId="dd80226e-5237-45f4-87b3-2ddd6f0092a4" providerId="ADAL" clId="{49B40144-6BCB-4D6E-BD51-BA5684A9CF3A}" dt="2025-02-10T07:59:43.835" v="16192"/>
          <ac:spMkLst>
            <pc:docMk/>
            <pc:sldMk cId="2198408904" sldId="4571"/>
            <ac:spMk id="29" creationId="{2C60B2AF-C397-18A9-CDCF-A1B7812BDDC5}"/>
          </ac:spMkLst>
        </pc:spChg>
        <pc:spChg chg="add mod">
          <ac:chgData name="Liisi Lillipuu - SOM" userId="dd80226e-5237-45f4-87b3-2ddd6f0092a4" providerId="ADAL" clId="{49B40144-6BCB-4D6E-BD51-BA5684A9CF3A}" dt="2025-02-10T07:59:43.835" v="16192"/>
          <ac:spMkLst>
            <pc:docMk/>
            <pc:sldMk cId="2198408904" sldId="4571"/>
            <ac:spMk id="35" creationId="{07DC5952-2B2E-2AF5-6173-C0F7FE9FB129}"/>
          </ac:spMkLst>
        </pc:spChg>
        <pc:graphicFrameChg chg="add mod modGraphic">
          <ac:chgData name="Liisi Lillipuu - SOM" userId="dd80226e-5237-45f4-87b3-2ddd6f0092a4" providerId="ADAL" clId="{49B40144-6BCB-4D6E-BD51-BA5684A9CF3A}" dt="2025-02-10T08:02:09.515" v="16201" actId="207"/>
          <ac:graphicFrameMkLst>
            <pc:docMk/>
            <pc:sldMk cId="2198408904" sldId="4571"/>
            <ac:graphicFrameMk id="21" creationId="{2578C901-168C-687E-D065-E1363D4CBBB0}"/>
          </ac:graphicFrameMkLst>
        </pc:graphicFrameChg>
        <pc:graphicFrameChg chg="add mod modGraphic">
          <ac:chgData name="Liisi Lillipuu - SOM" userId="dd80226e-5237-45f4-87b3-2ddd6f0092a4" providerId="ADAL" clId="{49B40144-6BCB-4D6E-BD51-BA5684A9CF3A}" dt="2025-02-10T08:02:21.243" v="16204" actId="207"/>
          <ac:graphicFrameMkLst>
            <pc:docMk/>
            <pc:sldMk cId="2198408904" sldId="4571"/>
            <ac:graphicFrameMk id="23" creationId="{36ED8208-2092-C6A9-890F-B5AFDEF0B9A7}"/>
          </ac:graphicFrameMkLst>
        </pc:graphicFrameChg>
        <pc:graphicFrameChg chg="add mod modGraphic">
          <ac:chgData name="Liisi Lillipuu - SOM" userId="dd80226e-5237-45f4-87b3-2ddd6f0092a4" providerId="ADAL" clId="{49B40144-6BCB-4D6E-BD51-BA5684A9CF3A}" dt="2025-02-10T08:01:47.887" v="16195" actId="207"/>
          <ac:graphicFrameMkLst>
            <pc:docMk/>
            <pc:sldMk cId="2198408904" sldId="4571"/>
            <ac:graphicFrameMk id="25" creationId="{839B4424-3EE0-65B0-08D3-F42AEF433A27}"/>
          </ac:graphicFrameMkLst>
        </pc:graphicFrameChg>
        <pc:graphicFrameChg chg="add mod modGraphic">
          <ac:chgData name="Liisi Lillipuu - SOM" userId="dd80226e-5237-45f4-87b3-2ddd6f0092a4" providerId="ADAL" clId="{49B40144-6BCB-4D6E-BD51-BA5684A9CF3A}" dt="2025-02-10T08:02:01.697" v="16198" actId="207"/>
          <ac:graphicFrameMkLst>
            <pc:docMk/>
            <pc:sldMk cId="2198408904" sldId="4571"/>
            <ac:graphicFrameMk id="27" creationId="{468BD011-CFD7-3EBF-5B1B-3F0E8852B1FA}"/>
          </ac:graphicFrameMkLst>
        </pc:graphicFrameChg>
        <pc:graphicFrameChg chg="add mod modGraphic">
          <ac:chgData name="Liisi Lillipuu - SOM" userId="dd80226e-5237-45f4-87b3-2ddd6f0092a4" providerId="ADAL" clId="{49B40144-6BCB-4D6E-BD51-BA5684A9CF3A}" dt="2025-02-10T08:01:57.553" v="16197" actId="207"/>
          <ac:graphicFrameMkLst>
            <pc:docMk/>
            <pc:sldMk cId="2198408904" sldId="4571"/>
            <ac:graphicFrameMk id="31" creationId="{B460F0DD-A327-8B1A-1E8D-09389B19EEAA}"/>
          </ac:graphicFrameMkLst>
        </pc:graphicFrameChg>
        <pc:graphicFrameChg chg="add mod modGraphic">
          <ac:chgData name="Liisi Lillipuu - SOM" userId="dd80226e-5237-45f4-87b3-2ddd6f0092a4" providerId="ADAL" clId="{49B40144-6BCB-4D6E-BD51-BA5684A9CF3A}" dt="2025-02-10T08:01:51.818" v="16196" actId="207"/>
          <ac:graphicFrameMkLst>
            <pc:docMk/>
            <pc:sldMk cId="2198408904" sldId="4571"/>
            <ac:graphicFrameMk id="37" creationId="{79D1ECB8-26C7-FEF6-48E2-91244C7C98CB}"/>
          </ac:graphicFrameMkLst>
        </pc:graphicFrameChg>
        <pc:picChg chg="add mod">
          <ac:chgData name="Liisi Lillipuu - SOM" userId="dd80226e-5237-45f4-87b3-2ddd6f0092a4" providerId="ADAL" clId="{49B40144-6BCB-4D6E-BD51-BA5684A9CF3A}" dt="2025-02-10T07:59:43.835" v="16192"/>
          <ac:picMkLst>
            <pc:docMk/>
            <pc:sldMk cId="2198408904" sldId="4571"/>
            <ac:picMk id="9" creationId="{1054C51C-CAC4-303D-7F9F-847B87E5B7ED}"/>
          </ac:picMkLst>
        </pc:picChg>
        <pc:picChg chg="add mod">
          <ac:chgData name="Liisi Lillipuu - SOM" userId="dd80226e-5237-45f4-87b3-2ddd6f0092a4" providerId="ADAL" clId="{49B40144-6BCB-4D6E-BD51-BA5684A9CF3A}" dt="2025-02-10T07:59:43.835" v="16192"/>
          <ac:picMkLst>
            <pc:docMk/>
            <pc:sldMk cId="2198408904" sldId="4571"/>
            <ac:picMk id="11" creationId="{8AB1F0BD-5C43-A4CA-A79F-33F3D3F480E2}"/>
          </ac:picMkLst>
        </pc:picChg>
        <pc:picChg chg="add mod">
          <ac:chgData name="Liisi Lillipuu - SOM" userId="dd80226e-5237-45f4-87b3-2ddd6f0092a4" providerId="ADAL" clId="{49B40144-6BCB-4D6E-BD51-BA5684A9CF3A}" dt="2025-02-10T07:59:43.835" v="16192"/>
          <ac:picMkLst>
            <pc:docMk/>
            <pc:sldMk cId="2198408904" sldId="4571"/>
            <ac:picMk id="13" creationId="{97FFA8FB-E575-34CF-6FC2-81BBD846902A}"/>
          </ac:picMkLst>
        </pc:picChg>
        <pc:picChg chg="add mod">
          <ac:chgData name="Liisi Lillipuu - SOM" userId="dd80226e-5237-45f4-87b3-2ddd6f0092a4" providerId="ADAL" clId="{49B40144-6BCB-4D6E-BD51-BA5684A9CF3A}" dt="2025-02-10T07:59:43.835" v="16192"/>
          <ac:picMkLst>
            <pc:docMk/>
            <pc:sldMk cId="2198408904" sldId="4571"/>
            <ac:picMk id="15" creationId="{8EEBBBFF-A0F0-AB87-21CB-19FD9276A2F4}"/>
          </ac:picMkLst>
        </pc:picChg>
        <pc:picChg chg="add mod">
          <ac:chgData name="Liisi Lillipuu - SOM" userId="dd80226e-5237-45f4-87b3-2ddd6f0092a4" providerId="ADAL" clId="{49B40144-6BCB-4D6E-BD51-BA5684A9CF3A}" dt="2025-02-10T07:59:43.835" v="16192"/>
          <ac:picMkLst>
            <pc:docMk/>
            <pc:sldMk cId="2198408904" sldId="4571"/>
            <ac:picMk id="33" creationId="{1E38544A-BD41-B5D5-7AE1-C2AAE8B422B1}"/>
          </ac:picMkLst>
        </pc:picChg>
        <pc:picChg chg="add mod">
          <ac:chgData name="Liisi Lillipuu - SOM" userId="dd80226e-5237-45f4-87b3-2ddd6f0092a4" providerId="ADAL" clId="{49B40144-6BCB-4D6E-BD51-BA5684A9CF3A}" dt="2025-02-10T07:59:43.835" v="16192"/>
          <ac:picMkLst>
            <pc:docMk/>
            <pc:sldMk cId="2198408904" sldId="4571"/>
            <ac:picMk id="39" creationId="{3DFC4A35-E0A1-2EE8-6783-E5AA60B5CD42}"/>
          </ac:picMkLst>
        </pc:picChg>
      </pc:sldChg>
      <pc:sldChg chg="add del">
        <pc:chgData name="Liisi Lillipuu - SOM" userId="dd80226e-5237-45f4-87b3-2ddd6f0092a4" providerId="ADAL" clId="{49B40144-6BCB-4D6E-BD51-BA5684A9CF3A}" dt="2025-02-10T07:59:34.563" v="16189"/>
        <pc:sldMkLst>
          <pc:docMk/>
          <pc:sldMk cId="3396208618" sldId="4571"/>
        </pc:sldMkLst>
      </pc:sldChg>
      <pc:sldChg chg="addSp delSp modSp mod chgLayout">
        <pc:chgData name="Liisi Lillipuu - SOM" userId="dd80226e-5237-45f4-87b3-2ddd6f0092a4" providerId="ADAL" clId="{49B40144-6BCB-4D6E-BD51-BA5684A9CF3A}" dt="2025-02-12T07:20:47.365" v="16762" actId="207"/>
        <pc:sldMkLst>
          <pc:docMk/>
          <pc:sldMk cId="4014258721" sldId="4576"/>
        </pc:sldMkLst>
        <pc:spChg chg="add del mod ord">
          <ac:chgData name="Liisi Lillipuu - SOM" userId="dd80226e-5237-45f4-87b3-2ddd6f0092a4" providerId="ADAL" clId="{49B40144-6BCB-4D6E-BD51-BA5684A9CF3A}" dt="2025-02-12T07:18:33.063" v="16755" actId="478"/>
          <ac:spMkLst>
            <pc:docMk/>
            <pc:sldMk cId="4014258721" sldId="4576"/>
            <ac:spMk id="2" creationId="{9D6252FF-9E7C-BE21-B5F6-7A032BF8ED3F}"/>
          </ac:spMkLst>
        </pc:spChg>
        <pc:spChg chg="add del mod ord">
          <ac:chgData name="Liisi Lillipuu - SOM" userId="dd80226e-5237-45f4-87b3-2ddd6f0092a4" providerId="ADAL" clId="{49B40144-6BCB-4D6E-BD51-BA5684A9CF3A}" dt="2025-02-12T07:18:41.579" v="16756" actId="478"/>
          <ac:spMkLst>
            <pc:docMk/>
            <pc:sldMk cId="4014258721" sldId="4576"/>
            <ac:spMk id="3" creationId="{3AF18D6B-E593-BDA8-03AA-1A71B8282454}"/>
          </ac:spMkLst>
        </pc:spChg>
        <pc:spChg chg="mod ord">
          <ac:chgData name="Liisi Lillipuu - SOM" userId="dd80226e-5237-45f4-87b3-2ddd6f0092a4" providerId="ADAL" clId="{49B40144-6BCB-4D6E-BD51-BA5684A9CF3A}" dt="2025-02-12T07:20:47.365" v="16762" actId="207"/>
          <ac:spMkLst>
            <pc:docMk/>
            <pc:sldMk cId="4014258721" sldId="4576"/>
            <ac:spMk id="7" creationId="{BDF2FDAF-F01D-FD14-F37F-3FC5E84B430D}"/>
          </ac:spMkLst>
        </pc:spChg>
        <pc:spChg chg="mod">
          <ac:chgData name="Liisi Lillipuu - SOM" userId="dd80226e-5237-45f4-87b3-2ddd6f0092a4" providerId="ADAL" clId="{49B40144-6BCB-4D6E-BD51-BA5684A9CF3A}" dt="2025-02-12T07:19:22.691" v="16757" actId="208"/>
          <ac:spMkLst>
            <pc:docMk/>
            <pc:sldMk cId="4014258721" sldId="4576"/>
            <ac:spMk id="109" creationId="{F680F4CE-05FB-DCEA-1C01-218D87C27E06}"/>
          </ac:spMkLst>
        </pc:spChg>
        <pc:spChg chg="mod">
          <ac:chgData name="Liisi Lillipuu - SOM" userId="dd80226e-5237-45f4-87b3-2ddd6f0092a4" providerId="ADAL" clId="{49B40144-6BCB-4D6E-BD51-BA5684A9CF3A}" dt="2025-02-12T07:20:15.309" v="16759" actId="208"/>
          <ac:spMkLst>
            <pc:docMk/>
            <pc:sldMk cId="4014258721" sldId="4576"/>
            <ac:spMk id="133" creationId="{42ACA7E1-4106-9A0B-D5DD-82878740DF89}"/>
          </ac:spMkLst>
        </pc:spChg>
        <pc:spChg chg="mod">
          <ac:chgData name="Liisi Lillipuu - SOM" userId="dd80226e-5237-45f4-87b3-2ddd6f0092a4" providerId="ADAL" clId="{49B40144-6BCB-4D6E-BD51-BA5684A9CF3A}" dt="2025-02-12T07:19:22.691" v="16757" actId="208"/>
          <ac:spMkLst>
            <pc:docMk/>
            <pc:sldMk cId="4014258721" sldId="4576"/>
            <ac:spMk id="145" creationId="{5DD3513F-B298-0607-8BCC-683856980504}"/>
          </ac:spMkLst>
        </pc:spChg>
        <pc:spChg chg="mod">
          <ac:chgData name="Liisi Lillipuu - SOM" userId="dd80226e-5237-45f4-87b3-2ddd6f0092a4" providerId="ADAL" clId="{49B40144-6BCB-4D6E-BD51-BA5684A9CF3A}" dt="2025-02-12T07:19:22.691" v="16757" actId="208"/>
          <ac:spMkLst>
            <pc:docMk/>
            <pc:sldMk cId="4014258721" sldId="4576"/>
            <ac:spMk id="146" creationId="{D4E50F31-761F-3CF7-E848-470DDE3F8614}"/>
          </ac:spMkLst>
        </pc:spChg>
        <pc:spChg chg="mod">
          <ac:chgData name="Liisi Lillipuu - SOM" userId="dd80226e-5237-45f4-87b3-2ddd6f0092a4" providerId="ADAL" clId="{49B40144-6BCB-4D6E-BD51-BA5684A9CF3A}" dt="2025-02-12T07:19:22.691" v="16757" actId="208"/>
          <ac:spMkLst>
            <pc:docMk/>
            <pc:sldMk cId="4014258721" sldId="4576"/>
            <ac:spMk id="147" creationId="{96963975-FAB4-6A14-AD0A-58AB7BEC0283}"/>
          </ac:spMkLst>
        </pc:spChg>
        <pc:spChg chg="mod">
          <ac:chgData name="Liisi Lillipuu - SOM" userId="dd80226e-5237-45f4-87b3-2ddd6f0092a4" providerId="ADAL" clId="{49B40144-6BCB-4D6E-BD51-BA5684A9CF3A}" dt="2025-02-12T07:19:22.691" v="16757" actId="208"/>
          <ac:spMkLst>
            <pc:docMk/>
            <pc:sldMk cId="4014258721" sldId="4576"/>
            <ac:spMk id="148" creationId="{FB24EF75-8C2A-52DC-F1C6-F453754BDCC8}"/>
          </ac:spMkLst>
        </pc:spChg>
        <pc:spChg chg="mod">
          <ac:chgData name="Liisi Lillipuu - SOM" userId="dd80226e-5237-45f4-87b3-2ddd6f0092a4" providerId="ADAL" clId="{49B40144-6BCB-4D6E-BD51-BA5684A9CF3A}" dt="2025-02-12T07:19:22.691" v="16757" actId="208"/>
          <ac:spMkLst>
            <pc:docMk/>
            <pc:sldMk cId="4014258721" sldId="4576"/>
            <ac:spMk id="149" creationId="{26AD0A8D-CB1C-0528-2605-F86813C7FA40}"/>
          </ac:spMkLst>
        </pc:spChg>
        <pc:spChg chg="mod">
          <ac:chgData name="Liisi Lillipuu - SOM" userId="dd80226e-5237-45f4-87b3-2ddd6f0092a4" providerId="ADAL" clId="{49B40144-6BCB-4D6E-BD51-BA5684A9CF3A}" dt="2025-02-12T07:19:22.691" v="16757" actId="208"/>
          <ac:spMkLst>
            <pc:docMk/>
            <pc:sldMk cId="4014258721" sldId="4576"/>
            <ac:spMk id="150" creationId="{019CA98F-0EC9-228E-BF3C-65C0A1174BBE}"/>
          </ac:spMkLst>
        </pc:spChg>
        <pc:spChg chg="mod">
          <ac:chgData name="Liisi Lillipuu - SOM" userId="dd80226e-5237-45f4-87b3-2ddd6f0092a4" providerId="ADAL" clId="{49B40144-6BCB-4D6E-BD51-BA5684A9CF3A}" dt="2025-02-12T07:19:22.691" v="16757" actId="208"/>
          <ac:spMkLst>
            <pc:docMk/>
            <pc:sldMk cId="4014258721" sldId="4576"/>
            <ac:spMk id="151" creationId="{83FBD358-617C-010D-BD82-0B916049D8DC}"/>
          </ac:spMkLst>
        </pc:spChg>
        <pc:cxnChg chg="mod">
          <ac:chgData name="Liisi Lillipuu - SOM" userId="dd80226e-5237-45f4-87b3-2ddd6f0092a4" providerId="ADAL" clId="{49B40144-6BCB-4D6E-BD51-BA5684A9CF3A}" dt="2025-02-12T07:19:22.691" v="16757" actId="208"/>
          <ac:cxnSpMkLst>
            <pc:docMk/>
            <pc:sldMk cId="4014258721" sldId="4576"/>
            <ac:cxnSpMk id="117" creationId="{D87FC8E8-EA4E-0D28-E66A-E475D45B8345}"/>
          </ac:cxnSpMkLst>
        </pc:cxnChg>
        <pc:cxnChg chg="mod">
          <ac:chgData name="Liisi Lillipuu - SOM" userId="dd80226e-5237-45f4-87b3-2ddd6f0092a4" providerId="ADAL" clId="{49B40144-6BCB-4D6E-BD51-BA5684A9CF3A}" dt="2025-02-12T07:19:42.343" v="16758" actId="208"/>
          <ac:cxnSpMkLst>
            <pc:docMk/>
            <pc:sldMk cId="4014258721" sldId="4576"/>
            <ac:cxnSpMk id="119" creationId="{A15DA204-496B-5DD4-40EE-6CCA9D8E2A27}"/>
          </ac:cxnSpMkLst>
        </pc:cxnChg>
        <pc:cxnChg chg="mod">
          <ac:chgData name="Liisi Lillipuu - SOM" userId="dd80226e-5237-45f4-87b3-2ddd6f0092a4" providerId="ADAL" clId="{49B40144-6BCB-4D6E-BD51-BA5684A9CF3A}" dt="2025-02-12T07:20:19.795" v="16760" actId="208"/>
          <ac:cxnSpMkLst>
            <pc:docMk/>
            <pc:sldMk cId="4014258721" sldId="4576"/>
            <ac:cxnSpMk id="137" creationId="{AF917E86-19D7-C9F4-55B7-7F992449C946}"/>
          </ac:cxnSpMkLst>
        </pc:cxnChg>
      </pc:sldChg>
    </pc:docChg>
  </pc:docChgLst>
  <pc:docChgLst>
    <pc:chgData name="Liisi Lillipuu - SOM" userId="S::liisi.lillipuu@sm.ee::dd80226e-5237-45f4-87b3-2ddd6f0092a4" providerId="AD" clId="Web-{17F40BCF-B414-D75C-7A6D-7057F7E4351D}"/>
    <pc:docChg chg="modSld">
      <pc:chgData name="Liisi Lillipuu - SOM" userId="S::liisi.lillipuu@sm.ee::dd80226e-5237-45f4-87b3-2ddd6f0092a4" providerId="AD" clId="Web-{17F40BCF-B414-D75C-7A6D-7057F7E4351D}" dt="2025-04-14T06:21:59.119" v="3"/>
      <pc:docMkLst>
        <pc:docMk/>
      </pc:docMkLst>
      <pc:sldChg chg="mod modShow">
        <pc:chgData name="Liisi Lillipuu - SOM" userId="S::liisi.lillipuu@sm.ee::dd80226e-5237-45f4-87b3-2ddd6f0092a4" providerId="AD" clId="Web-{17F40BCF-B414-D75C-7A6D-7057F7E4351D}" dt="2025-04-14T06:21:59.119" v="3"/>
        <pc:sldMkLst>
          <pc:docMk/>
          <pc:sldMk cId="141846156" sldId="4574"/>
        </pc:sldMkLst>
      </pc:sldChg>
      <pc:sldChg chg="mod modShow">
        <pc:chgData name="Liisi Lillipuu - SOM" userId="S::liisi.lillipuu@sm.ee::dd80226e-5237-45f4-87b3-2ddd6f0092a4" providerId="AD" clId="Web-{17F40BCF-B414-D75C-7A6D-7057F7E4351D}" dt="2025-04-14T06:21:59.072" v="2"/>
        <pc:sldMkLst>
          <pc:docMk/>
          <pc:sldMk cId="2027608637" sldId="4575"/>
        </pc:sldMkLst>
      </pc:sldChg>
    </pc:docChg>
  </pc:docChgLst>
  <pc:docChgLst>
    <pc:chgData name="Liisi Lillipuu - SOM" userId="S::liisi.lillipuu@sm.ee::dd80226e-5237-45f4-87b3-2ddd6f0092a4" providerId="AD" clId="Web-{E72ED5C1-BD6B-F6E2-5C2B-8B1B8835E8EB}"/>
    <pc:docChg chg="modSld">
      <pc:chgData name="Liisi Lillipuu - SOM" userId="S::liisi.lillipuu@sm.ee::dd80226e-5237-45f4-87b3-2ddd6f0092a4" providerId="AD" clId="Web-{E72ED5C1-BD6B-F6E2-5C2B-8B1B8835E8EB}" dt="2025-01-08T09:52:43.934" v="14"/>
      <pc:docMkLst>
        <pc:docMk/>
      </pc:docMkLst>
      <pc:sldChg chg="addSp delSp modSp">
        <pc:chgData name="Liisi Lillipuu - SOM" userId="S::liisi.lillipuu@sm.ee::dd80226e-5237-45f4-87b3-2ddd6f0092a4" providerId="AD" clId="Web-{E72ED5C1-BD6B-F6E2-5C2B-8B1B8835E8EB}" dt="2025-01-08T09:52:43.934" v="14"/>
        <pc:sldMkLst>
          <pc:docMk/>
          <pc:sldMk cId="3144626997" sldId="262"/>
        </pc:sldMkLst>
      </pc:sldChg>
    </pc:docChg>
  </pc:docChgLst>
  <pc:docChgLst>
    <pc:chgData name="Raili Sillart - SOM" userId="S::raili.sillart@sm.ee::76428b88-72a3-4460-8a90-d66061c965fe" providerId="AD" clId="Web-{FD966D78-2FEF-0255-B86A-5BBA4382AA29}"/>
    <pc:docChg chg="modSld">
      <pc:chgData name="Raili Sillart - SOM" userId="S::raili.sillart@sm.ee::76428b88-72a3-4460-8a90-d66061c965fe" providerId="AD" clId="Web-{FD966D78-2FEF-0255-B86A-5BBA4382AA29}" dt="2025-02-10T08:11:27.443" v="47"/>
      <pc:docMkLst>
        <pc:docMk/>
      </pc:docMkLst>
      <pc:sldChg chg="modSp">
        <pc:chgData name="Raili Sillart - SOM" userId="S::raili.sillart@sm.ee::76428b88-72a3-4460-8a90-d66061c965fe" providerId="AD" clId="Web-{FD966D78-2FEF-0255-B86A-5BBA4382AA29}" dt="2025-02-10T08:11:27.443" v="47"/>
        <pc:sldMkLst>
          <pc:docMk/>
          <pc:sldMk cId="3108171208" sldId="4558"/>
        </pc:sldMkLst>
      </pc:sldChg>
    </pc:docChg>
  </pc:docChgLst>
  <pc:docChgLst>
    <pc:chgData name="Liisi Lillipuu - SOM" userId="S::liisi.lillipuu@sm.ee::dd80226e-5237-45f4-87b3-2ddd6f0092a4" providerId="AD" clId="Web-{7B449CF4-F9F8-9F7C-5F4A-2E6DBA1F73A7}"/>
    <pc:docChg chg="addSld modSld">
      <pc:chgData name="Liisi Lillipuu - SOM" userId="S::liisi.lillipuu@sm.ee::dd80226e-5237-45f4-87b3-2ddd6f0092a4" providerId="AD" clId="Web-{7B449CF4-F9F8-9F7C-5F4A-2E6DBA1F73A7}" dt="2025-02-07T10:03:30.497" v="551"/>
      <pc:docMkLst>
        <pc:docMk/>
      </pc:docMkLst>
      <pc:sldChg chg="modSp mod modShow modCm">
        <pc:chgData name="Liisi Lillipuu - SOM" userId="S::liisi.lillipuu@sm.ee::dd80226e-5237-45f4-87b3-2ddd6f0092a4" providerId="AD" clId="Web-{7B449CF4-F9F8-9F7C-5F4A-2E6DBA1F73A7}" dt="2025-02-07T10:03:30.497" v="551"/>
        <pc:sldMkLst>
          <pc:docMk/>
          <pc:sldMk cId="431118621" sldId="45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isi Lillipuu - SOM" userId="S::liisi.lillipuu@sm.ee::dd80226e-5237-45f4-87b3-2ddd6f0092a4" providerId="AD" clId="Web-{7B449CF4-F9F8-9F7C-5F4A-2E6DBA1F73A7}" dt="2025-02-07T09:46:36.962" v="97"/>
              <pc2:cmMkLst xmlns:pc2="http://schemas.microsoft.com/office/powerpoint/2019/9/main/command">
                <pc:docMk/>
                <pc:sldMk cId="431118621" sldId="4539"/>
                <pc2:cmMk id="{79ED5C3C-1527-4A68-BBBE-064407C4EC18}"/>
              </pc2:cmMkLst>
            </pc226:cmChg>
          </p:ext>
        </pc:extLst>
      </pc:sldChg>
      <pc:sldChg chg="addSp delSp modSp add replId">
        <pc:chgData name="Liisi Lillipuu - SOM" userId="S::liisi.lillipuu@sm.ee::dd80226e-5237-45f4-87b3-2ddd6f0092a4" providerId="AD" clId="Web-{7B449CF4-F9F8-9F7C-5F4A-2E6DBA1F73A7}" dt="2025-02-07T09:53:16.564" v="447"/>
        <pc:sldMkLst>
          <pc:docMk/>
          <pc:sldMk cId="4087035000" sldId="4556"/>
        </pc:sldMkLst>
      </pc:sldChg>
      <pc:sldChg chg="modSp add replId">
        <pc:chgData name="Liisi Lillipuu - SOM" userId="S::liisi.lillipuu@sm.ee::dd80226e-5237-45f4-87b3-2ddd6f0092a4" providerId="AD" clId="Web-{7B449CF4-F9F8-9F7C-5F4A-2E6DBA1F73A7}" dt="2025-02-07T09:56:15.755" v="493"/>
        <pc:sldMkLst>
          <pc:docMk/>
          <pc:sldMk cId="3892605067" sldId="4557"/>
        </pc:sldMkLst>
        <pc:graphicFrameChg chg="mod modGraphic">
          <ac:chgData name="Liisi Lillipuu - SOM" userId="S::liisi.lillipuu@sm.ee::dd80226e-5237-45f4-87b3-2ddd6f0092a4" providerId="AD" clId="Web-{7B449CF4-F9F8-9F7C-5F4A-2E6DBA1F73A7}" dt="2025-02-07T09:56:15.755" v="493"/>
          <ac:graphicFrameMkLst>
            <pc:docMk/>
            <pc:sldMk cId="3892605067" sldId="4557"/>
            <ac:graphicFrameMk id="6" creationId="{A6184F44-9767-8797-7841-06DD56B0DF84}"/>
          </ac:graphicFrameMkLst>
        </pc:graphicFrameChg>
      </pc:sldChg>
      <pc:sldChg chg="modSp add replId">
        <pc:chgData name="Liisi Lillipuu - SOM" userId="S::liisi.lillipuu@sm.ee::dd80226e-5237-45f4-87b3-2ddd6f0092a4" providerId="AD" clId="Web-{7B449CF4-F9F8-9F7C-5F4A-2E6DBA1F73A7}" dt="2025-02-07T09:58:00.350" v="535"/>
        <pc:sldMkLst>
          <pc:docMk/>
          <pc:sldMk cId="3108171208" sldId="4558"/>
        </pc:sldMkLst>
      </pc:sldChg>
      <pc:sldChg chg="modSp add replId">
        <pc:chgData name="Liisi Lillipuu - SOM" userId="S::liisi.lillipuu@sm.ee::dd80226e-5237-45f4-87b3-2ddd6f0092a4" providerId="AD" clId="Web-{7B449CF4-F9F8-9F7C-5F4A-2E6DBA1F73A7}" dt="2025-02-07T09:58:40.976" v="543"/>
        <pc:sldMkLst>
          <pc:docMk/>
          <pc:sldMk cId="3406535496" sldId="4559"/>
        </pc:sldMkLst>
      </pc:sldChg>
    </pc:docChg>
  </pc:docChgLst>
  <pc:docChgLst>
    <pc:chgData name="Marion Rummo - SOM" userId="S::marion.rummo@sm.ee::ff2a755e-d8f5-414a-b32f-56217da9d89b" providerId="AD" clId="Web-{9E57E386-9DBA-C3FE-42AC-C9362820C6E2}"/>
    <pc:docChg chg="modSld">
      <pc:chgData name="Marion Rummo - SOM" userId="S::marion.rummo@sm.ee::ff2a755e-d8f5-414a-b32f-56217da9d89b" providerId="AD" clId="Web-{9E57E386-9DBA-C3FE-42AC-C9362820C6E2}" dt="2025-02-17T11:47:23.560" v="0" actId="1076"/>
      <pc:docMkLst>
        <pc:docMk/>
      </pc:docMkLst>
      <pc:sldChg chg="modSp">
        <pc:chgData name="Marion Rummo - SOM" userId="S::marion.rummo@sm.ee::ff2a755e-d8f5-414a-b32f-56217da9d89b" providerId="AD" clId="Web-{9E57E386-9DBA-C3FE-42AC-C9362820C6E2}" dt="2025-02-17T11:47:23.560" v="0" actId="1076"/>
        <pc:sldMkLst>
          <pc:docMk/>
          <pc:sldMk cId="3193615797" sldId="4532"/>
        </pc:sldMkLst>
        <pc:picChg chg="mod">
          <ac:chgData name="Marion Rummo - SOM" userId="S::marion.rummo@sm.ee::ff2a755e-d8f5-414a-b32f-56217da9d89b" providerId="AD" clId="Web-{9E57E386-9DBA-C3FE-42AC-C9362820C6E2}" dt="2025-02-17T11:47:23.560" v="0" actId="1076"/>
          <ac:picMkLst>
            <pc:docMk/>
            <pc:sldMk cId="3193615797" sldId="4532"/>
            <ac:picMk id="8" creationId="{705F8F3F-CF89-4BA0-68FB-B1CEFFC59BAC}"/>
          </ac:picMkLst>
        </pc:picChg>
      </pc:sldChg>
    </pc:docChg>
  </pc:docChgLst>
  <pc:docChgLst>
    <pc:chgData name="Liisi Lillipuu - SOM" userId="S::liisi.lillipuu@sm.ee::dd80226e-5237-45f4-87b3-2ddd6f0092a4" providerId="AD" clId="Web-{4FAC6D01-DDD6-7617-A7EF-434FE2178FF4}"/>
    <pc:docChg chg="addSld modSld">
      <pc:chgData name="Liisi Lillipuu - SOM" userId="S::liisi.lillipuu@sm.ee::dd80226e-5237-45f4-87b3-2ddd6f0092a4" providerId="AD" clId="Web-{4FAC6D01-DDD6-7617-A7EF-434FE2178FF4}" dt="2025-02-12T09:10:06.440" v="148" actId="20577"/>
      <pc:docMkLst>
        <pc:docMk/>
      </pc:docMkLst>
      <pc:sldChg chg="addSp delSp modSp new mod modClrScheme chgLayout">
        <pc:chgData name="Liisi Lillipuu - SOM" userId="S::liisi.lillipuu@sm.ee::dd80226e-5237-45f4-87b3-2ddd6f0092a4" providerId="AD" clId="Web-{4FAC6D01-DDD6-7617-A7EF-434FE2178FF4}" dt="2025-02-12T09:10:06.440" v="148" actId="20577"/>
        <pc:sldMkLst>
          <pc:docMk/>
          <pc:sldMk cId="399768849" sldId="4577"/>
        </pc:sldMkLst>
        <pc:spChg chg="mod ord">
          <ac:chgData name="Liisi Lillipuu - SOM" userId="S::liisi.lillipuu@sm.ee::dd80226e-5237-45f4-87b3-2ddd6f0092a4" providerId="AD" clId="Web-{4FAC6D01-DDD6-7617-A7EF-434FE2178FF4}" dt="2025-02-12T09:09:50.408" v="144"/>
          <ac:spMkLst>
            <pc:docMk/>
            <pc:sldMk cId="399768849" sldId="4577"/>
            <ac:spMk id="2" creationId="{F9AE861F-3CA2-EE2E-02BB-1ADA2BE83808}"/>
          </ac:spMkLst>
        </pc:spChg>
        <pc:spChg chg="mod ord">
          <ac:chgData name="Liisi Lillipuu - SOM" userId="S::liisi.lillipuu@sm.ee::dd80226e-5237-45f4-87b3-2ddd6f0092a4" providerId="AD" clId="Web-{4FAC6D01-DDD6-7617-A7EF-434FE2178FF4}" dt="2025-02-12T09:10:06.440" v="148" actId="20577"/>
          <ac:spMkLst>
            <pc:docMk/>
            <pc:sldMk cId="399768849" sldId="4577"/>
            <ac:spMk id="3" creationId="{C162D448-15F6-0F13-69C5-FD499E33BAC5}"/>
          </ac:spMkLst>
        </pc:spChg>
        <pc:spChg chg="del">
          <ac:chgData name="Liisi Lillipuu - SOM" userId="S::liisi.lillipuu@sm.ee::dd80226e-5237-45f4-87b3-2ddd6f0092a4" providerId="AD" clId="Web-{4FAC6D01-DDD6-7617-A7EF-434FE2178FF4}" dt="2025-02-12T09:05:32.747" v="1"/>
          <ac:spMkLst>
            <pc:docMk/>
            <pc:sldMk cId="399768849" sldId="4577"/>
            <ac:spMk id="4" creationId="{0FEC6D88-242D-0746-082F-CD9EE46F6E38}"/>
          </ac:spMkLst>
        </pc:spChg>
        <pc:spChg chg="del mod ord">
          <ac:chgData name="Liisi Lillipuu - SOM" userId="S::liisi.lillipuu@sm.ee::dd80226e-5237-45f4-87b3-2ddd6f0092a4" providerId="AD" clId="Web-{4FAC6D01-DDD6-7617-A7EF-434FE2178FF4}" dt="2025-02-12T09:07:10.686" v="79"/>
          <ac:spMkLst>
            <pc:docMk/>
            <pc:sldMk cId="399768849" sldId="4577"/>
            <ac:spMk id="5" creationId="{54C71731-9299-B130-6C27-A9D940FE4696}"/>
          </ac:spMkLst>
        </pc:spChg>
        <pc:spChg chg="add mod">
          <ac:chgData name="Liisi Lillipuu - SOM" userId="S::liisi.lillipuu@sm.ee::dd80226e-5237-45f4-87b3-2ddd6f0092a4" providerId="AD" clId="Web-{4FAC6D01-DDD6-7617-A7EF-434FE2178FF4}" dt="2025-02-12T09:09:07.673" v="143" actId="20577"/>
          <ac:spMkLst>
            <pc:docMk/>
            <pc:sldMk cId="399768849" sldId="4577"/>
            <ac:spMk id="7" creationId="{1C6655E6-C208-F8E8-9E56-BD7AA955EB9E}"/>
          </ac:spMkLst>
        </pc:spChg>
        <pc:spChg chg="add mod">
          <ac:chgData name="Liisi Lillipuu - SOM" userId="S::liisi.lillipuu@sm.ee::dd80226e-5237-45f4-87b3-2ddd6f0092a4" providerId="AD" clId="Web-{4FAC6D01-DDD6-7617-A7EF-434FE2178FF4}" dt="2025-02-12T09:09:03.329" v="138" actId="20577"/>
          <ac:spMkLst>
            <pc:docMk/>
            <pc:sldMk cId="399768849" sldId="4577"/>
            <ac:spMk id="9" creationId="{FFDB308B-7B4E-0FC6-36AB-C6439E0D2194}"/>
          </ac:spMkLst>
        </pc:spChg>
        <pc:spChg chg="add del mod">
          <ac:chgData name="Liisi Lillipuu - SOM" userId="S::liisi.lillipuu@sm.ee::dd80226e-5237-45f4-87b3-2ddd6f0092a4" providerId="AD" clId="Web-{4FAC6D01-DDD6-7617-A7EF-434FE2178FF4}" dt="2025-02-12T09:08:42.923" v="129"/>
          <ac:spMkLst>
            <pc:docMk/>
            <pc:sldMk cId="399768849" sldId="4577"/>
            <ac:spMk id="11" creationId="{A6559169-13C2-864E-8EBE-618950EA4D76}"/>
          </ac:spMkLst>
        </pc:spChg>
      </pc:sldChg>
    </pc:docChg>
  </pc:docChgLst>
  <pc:docChgLst>
    <pc:chgData name="Liisi Lillipuu - SOM" userId="S::liisi.lillipuu@sm.ee::dd80226e-5237-45f4-87b3-2ddd6f0092a4" providerId="AD" clId="Web-{ECC6FCE4-FD5C-525C-0163-19CE2D6A9F0F}"/>
    <pc:docChg chg="addSld modSld">
      <pc:chgData name="Liisi Lillipuu - SOM" userId="S::liisi.lillipuu@sm.ee::dd80226e-5237-45f4-87b3-2ddd6f0092a4" providerId="AD" clId="Web-{ECC6FCE4-FD5C-525C-0163-19CE2D6A9F0F}" dt="2025-01-13T08:00:28.436" v="529"/>
      <pc:docMkLst>
        <pc:docMk/>
      </pc:docMkLst>
      <pc:sldChg chg="modNotes">
        <pc:chgData name="Liisi Lillipuu - SOM" userId="S::liisi.lillipuu@sm.ee::dd80226e-5237-45f4-87b3-2ddd6f0092a4" providerId="AD" clId="Web-{ECC6FCE4-FD5C-525C-0163-19CE2D6A9F0F}" dt="2025-01-13T07:28:08.455" v="56"/>
        <pc:sldMkLst>
          <pc:docMk/>
          <pc:sldMk cId="1202674097" sldId="4273"/>
        </pc:sldMkLst>
      </pc:sldChg>
      <pc:sldChg chg="modNotes">
        <pc:chgData name="Liisi Lillipuu - SOM" userId="S::liisi.lillipuu@sm.ee::dd80226e-5237-45f4-87b3-2ddd6f0092a4" providerId="AD" clId="Web-{ECC6FCE4-FD5C-525C-0163-19CE2D6A9F0F}" dt="2025-01-13T08:00:28.436" v="529"/>
        <pc:sldMkLst>
          <pc:docMk/>
          <pc:sldMk cId="3094027000" sldId="4383"/>
        </pc:sldMkLst>
      </pc:sldChg>
      <pc:sldChg chg="modNotes">
        <pc:chgData name="Liisi Lillipuu - SOM" userId="S::liisi.lillipuu@sm.ee::dd80226e-5237-45f4-87b3-2ddd6f0092a4" providerId="AD" clId="Web-{ECC6FCE4-FD5C-525C-0163-19CE2D6A9F0F}" dt="2025-01-13T07:50:33.965" v="467"/>
        <pc:sldMkLst>
          <pc:docMk/>
          <pc:sldMk cId="431118621" sldId="4539"/>
        </pc:sldMkLst>
      </pc:sldChg>
      <pc:sldChg chg="modNotes">
        <pc:chgData name="Liisi Lillipuu - SOM" userId="S::liisi.lillipuu@sm.ee::dd80226e-5237-45f4-87b3-2ddd6f0092a4" providerId="AD" clId="Web-{ECC6FCE4-FD5C-525C-0163-19CE2D6A9F0F}" dt="2025-01-13T07:36:05.595" v="218"/>
        <pc:sldMkLst>
          <pc:docMk/>
          <pc:sldMk cId="813024999" sldId="4540"/>
        </pc:sldMkLst>
      </pc:sldChg>
      <pc:sldChg chg="modNotes">
        <pc:chgData name="Liisi Lillipuu - SOM" userId="S::liisi.lillipuu@sm.ee::dd80226e-5237-45f4-87b3-2ddd6f0092a4" providerId="AD" clId="Web-{ECC6FCE4-FD5C-525C-0163-19CE2D6A9F0F}" dt="2025-01-13T07:33:25.793" v="125"/>
        <pc:sldMkLst>
          <pc:docMk/>
          <pc:sldMk cId="3094442893" sldId="4552"/>
        </pc:sldMkLst>
      </pc:sldChg>
      <pc:sldChg chg="modSp new mod modShow modNotes">
        <pc:chgData name="Liisi Lillipuu - SOM" userId="S::liisi.lillipuu@sm.ee::dd80226e-5237-45f4-87b3-2ddd6f0092a4" providerId="AD" clId="Web-{ECC6FCE4-FD5C-525C-0163-19CE2D6A9F0F}" dt="2025-01-13T07:39:43.804" v="334"/>
        <pc:sldMkLst>
          <pc:docMk/>
          <pc:sldMk cId="397014541" sldId="4553"/>
        </pc:sldMkLst>
        <pc:spChg chg="mod">
          <ac:chgData name="Liisi Lillipuu - SOM" userId="S::liisi.lillipuu@sm.ee::dd80226e-5237-45f4-87b3-2ddd6f0092a4" providerId="AD" clId="Web-{ECC6FCE4-FD5C-525C-0163-19CE2D6A9F0F}" dt="2025-01-13T07:39:21.429" v="304" actId="20577"/>
          <ac:spMkLst>
            <pc:docMk/>
            <pc:sldMk cId="397014541" sldId="4553"/>
            <ac:spMk id="8" creationId="{867B4B35-4D27-74CC-BE8A-BCBA716F14F8}"/>
          </ac:spMkLst>
        </pc:spChg>
      </pc:sldChg>
    </pc:docChg>
  </pc:docChgLst>
  <pc:docChgLst>
    <pc:chgData name="Raili Sillart - SOM" userId="S::raili.sillart@sm.ee::76428b88-72a3-4460-8a90-d66061c965fe" providerId="AD" clId="Web-{E0701FDB-5000-AD74-0DFC-863B898676B0}"/>
    <pc:docChg chg="mod modSld">
      <pc:chgData name="Raili Sillart - SOM" userId="S::raili.sillart@sm.ee::76428b88-72a3-4460-8a90-d66061c965fe" providerId="AD" clId="Web-{E0701FDB-5000-AD74-0DFC-863B898676B0}" dt="2025-01-07T06:47:59.964" v="48"/>
      <pc:docMkLst>
        <pc:docMk/>
      </pc:docMkLst>
      <pc:sldChg chg="modSp modCm">
        <pc:chgData name="Raili Sillart - SOM" userId="S::raili.sillart@sm.ee::76428b88-72a3-4460-8a90-d66061c965fe" providerId="AD" clId="Web-{E0701FDB-5000-AD74-0DFC-863B898676B0}" dt="2025-01-07T06:47:59.964" v="48"/>
        <pc:sldMkLst>
          <pc:docMk/>
          <pc:sldMk cId="813024999" sldId="4540"/>
        </pc:sldMkLst>
        <pc:graphicFrameChg chg="mod modGraphic">
          <ac:chgData name="Raili Sillart - SOM" userId="S::raili.sillart@sm.ee::76428b88-72a3-4460-8a90-d66061c965fe" providerId="AD" clId="Web-{E0701FDB-5000-AD74-0DFC-863B898676B0}" dt="2025-01-07T06:37:45.418" v="41"/>
          <ac:graphicFrameMkLst>
            <pc:docMk/>
            <pc:sldMk cId="813024999" sldId="4540"/>
            <ac:graphicFrameMk id="6" creationId="{0E3CC6FA-644B-27AA-D98C-767B2BF800CD}"/>
          </ac:graphicFrameMkLst>
        </pc:graphicFrameChg>
        <pc:graphicFrameChg chg="mod modGraphic">
          <ac:chgData name="Raili Sillart - SOM" userId="S::raili.sillart@sm.ee::76428b88-72a3-4460-8a90-d66061c965fe" providerId="AD" clId="Web-{E0701FDB-5000-AD74-0DFC-863B898676B0}" dt="2025-01-07T06:47:59.964" v="48"/>
          <ac:graphicFrameMkLst>
            <pc:docMk/>
            <pc:sldMk cId="813024999" sldId="4540"/>
            <ac:graphicFrameMk id="10" creationId="{89B2E606-9E98-A128-62D3-10C8113C18CB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aili Sillart - SOM" userId="S::raili.sillart@sm.ee::76428b88-72a3-4460-8a90-d66061c965fe" providerId="AD" clId="Web-{E0701FDB-5000-AD74-0DFC-863B898676B0}" dt="2025-01-07T06:36:44.776" v="39"/>
              <pc2:cmMkLst xmlns:pc2="http://schemas.microsoft.com/office/powerpoint/2019/9/main/command">
                <pc:docMk/>
                <pc:sldMk cId="813024999" sldId="4540"/>
                <pc2:cmMk id="{56A69D9B-3457-42C8-97E8-1BDEA845D870}"/>
              </pc2:cmMkLst>
            </pc226:cmChg>
          </p:ext>
        </pc:extLst>
      </pc:sldChg>
    </pc:docChg>
  </pc:docChgLst>
  <pc:docChgLst>
    <pc:chgData name="Liisi Lillipuu - SOM" userId="S::liisi.lillipuu@sm.ee::dd80226e-5237-45f4-87b3-2ddd6f0092a4" providerId="AD" clId="Web-{09226563-BF57-8DF2-DF25-65E6E9E16E45}"/>
    <pc:docChg chg="addSld modSld">
      <pc:chgData name="Liisi Lillipuu - SOM" userId="S::liisi.lillipuu@sm.ee::dd80226e-5237-45f4-87b3-2ddd6f0092a4" providerId="AD" clId="Web-{09226563-BF57-8DF2-DF25-65E6E9E16E45}" dt="2025-01-09T09:05:44.211" v="235"/>
      <pc:docMkLst>
        <pc:docMk/>
      </pc:docMkLst>
      <pc:sldChg chg="modSp">
        <pc:chgData name="Liisi Lillipuu - SOM" userId="S::liisi.lillipuu@sm.ee::dd80226e-5237-45f4-87b3-2ddd6f0092a4" providerId="AD" clId="Web-{09226563-BF57-8DF2-DF25-65E6E9E16E45}" dt="2025-01-09T08:59:23.435" v="11"/>
        <pc:sldMkLst>
          <pc:docMk/>
          <pc:sldMk cId="813024999" sldId="4540"/>
        </pc:sldMkLst>
        <pc:graphicFrameChg chg="mod modGraphic">
          <ac:chgData name="Liisi Lillipuu - SOM" userId="S::liisi.lillipuu@sm.ee::dd80226e-5237-45f4-87b3-2ddd6f0092a4" providerId="AD" clId="Web-{09226563-BF57-8DF2-DF25-65E6E9E16E45}" dt="2025-01-09T08:55:32.961" v="1"/>
          <ac:graphicFrameMkLst>
            <pc:docMk/>
            <pc:sldMk cId="813024999" sldId="4540"/>
            <ac:graphicFrameMk id="6" creationId="{0E3CC6FA-644B-27AA-D98C-767B2BF800CD}"/>
          </ac:graphicFrameMkLst>
        </pc:graphicFrameChg>
        <pc:graphicFrameChg chg="mod modGraphic">
          <ac:chgData name="Liisi Lillipuu - SOM" userId="S::liisi.lillipuu@sm.ee::dd80226e-5237-45f4-87b3-2ddd6f0092a4" providerId="AD" clId="Web-{09226563-BF57-8DF2-DF25-65E6E9E16E45}" dt="2025-01-09T08:59:23.435" v="11"/>
          <ac:graphicFrameMkLst>
            <pc:docMk/>
            <pc:sldMk cId="813024999" sldId="4540"/>
            <ac:graphicFrameMk id="12" creationId="{447F1435-3135-DC2F-8555-6B06E5C80496}"/>
          </ac:graphicFrameMkLst>
        </pc:graphicFrameChg>
      </pc:sldChg>
      <pc:sldChg chg="modSp add replId">
        <pc:chgData name="Liisi Lillipuu - SOM" userId="S::liisi.lillipuu@sm.ee::dd80226e-5237-45f4-87b3-2ddd6f0092a4" providerId="AD" clId="Web-{09226563-BF57-8DF2-DF25-65E6E9E16E45}" dt="2025-01-09T09:05:44.211" v="235"/>
        <pc:sldMkLst>
          <pc:docMk/>
          <pc:sldMk cId="3094442893" sldId="4552"/>
        </pc:sldMkLst>
        <pc:graphicFrameChg chg="mod modGraphic">
          <ac:chgData name="Liisi Lillipuu - SOM" userId="S::liisi.lillipuu@sm.ee::dd80226e-5237-45f4-87b3-2ddd6f0092a4" providerId="AD" clId="Web-{09226563-BF57-8DF2-DF25-65E6E9E16E45}" dt="2025-01-09T09:02:38.644" v="34"/>
          <ac:graphicFrameMkLst>
            <pc:docMk/>
            <pc:sldMk cId="3094442893" sldId="4552"/>
            <ac:graphicFrameMk id="6" creationId="{0E3CC6FA-644B-27AA-D98C-767B2BF800CD}"/>
          </ac:graphicFrameMkLst>
        </pc:graphicFrameChg>
        <pc:graphicFrameChg chg="mod modGraphic">
          <ac:chgData name="Liisi Lillipuu - SOM" userId="S::liisi.lillipuu@sm.ee::dd80226e-5237-45f4-87b3-2ddd6f0092a4" providerId="AD" clId="Web-{09226563-BF57-8DF2-DF25-65E6E9E16E45}" dt="2025-01-09T09:04:01.896" v="143"/>
          <ac:graphicFrameMkLst>
            <pc:docMk/>
            <pc:sldMk cId="3094442893" sldId="4552"/>
            <ac:graphicFrameMk id="9" creationId="{7C2C9E73-6D8B-90C1-BF29-BBB5F1707EDE}"/>
          </ac:graphicFrameMkLst>
        </pc:graphicFrameChg>
        <pc:graphicFrameChg chg="mod modGraphic">
          <ac:chgData name="Liisi Lillipuu - SOM" userId="S::liisi.lillipuu@sm.ee::dd80226e-5237-45f4-87b3-2ddd6f0092a4" providerId="AD" clId="Web-{09226563-BF57-8DF2-DF25-65E6E9E16E45}" dt="2025-01-09T09:05:37.086" v="233"/>
          <ac:graphicFrameMkLst>
            <pc:docMk/>
            <pc:sldMk cId="3094442893" sldId="4552"/>
            <ac:graphicFrameMk id="10" creationId="{89B2E606-9E98-A128-62D3-10C8113C18CB}"/>
          </ac:graphicFrameMkLst>
        </pc:graphicFrameChg>
        <pc:graphicFrameChg chg="mod modGraphic">
          <ac:chgData name="Liisi Lillipuu - SOM" userId="S::liisi.lillipuu@sm.ee::dd80226e-5237-45f4-87b3-2ddd6f0092a4" providerId="AD" clId="Web-{09226563-BF57-8DF2-DF25-65E6E9E16E45}" dt="2025-01-09T09:04:25.349" v="165"/>
          <ac:graphicFrameMkLst>
            <pc:docMk/>
            <pc:sldMk cId="3094442893" sldId="4552"/>
            <ac:graphicFrameMk id="11" creationId="{A6CF6A16-6555-6A44-9CA3-4A903B344088}"/>
          </ac:graphicFrameMkLst>
        </pc:graphicFrameChg>
        <pc:graphicFrameChg chg="mod modGraphic">
          <ac:chgData name="Liisi Lillipuu - SOM" userId="S::liisi.lillipuu@sm.ee::dd80226e-5237-45f4-87b3-2ddd6f0092a4" providerId="AD" clId="Web-{09226563-BF57-8DF2-DF25-65E6E9E16E45}" dt="2025-01-09T09:03:29.551" v="101"/>
          <ac:graphicFrameMkLst>
            <pc:docMk/>
            <pc:sldMk cId="3094442893" sldId="4552"/>
            <ac:graphicFrameMk id="12" creationId="{447F1435-3135-DC2F-8555-6B06E5C80496}"/>
          </ac:graphicFrameMkLst>
        </pc:graphicFrameChg>
        <pc:graphicFrameChg chg="mod modGraphic">
          <ac:chgData name="Liisi Lillipuu - SOM" userId="S::liisi.lillipuu@sm.ee::dd80226e-5237-45f4-87b3-2ddd6f0092a4" providerId="AD" clId="Web-{09226563-BF57-8DF2-DF25-65E6E9E16E45}" dt="2025-01-09T09:05:44.211" v="235"/>
          <ac:graphicFrameMkLst>
            <pc:docMk/>
            <pc:sldMk cId="3094442893" sldId="4552"/>
            <ac:graphicFrameMk id="15" creationId="{99768CA2-516C-1642-0B9F-C23A1F64A2CF}"/>
          </ac:graphicFrameMkLst>
        </pc:graphicFrameChg>
      </pc:sldChg>
    </pc:docChg>
  </pc:docChgLst>
  <pc:docChgLst>
    <pc:chgData name="Liisi Lillipuu - SOM" userId="S::liisi.lillipuu@sm.ee::dd80226e-5237-45f4-87b3-2ddd6f0092a4" providerId="AD" clId="Web-{710BAD31-6741-F447-E798-97E0B3770DEC}"/>
    <pc:docChg chg="modSld">
      <pc:chgData name="Liisi Lillipuu - SOM" userId="S::liisi.lillipuu@sm.ee::dd80226e-5237-45f4-87b3-2ddd6f0092a4" providerId="AD" clId="Web-{710BAD31-6741-F447-E798-97E0B3770DEC}" dt="2025-01-03T14:37:37.312" v="13"/>
      <pc:docMkLst>
        <pc:docMk/>
      </pc:docMkLst>
      <pc:sldChg chg="modSp">
        <pc:chgData name="Liisi Lillipuu - SOM" userId="S::liisi.lillipuu@sm.ee::dd80226e-5237-45f4-87b3-2ddd6f0092a4" providerId="AD" clId="Web-{710BAD31-6741-F447-E798-97E0B3770DEC}" dt="2025-01-03T14:37:37.312" v="13"/>
        <pc:sldMkLst>
          <pc:docMk/>
          <pc:sldMk cId="813024999" sldId="4540"/>
        </pc:sldMkLst>
        <pc:graphicFrameChg chg="mod modGraphic">
          <ac:chgData name="Liisi Lillipuu - SOM" userId="S::liisi.lillipuu@sm.ee::dd80226e-5237-45f4-87b3-2ddd6f0092a4" providerId="AD" clId="Web-{710BAD31-6741-F447-E798-97E0B3770DEC}" dt="2025-01-03T14:37:37.312" v="13"/>
          <ac:graphicFrameMkLst>
            <pc:docMk/>
            <pc:sldMk cId="813024999" sldId="4540"/>
            <ac:graphicFrameMk id="6" creationId="{0E3CC6FA-644B-27AA-D98C-767B2BF800CD}"/>
          </ac:graphicFrameMkLst>
        </pc:graphicFrameChg>
      </pc:sldChg>
    </pc:docChg>
  </pc:docChgLst>
  <pc:docChgLst>
    <pc:chgData name="Liisi Lillipuu - SOM" userId="S::liisi.lillipuu@sm.ee::dd80226e-5237-45f4-87b3-2ddd6f0092a4" providerId="AD" clId="Web-{366243B6-F889-ED48-7631-76713D2A3553}"/>
    <pc:docChg chg="modSld">
      <pc:chgData name="Liisi Lillipuu - SOM" userId="S::liisi.lillipuu@sm.ee::dd80226e-5237-45f4-87b3-2ddd6f0092a4" providerId="AD" clId="Web-{366243B6-F889-ED48-7631-76713D2A3553}" dt="2025-01-07T10:55:42.315" v="1" actId="20577"/>
      <pc:docMkLst>
        <pc:docMk/>
      </pc:docMkLst>
      <pc:sldChg chg="modSp modCm">
        <pc:chgData name="Liisi Lillipuu - SOM" userId="S::liisi.lillipuu@sm.ee::dd80226e-5237-45f4-87b3-2ddd6f0092a4" providerId="AD" clId="Web-{366243B6-F889-ED48-7631-76713D2A3553}" dt="2025-01-07T10:55:42.315" v="1" actId="20577"/>
        <pc:sldMkLst>
          <pc:docMk/>
          <pc:sldMk cId="2747310236" sldId="4537"/>
        </pc:sldMkLst>
        <pc:spChg chg="mod">
          <ac:chgData name="Liisi Lillipuu - SOM" userId="S::liisi.lillipuu@sm.ee::dd80226e-5237-45f4-87b3-2ddd6f0092a4" providerId="AD" clId="Web-{366243B6-F889-ED48-7631-76713D2A3553}" dt="2025-01-07T10:55:42.315" v="1" actId="20577"/>
          <ac:spMkLst>
            <pc:docMk/>
            <pc:sldMk cId="2747310236" sldId="4537"/>
            <ac:spMk id="26" creationId="{665F5D5B-7B9D-991A-85DE-AB0018F085B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isi Lillipuu - SOM" userId="S::liisi.lillipuu@sm.ee::dd80226e-5237-45f4-87b3-2ddd6f0092a4" providerId="AD" clId="Web-{366243B6-F889-ED48-7631-76713D2A3553}" dt="2025-01-07T10:55:42.315" v="1" actId="20577"/>
              <pc2:cmMkLst xmlns:pc2="http://schemas.microsoft.com/office/powerpoint/2019/9/main/command">
                <pc:docMk/>
                <pc:sldMk cId="2747310236" sldId="4537"/>
                <pc2:cmMk id="{887B6166-E08E-4DC2-BEDB-EE63E0DA03C4}"/>
              </pc2:cmMkLst>
            </pc226:cmChg>
          </p:ext>
        </pc:extLst>
      </pc:sldChg>
    </pc:docChg>
  </pc:docChgLst>
  <pc:docChgLst>
    <pc:chgData name="Liisi Lillipuu - SOM" userId="S::liisi.lillipuu@sm.ee::dd80226e-5237-45f4-87b3-2ddd6f0092a4" providerId="AD" clId="Web-{9BED6FD4-5D2E-DD64-62AA-579AC31961D7}"/>
    <pc:docChg chg="modSld">
      <pc:chgData name="Liisi Lillipuu - SOM" userId="S::liisi.lillipuu@sm.ee::dd80226e-5237-45f4-87b3-2ddd6f0092a4" providerId="AD" clId="Web-{9BED6FD4-5D2E-DD64-62AA-579AC31961D7}" dt="2025-01-09T13:04:55.831" v="75"/>
      <pc:docMkLst>
        <pc:docMk/>
      </pc:docMkLst>
      <pc:sldChg chg="modSp">
        <pc:chgData name="Liisi Lillipuu - SOM" userId="S::liisi.lillipuu@sm.ee::dd80226e-5237-45f4-87b3-2ddd6f0092a4" providerId="AD" clId="Web-{9BED6FD4-5D2E-DD64-62AA-579AC31961D7}" dt="2025-01-09T13:04:55.831" v="75"/>
        <pc:sldMkLst>
          <pc:docMk/>
          <pc:sldMk cId="3094442893" sldId="4552"/>
        </pc:sldMkLst>
        <pc:graphicFrameChg chg="mod modGraphic">
          <ac:chgData name="Liisi Lillipuu - SOM" userId="S::liisi.lillipuu@sm.ee::dd80226e-5237-45f4-87b3-2ddd6f0092a4" providerId="AD" clId="Web-{9BED6FD4-5D2E-DD64-62AA-579AC31961D7}" dt="2025-01-09T13:00:49.262" v="27"/>
          <ac:graphicFrameMkLst>
            <pc:docMk/>
            <pc:sldMk cId="3094442893" sldId="4552"/>
            <ac:graphicFrameMk id="6" creationId="{0E3CC6FA-644B-27AA-D98C-767B2BF800CD}"/>
          </ac:graphicFrameMkLst>
        </pc:graphicFrameChg>
        <pc:graphicFrameChg chg="mod modGraphic">
          <ac:chgData name="Liisi Lillipuu - SOM" userId="S::liisi.lillipuu@sm.ee::dd80226e-5237-45f4-87b3-2ddd6f0092a4" providerId="AD" clId="Web-{9BED6FD4-5D2E-DD64-62AA-579AC31961D7}" dt="2025-01-09T13:04:55.831" v="75"/>
          <ac:graphicFrameMkLst>
            <pc:docMk/>
            <pc:sldMk cId="3094442893" sldId="4552"/>
            <ac:graphicFrameMk id="9" creationId="{7C2C9E73-6D8B-90C1-BF29-BBB5F1707EDE}"/>
          </ac:graphicFrameMkLst>
        </pc:graphicFrameChg>
      </pc:sldChg>
    </pc:docChg>
  </pc:docChgLst>
</pc:chgInfo>
</file>

<file path=ppt/comments/modernComment_11B8_332F1A3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604E2D2-0F0D-4AC9-BCD2-2D5402602A44}" authorId="{D5E5CBF4-D05D-8165-259C-06E18BEA30BF}" created="2025-01-08T07:28:02.59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58724917" sldId="4536"/>
      <ac:spMk id="7" creationId="{335EAA04-5A3B-BB06-C812-EE8C367C29EA}"/>
    </ac:deMkLst>
    <p188:txBody>
      <a:bodyPr/>
      <a:lstStyle/>
      <a:p>
        <a:r>
          <a:rPr lang="et-EE"/>
          <a:t>Andmete juhtrühm, riigi IT juhid?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0DAB6-8609-4047-B4E4-0BCC09C6D699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9C72D62-F063-40F9-BE57-3F17A7E7DF06}">
      <dgm:prSet phldr="0"/>
      <dgm:spPr/>
      <dgm:t>
        <a:bodyPr/>
        <a:lstStyle/>
        <a:p>
          <a:pPr algn="ctr" rtl="0"/>
          <a:r>
            <a:rPr lang="et-EE" dirty="0">
              <a:latin typeface="Roboto"/>
              <a:ea typeface="Roboto"/>
              <a:cs typeface="Roboto"/>
            </a:rPr>
            <a:t>Valdkonnaülene andmete strateegia + rakenduskava</a:t>
          </a:r>
        </a:p>
      </dgm:t>
    </dgm:pt>
    <dgm:pt modelId="{7DA33916-8DFA-41C4-AE22-2533C2EEBD3B}" type="parTrans" cxnId="{D21C011D-49CC-47E5-A71D-93BFB06BD2CE}">
      <dgm:prSet/>
      <dgm:spPr/>
      <dgm:t>
        <a:bodyPr/>
        <a:lstStyle/>
        <a:p>
          <a:endParaRPr lang="et-EE"/>
        </a:p>
      </dgm:t>
    </dgm:pt>
    <dgm:pt modelId="{820FD521-E6DE-4CBD-BA71-FDB84DAD2353}" type="sibTrans" cxnId="{D21C011D-49CC-47E5-A71D-93BFB06BD2CE}">
      <dgm:prSet/>
      <dgm:spPr/>
      <dgm:t>
        <a:bodyPr/>
        <a:lstStyle/>
        <a:p>
          <a:endParaRPr lang="et-EE"/>
        </a:p>
      </dgm:t>
    </dgm:pt>
    <dgm:pt modelId="{B542E455-E9F3-4E9C-BD3A-EB728BB95CF6}">
      <dgm:prSet phldr="0"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t-EE" sz="2800" b="0" dirty="0">
              <a:latin typeface="+mn-lt"/>
            </a:rPr>
            <a:t>Andmed tervise valdkonnas</a:t>
          </a:r>
        </a:p>
      </dgm:t>
    </dgm:pt>
    <dgm:pt modelId="{40475FC5-2D27-4D48-96BA-E719B1A8939C}" type="parTrans" cxnId="{ECDDD747-9A6A-466F-BE6B-B1DB54608948}">
      <dgm:prSet/>
      <dgm:spPr/>
      <dgm:t>
        <a:bodyPr/>
        <a:lstStyle/>
        <a:p>
          <a:endParaRPr lang="et-EE"/>
        </a:p>
      </dgm:t>
    </dgm:pt>
    <dgm:pt modelId="{3A05B8C9-67D6-4E73-B46D-6BC0D6C18A05}" type="sibTrans" cxnId="{ECDDD747-9A6A-466F-BE6B-B1DB54608948}">
      <dgm:prSet/>
      <dgm:spPr/>
      <dgm:t>
        <a:bodyPr/>
        <a:lstStyle/>
        <a:p>
          <a:endParaRPr lang="et-EE"/>
        </a:p>
      </dgm:t>
    </dgm:pt>
    <dgm:pt modelId="{B36AB7EE-E05D-42A3-9108-F3FB344B61BA}">
      <dgm:prSet phldr="0" custT="1"/>
      <dgm:spPr/>
      <dgm:t>
        <a:bodyPr/>
        <a:lstStyle/>
        <a:p>
          <a:pPr marL="0" lvl="0" algn="ctr" defTabSz="1555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800" b="0" i="0" kern="1200" dirty="0">
              <a:latin typeface="Roboto"/>
              <a:ea typeface="Roboto"/>
              <a:cs typeface="+mn-cs"/>
            </a:rPr>
            <a:t>Andmed heaolu valdkonnas</a:t>
          </a:r>
        </a:p>
      </dgm:t>
    </dgm:pt>
    <dgm:pt modelId="{D418DFBA-92B4-49D8-9FC4-9A3461918D49}" type="parTrans" cxnId="{59090773-EF7E-49A3-96B5-F80BFCC24343}">
      <dgm:prSet/>
      <dgm:spPr/>
      <dgm:t>
        <a:bodyPr/>
        <a:lstStyle/>
        <a:p>
          <a:endParaRPr lang="et-EE"/>
        </a:p>
      </dgm:t>
    </dgm:pt>
    <dgm:pt modelId="{3CF757B1-AA45-472B-B0E6-062CF938BFC8}" type="sibTrans" cxnId="{59090773-EF7E-49A3-96B5-F80BFCC24343}">
      <dgm:prSet/>
      <dgm:spPr/>
      <dgm:t>
        <a:bodyPr/>
        <a:lstStyle/>
        <a:p>
          <a:endParaRPr lang="et-EE"/>
        </a:p>
      </dgm:t>
    </dgm:pt>
    <dgm:pt modelId="{88D6CCC9-20BE-4ACD-91CD-6E884AFD7778}" type="pres">
      <dgm:prSet presAssocID="{37E0DAB6-8609-4047-B4E4-0BCC09C6D699}" presName="composite" presStyleCnt="0">
        <dgm:presLayoutVars>
          <dgm:chMax val="1"/>
          <dgm:dir/>
          <dgm:resizeHandles val="exact"/>
        </dgm:presLayoutVars>
      </dgm:prSet>
      <dgm:spPr/>
    </dgm:pt>
    <dgm:pt modelId="{B5C13806-F14C-4878-9BC7-684D4389C97D}" type="pres">
      <dgm:prSet presAssocID="{C9C72D62-F063-40F9-BE57-3F17A7E7DF06}" presName="roof" presStyleLbl="dkBgShp" presStyleIdx="0" presStyleCnt="2"/>
      <dgm:spPr/>
    </dgm:pt>
    <dgm:pt modelId="{0DEA7BD0-B368-4776-B6F6-7E35A040A1BF}" type="pres">
      <dgm:prSet presAssocID="{C9C72D62-F063-40F9-BE57-3F17A7E7DF06}" presName="pillars" presStyleCnt="0"/>
      <dgm:spPr/>
    </dgm:pt>
    <dgm:pt modelId="{A72DE6A2-3DF3-4472-9B57-AE600E023C7E}" type="pres">
      <dgm:prSet presAssocID="{C9C72D62-F063-40F9-BE57-3F17A7E7DF06}" presName="pillar1" presStyleLbl="node1" presStyleIdx="0" presStyleCnt="2">
        <dgm:presLayoutVars>
          <dgm:bulletEnabled val="1"/>
        </dgm:presLayoutVars>
      </dgm:prSet>
      <dgm:spPr/>
    </dgm:pt>
    <dgm:pt modelId="{A233E6DE-44AB-4DE0-A491-71835AD659BC}" type="pres">
      <dgm:prSet presAssocID="{B36AB7EE-E05D-42A3-9108-F3FB344B61BA}" presName="pillarX" presStyleLbl="node1" presStyleIdx="1" presStyleCnt="2">
        <dgm:presLayoutVars>
          <dgm:bulletEnabled val="1"/>
        </dgm:presLayoutVars>
      </dgm:prSet>
      <dgm:spPr/>
    </dgm:pt>
    <dgm:pt modelId="{A896B99B-C719-4B25-9FE1-C2097177B5CD}" type="pres">
      <dgm:prSet presAssocID="{C9C72D62-F063-40F9-BE57-3F17A7E7DF06}" presName="base" presStyleLbl="dkBgShp" presStyleIdx="1" presStyleCnt="2"/>
      <dgm:spPr/>
    </dgm:pt>
  </dgm:ptLst>
  <dgm:cxnLst>
    <dgm:cxn modelId="{D21C011D-49CC-47E5-A71D-93BFB06BD2CE}" srcId="{37E0DAB6-8609-4047-B4E4-0BCC09C6D699}" destId="{C9C72D62-F063-40F9-BE57-3F17A7E7DF06}" srcOrd="0" destOrd="0" parTransId="{7DA33916-8DFA-41C4-AE22-2533C2EEBD3B}" sibTransId="{820FD521-E6DE-4CBD-BA71-FDB84DAD2353}"/>
    <dgm:cxn modelId="{D917D72B-7269-4786-BF8C-9D8001FD725C}" type="presOf" srcId="{B542E455-E9F3-4E9C-BD3A-EB728BB95CF6}" destId="{A72DE6A2-3DF3-4472-9B57-AE600E023C7E}" srcOrd="0" destOrd="0" presId="urn:microsoft.com/office/officeart/2005/8/layout/hList3"/>
    <dgm:cxn modelId="{ECDDD747-9A6A-466F-BE6B-B1DB54608948}" srcId="{C9C72D62-F063-40F9-BE57-3F17A7E7DF06}" destId="{B542E455-E9F3-4E9C-BD3A-EB728BB95CF6}" srcOrd="0" destOrd="0" parTransId="{40475FC5-2D27-4D48-96BA-E719B1A8939C}" sibTransId="{3A05B8C9-67D6-4E73-B46D-6BC0D6C18A05}"/>
    <dgm:cxn modelId="{C6D8ED6D-75BF-465F-95F4-B09A07A79857}" type="presOf" srcId="{C9C72D62-F063-40F9-BE57-3F17A7E7DF06}" destId="{B5C13806-F14C-4878-9BC7-684D4389C97D}" srcOrd="0" destOrd="0" presId="urn:microsoft.com/office/officeart/2005/8/layout/hList3"/>
    <dgm:cxn modelId="{59090773-EF7E-49A3-96B5-F80BFCC24343}" srcId="{C9C72D62-F063-40F9-BE57-3F17A7E7DF06}" destId="{B36AB7EE-E05D-42A3-9108-F3FB344B61BA}" srcOrd="1" destOrd="0" parTransId="{D418DFBA-92B4-49D8-9FC4-9A3461918D49}" sibTransId="{3CF757B1-AA45-472B-B0E6-062CF938BFC8}"/>
    <dgm:cxn modelId="{B7965689-2DF0-4A8D-915A-3B0857C90E3D}" type="presOf" srcId="{B36AB7EE-E05D-42A3-9108-F3FB344B61BA}" destId="{A233E6DE-44AB-4DE0-A491-71835AD659BC}" srcOrd="0" destOrd="0" presId="urn:microsoft.com/office/officeart/2005/8/layout/hList3"/>
    <dgm:cxn modelId="{DE7B5AEF-4C57-40F2-933C-A8E56CED9508}" type="presOf" srcId="{37E0DAB6-8609-4047-B4E4-0BCC09C6D699}" destId="{88D6CCC9-20BE-4ACD-91CD-6E884AFD7778}" srcOrd="0" destOrd="0" presId="urn:microsoft.com/office/officeart/2005/8/layout/hList3"/>
    <dgm:cxn modelId="{297A3FAA-9B20-47F0-829B-DCC322A3FEB7}" type="presParOf" srcId="{88D6CCC9-20BE-4ACD-91CD-6E884AFD7778}" destId="{B5C13806-F14C-4878-9BC7-684D4389C97D}" srcOrd="0" destOrd="0" presId="urn:microsoft.com/office/officeart/2005/8/layout/hList3"/>
    <dgm:cxn modelId="{167AA440-9A6D-46AA-A684-6907C039AEAD}" type="presParOf" srcId="{88D6CCC9-20BE-4ACD-91CD-6E884AFD7778}" destId="{0DEA7BD0-B368-4776-B6F6-7E35A040A1BF}" srcOrd="1" destOrd="0" presId="urn:microsoft.com/office/officeart/2005/8/layout/hList3"/>
    <dgm:cxn modelId="{545E297B-2A6B-4FEE-A418-E18CD665407A}" type="presParOf" srcId="{0DEA7BD0-B368-4776-B6F6-7E35A040A1BF}" destId="{A72DE6A2-3DF3-4472-9B57-AE600E023C7E}" srcOrd="0" destOrd="0" presId="urn:microsoft.com/office/officeart/2005/8/layout/hList3"/>
    <dgm:cxn modelId="{013D19B8-EB28-4B1B-9E5A-011236BAE813}" type="presParOf" srcId="{0DEA7BD0-B368-4776-B6F6-7E35A040A1BF}" destId="{A233E6DE-44AB-4DE0-A491-71835AD659BC}" srcOrd="1" destOrd="0" presId="urn:microsoft.com/office/officeart/2005/8/layout/hList3"/>
    <dgm:cxn modelId="{F03DED42-9FA0-461C-919C-9FE0F9D59474}" type="presParOf" srcId="{88D6CCC9-20BE-4ACD-91CD-6E884AFD7778}" destId="{A896B99B-C719-4B25-9FE1-C2097177B5C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FCDF56-6323-4E63-BE90-76CA923312B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3A8650-0961-4A20-AB73-22600C9E9586}">
      <dgm:prSet phldrT="[Text]" phldr="0"/>
      <dgm:spPr/>
      <dgm:t>
        <a:bodyPr/>
        <a:lstStyle/>
        <a:p>
          <a:r>
            <a:rPr lang="en-US">
              <a:latin typeface="Roboto Medium"/>
            </a:rPr>
            <a:t>1</a:t>
          </a:r>
          <a:endParaRPr lang="en-US"/>
        </a:p>
      </dgm:t>
    </dgm:pt>
    <dgm:pt modelId="{72DC88EE-9D35-43DD-941A-7FE25EF36A3D}" type="parTrans" cxnId="{56DBA225-3EA7-48C0-984A-8B77E78D82CB}">
      <dgm:prSet/>
      <dgm:spPr/>
      <dgm:t>
        <a:bodyPr/>
        <a:lstStyle/>
        <a:p>
          <a:endParaRPr lang="en-US"/>
        </a:p>
      </dgm:t>
    </dgm:pt>
    <dgm:pt modelId="{D3956655-3AFE-4179-8AF7-17A6272C99D2}" type="sibTrans" cxnId="{56DBA225-3EA7-48C0-984A-8B77E78D82CB}">
      <dgm:prSet/>
      <dgm:spPr/>
      <dgm:t>
        <a:bodyPr/>
        <a:lstStyle/>
        <a:p>
          <a:endParaRPr lang="en-US"/>
        </a:p>
      </dgm:t>
    </dgm:pt>
    <dgm:pt modelId="{1BC3AF71-6547-4C1B-9693-B321C0570F53}">
      <dgm:prSet phldrT="[Text]" phldr="0"/>
      <dgm:spPr/>
      <dgm:t>
        <a:bodyPr/>
        <a:lstStyle/>
        <a:p>
          <a:r>
            <a:rPr lang="en-US">
              <a:latin typeface="Roboto Medium"/>
            </a:rPr>
            <a:t>3</a:t>
          </a:r>
          <a:endParaRPr lang="en-US"/>
        </a:p>
      </dgm:t>
    </dgm:pt>
    <dgm:pt modelId="{531C22AC-DE99-4980-8A07-A4C9D179B12C}" type="parTrans" cxnId="{D089FB3B-EA30-45EB-8C8D-CC1E31A14353}">
      <dgm:prSet/>
      <dgm:spPr/>
      <dgm:t>
        <a:bodyPr/>
        <a:lstStyle/>
        <a:p>
          <a:endParaRPr lang="en-US"/>
        </a:p>
      </dgm:t>
    </dgm:pt>
    <dgm:pt modelId="{9FF10951-08ED-433B-89A9-84E606D6CA36}" type="sibTrans" cxnId="{D089FB3B-EA30-45EB-8C8D-CC1E31A14353}">
      <dgm:prSet/>
      <dgm:spPr/>
      <dgm:t>
        <a:bodyPr/>
        <a:lstStyle/>
        <a:p>
          <a:endParaRPr lang="en-US"/>
        </a:p>
      </dgm:t>
    </dgm:pt>
    <dgm:pt modelId="{5D26D08A-A626-4463-BE59-2224E932772A}">
      <dgm:prSet phldrT="[Text]" phldr="0"/>
      <dgm:spPr/>
      <dgm:t>
        <a:bodyPr/>
        <a:lstStyle/>
        <a:p>
          <a:r>
            <a:rPr lang="en-US">
              <a:latin typeface="Roboto Medium"/>
            </a:rPr>
            <a:t>4</a:t>
          </a:r>
          <a:endParaRPr lang="en-US"/>
        </a:p>
      </dgm:t>
    </dgm:pt>
    <dgm:pt modelId="{CEC4A833-F5F7-4C4C-A687-79E931AF37CD}" type="parTrans" cxnId="{9C5C044E-FE6F-44A9-AC48-5FC609D6E2A2}">
      <dgm:prSet/>
      <dgm:spPr/>
      <dgm:t>
        <a:bodyPr/>
        <a:lstStyle/>
        <a:p>
          <a:endParaRPr lang="en-US"/>
        </a:p>
      </dgm:t>
    </dgm:pt>
    <dgm:pt modelId="{B11DEA28-423E-48A0-A838-7CCCA448F85B}" type="sibTrans" cxnId="{9C5C044E-FE6F-44A9-AC48-5FC609D6E2A2}">
      <dgm:prSet/>
      <dgm:spPr/>
      <dgm:t>
        <a:bodyPr/>
        <a:lstStyle/>
        <a:p>
          <a:endParaRPr lang="en-US"/>
        </a:p>
      </dgm:t>
    </dgm:pt>
    <dgm:pt modelId="{144A2B3C-02E9-4E16-B6D0-07A183E0EECA}">
      <dgm:prSet phldrT="[Text]" phldr="0"/>
      <dgm:spPr/>
      <dgm:t>
        <a:bodyPr/>
        <a:lstStyle/>
        <a:p>
          <a:r>
            <a:rPr lang="en-US">
              <a:latin typeface="Roboto Medium"/>
            </a:rPr>
            <a:t>5</a:t>
          </a:r>
          <a:endParaRPr lang="en-US"/>
        </a:p>
      </dgm:t>
    </dgm:pt>
    <dgm:pt modelId="{6330EA4A-E649-4BBB-894C-8BC08A074C81}" type="parTrans" cxnId="{FAED5545-2D1E-458A-9F51-F681B2277534}">
      <dgm:prSet/>
      <dgm:spPr/>
      <dgm:t>
        <a:bodyPr/>
        <a:lstStyle/>
        <a:p>
          <a:endParaRPr lang="en-US"/>
        </a:p>
      </dgm:t>
    </dgm:pt>
    <dgm:pt modelId="{9D717BB1-6B31-4C00-9F2B-7EC393C49A8F}" type="sibTrans" cxnId="{FAED5545-2D1E-458A-9F51-F681B2277534}">
      <dgm:prSet/>
      <dgm:spPr/>
      <dgm:t>
        <a:bodyPr/>
        <a:lstStyle/>
        <a:p>
          <a:endParaRPr lang="en-US"/>
        </a:p>
      </dgm:t>
    </dgm:pt>
    <dgm:pt modelId="{6B59FD43-6815-4DCE-BB30-5157BB163594}">
      <dgm:prSet phldr="0"/>
      <dgm:spPr/>
      <dgm:t>
        <a:bodyPr/>
        <a:lstStyle/>
        <a:p>
          <a:pPr rtl="0"/>
          <a:r>
            <a:rPr lang="en-US">
              <a:latin typeface="Roboto Medium"/>
            </a:rPr>
            <a:t>2</a:t>
          </a:r>
        </a:p>
      </dgm:t>
    </dgm:pt>
    <dgm:pt modelId="{AAB2C84E-4F73-403F-942E-EF113046628E}" type="parTrans" cxnId="{F67CA3DB-A45E-4A12-91BB-FA0C4931B2B6}">
      <dgm:prSet/>
      <dgm:spPr/>
    </dgm:pt>
    <dgm:pt modelId="{92944A0C-C06C-48F3-8020-61D98FD11373}" type="sibTrans" cxnId="{F67CA3DB-A45E-4A12-91BB-FA0C4931B2B6}">
      <dgm:prSet/>
      <dgm:spPr/>
      <dgm:t>
        <a:bodyPr/>
        <a:lstStyle/>
        <a:p>
          <a:endParaRPr lang="en-US"/>
        </a:p>
      </dgm:t>
    </dgm:pt>
    <dgm:pt modelId="{27597853-343F-41C3-ABF0-DA4D0C983600}">
      <dgm:prSet phldr="0"/>
      <dgm:spPr/>
      <dgm:t>
        <a:bodyPr/>
        <a:lstStyle/>
        <a:p>
          <a:r>
            <a:rPr lang="en-US">
              <a:latin typeface="Roboto Medium"/>
            </a:rPr>
            <a:t>6</a:t>
          </a:r>
        </a:p>
      </dgm:t>
    </dgm:pt>
    <dgm:pt modelId="{20E87CF5-3523-4CF7-B2CA-B4412FAB0172}" type="parTrans" cxnId="{B128AA44-1A2D-4484-BE36-D692EBA67EC0}">
      <dgm:prSet/>
      <dgm:spPr/>
    </dgm:pt>
    <dgm:pt modelId="{C43E4921-93AA-46CD-9F37-E4409A686C00}" type="sibTrans" cxnId="{B128AA44-1A2D-4484-BE36-D692EBA67EC0}">
      <dgm:prSet/>
      <dgm:spPr/>
      <dgm:t>
        <a:bodyPr/>
        <a:lstStyle/>
        <a:p>
          <a:endParaRPr lang="en-US"/>
        </a:p>
      </dgm:t>
    </dgm:pt>
    <dgm:pt modelId="{03942A9B-7FD3-4147-8014-2FB99B0D9AAE}" type="pres">
      <dgm:prSet presAssocID="{B1FCDF56-6323-4E63-BE90-76CA923312B2}" presName="cycle" presStyleCnt="0">
        <dgm:presLayoutVars>
          <dgm:dir/>
          <dgm:resizeHandles val="exact"/>
        </dgm:presLayoutVars>
      </dgm:prSet>
      <dgm:spPr/>
    </dgm:pt>
    <dgm:pt modelId="{C4D04C66-5AFE-4959-8984-37CBE555ED4B}" type="pres">
      <dgm:prSet presAssocID="{F53A8650-0961-4A20-AB73-22600C9E9586}" presName="node" presStyleLbl="node1" presStyleIdx="0" presStyleCnt="6">
        <dgm:presLayoutVars>
          <dgm:bulletEnabled val="1"/>
        </dgm:presLayoutVars>
      </dgm:prSet>
      <dgm:spPr/>
    </dgm:pt>
    <dgm:pt modelId="{42DBC1AC-97DD-4441-87F8-E40983BD5CB3}" type="pres">
      <dgm:prSet presAssocID="{D3956655-3AFE-4179-8AF7-17A6272C99D2}" presName="sibTrans" presStyleLbl="sibTrans2D1" presStyleIdx="0" presStyleCnt="6"/>
      <dgm:spPr/>
    </dgm:pt>
    <dgm:pt modelId="{AA69CA3D-0B52-4A2E-B108-8B8E0D66AC63}" type="pres">
      <dgm:prSet presAssocID="{D3956655-3AFE-4179-8AF7-17A6272C99D2}" presName="connectorText" presStyleLbl="sibTrans2D1" presStyleIdx="0" presStyleCnt="6"/>
      <dgm:spPr/>
    </dgm:pt>
    <dgm:pt modelId="{393642BF-F511-415B-A213-025E0FD1389D}" type="pres">
      <dgm:prSet presAssocID="{6B59FD43-6815-4DCE-BB30-5157BB163594}" presName="node" presStyleLbl="node1" presStyleIdx="1" presStyleCnt="6">
        <dgm:presLayoutVars>
          <dgm:bulletEnabled val="1"/>
        </dgm:presLayoutVars>
      </dgm:prSet>
      <dgm:spPr/>
    </dgm:pt>
    <dgm:pt modelId="{B8D20FFE-E3EB-4AEE-8D7E-174355338A82}" type="pres">
      <dgm:prSet presAssocID="{92944A0C-C06C-48F3-8020-61D98FD11373}" presName="sibTrans" presStyleLbl="sibTrans2D1" presStyleIdx="1" presStyleCnt="6"/>
      <dgm:spPr/>
    </dgm:pt>
    <dgm:pt modelId="{731894EE-ED96-4483-A768-FDAE9E410658}" type="pres">
      <dgm:prSet presAssocID="{92944A0C-C06C-48F3-8020-61D98FD11373}" presName="connectorText" presStyleLbl="sibTrans2D1" presStyleIdx="1" presStyleCnt="6"/>
      <dgm:spPr/>
    </dgm:pt>
    <dgm:pt modelId="{F8E7F23D-18FD-4C3D-8FF7-6802EEC6E14D}" type="pres">
      <dgm:prSet presAssocID="{1BC3AF71-6547-4C1B-9693-B321C0570F53}" presName="node" presStyleLbl="node1" presStyleIdx="2" presStyleCnt="6">
        <dgm:presLayoutVars>
          <dgm:bulletEnabled val="1"/>
        </dgm:presLayoutVars>
      </dgm:prSet>
      <dgm:spPr/>
    </dgm:pt>
    <dgm:pt modelId="{C0D8D543-8320-4B48-83F5-3DC7ACB71ABB}" type="pres">
      <dgm:prSet presAssocID="{9FF10951-08ED-433B-89A9-84E606D6CA36}" presName="sibTrans" presStyleLbl="sibTrans2D1" presStyleIdx="2" presStyleCnt="6"/>
      <dgm:spPr/>
    </dgm:pt>
    <dgm:pt modelId="{6AB89FA7-4B1D-4E8C-8713-CD34F27640CB}" type="pres">
      <dgm:prSet presAssocID="{9FF10951-08ED-433B-89A9-84E606D6CA36}" presName="connectorText" presStyleLbl="sibTrans2D1" presStyleIdx="2" presStyleCnt="6"/>
      <dgm:spPr/>
    </dgm:pt>
    <dgm:pt modelId="{3E975F7D-037B-4E2E-A9E7-1339AEE50DA0}" type="pres">
      <dgm:prSet presAssocID="{5D26D08A-A626-4463-BE59-2224E932772A}" presName="node" presStyleLbl="node1" presStyleIdx="3" presStyleCnt="6">
        <dgm:presLayoutVars>
          <dgm:bulletEnabled val="1"/>
        </dgm:presLayoutVars>
      </dgm:prSet>
      <dgm:spPr/>
    </dgm:pt>
    <dgm:pt modelId="{B95B5F60-935C-4F48-88CE-0DD5CDD3BA54}" type="pres">
      <dgm:prSet presAssocID="{B11DEA28-423E-48A0-A838-7CCCA448F85B}" presName="sibTrans" presStyleLbl="sibTrans2D1" presStyleIdx="3" presStyleCnt="6"/>
      <dgm:spPr/>
    </dgm:pt>
    <dgm:pt modelId="{B570964D-A0F8-4CA7-B02B-E62319B14C5A}" type="pres">
      <dgm:prSet presAssocID="{B11DEA28-423E-48A0-A838-7CCCA448F85B}" presName="connectorText" presStyleLbl="sibTrans2D1" presStyleIdx="3" presStyleCnt="6"/>
      <dgm:spPr/>
    </dgm:pt>
    <dgm:pt modelId="{A4AF9E1A-BD9B-47AE-8B7E-A1CF77FD932C}" type="pres">
      <dgm:prSet presAssocID="{144A2B3C-02E9-4E16-B6D0-07A183E0EECA}" presName="node" presStyleLbl="node1" presStyleIdx="4" presStyleCnt="6">
        <dgm:presLayoutVars>
          <dgm:bulletEnabled val="1"/>
        </dgm:presLayoutVars>
      </dgm:prSet>
      <dgm:spPr/>
    </dgm:pt>
    <dgm:pt modelId="{EE661F55-A30F-4E0D-919D-9DC5AACB370D}" type="pres">
      <dgm:prSet presAssocID="{9D717BB1-6B31-4C00-9F2B-7EC393C49A8F}" presName="sibTrans" presStyleLbl="sibTrans2D1" presStyleIdx="4" presStyleCnt="6"/>
      <dgm:spPr/>
    </dgm:pt>
    <dgm:pt modelId="{27348538-BDAC-47D2-8A2D-0946988513AE}" type="pres">
      <dgm:prSet presAssocID="{9D717BB1-6B31-4C00-9F2B-7EC393C49A8F}" presName="connectorText" presStyleLbl="sibTrans2D1" presStyleIdx="4" presStyleCnt="6"/>
      <dgm:spPr/>
    </dgm:pt>
    <dgm:pt modelId="{6F83B37F-15C0-4C67-A042-E80F488C41E1}" type="pres">
      <dgm:prSet presAssocID="{27597853-343F-41C3-ABF0-DA4D0C983600}" presName="node" presStyleLbl="node1" presStyleIdx="5" presStyleCnt="6">
        <dgm:presLayoutVars>
          <dgm:bulletEnabled val="1"/>
        </dgm:presLayoutVars>
      </dgm:prSet>
      <dgm:spPr/>
    </dgm:pt>
    <dgm:pt modelId="{B6B07F2B-A420-465F-99B8-E6857E3AB6B9}" type="pres">
      <dgm:prSet presAssocID="{C43E4921-93AA-46CD-9F37-E4409A686C00}" presName="sibTrans" presStyleLbl="sibTrans2D1" presStyleIdx="5" presStyleCnt="6"/>
      <dgm:spPr/>
    </dgm:pt>
    <dgm:pt modelId="{5481AA2B-9171-4EEC-A1FF-44F3A1E4EF35}" type="pres">
      <dgm:prSet presAssocID="{C43E4921-93AA-46CD-9F37-E4409A686C00}" presName="connectorText" presStyleLbl="sibTrans2D1" presStyleIdx="5" presStyleCnt="6"/>
      <dgm:spPr/>
    </dgm:pt>
  </dgm:ptLst>
  <dgm:cxnLst>
    <dgm:cxn modelId="{4D67EB01-8A2C-4F92-ABE8-2603DF1EBC1E}" type="presOf" srcId="{D3956655-3AFE-4179-8AF7-17A6272C99D2}" destId="{42DBC1AC-97DD-4441-87F8-E40983BD5CB3}" srcOrd="0" destOrd="0" presId="urn:microsoft.com/office/officeart/2005/8/layout/cycle2"/>
    <dgm:cxn modelId="{2AE4DC03-3162-4267-9E7B-1A40238B6BA2}" type="presOf" srcId="{92944A0C-C06C-48F3-8020-61D98FD11373}" destId="{B8D20FFE-E3EB-4AEE-8D7E-174355338A82}" srcOrd="0" destOrd="0" presId="urn:microsoft.com/office/officeart/2005/8/layout/cycle2"/>
    <dgm:cxn modelId="{4C9C8811-0A74-4516-A354-FE8E8D21C9C8}" type="presOf" srcId="{B11DEA28-423E-48A0-A838-7CCCA448F85B}" destId="{B570964D-A0F8-4CA7-B02B-E62319B14C5A}" srcOrd="1" destOrd="0" presId="urn:microsoft.com/office/officeart/2005/8/layout/cycle2"/>
    <dgm:cxn modelId="{56DBA225-3EA7-48C0-984A-8B77E78D82CB}" srcId="{B1FCDF56-6323-4E63-BE90-76CA923312B2}" destId="{F53A8650-0961-4A20-AB73-22600C9E9586}" srcOrd="0" destOrd="0" parTransId="{72DC88EE-9D35-43DD-941A-7FE25EF36A3D}" sibTransId="{D3956655-3AFE-4179-8AF7-17A6272C99D2}"/>
    <dgm:cxn modelId="{67DED228-5C56-4276-B3CB-B01CEA58615D}" type="presOf" srcId="{1BC3AF71-6547-4C1B-9693-B321C0570F53}" destId="{F8E7F23D-18FD-4C3D-8FF7-6802EEC6E14D}" srcOrd="0" destOrd="0" presId="urn:microsoft.com/office/officeart/2005/8/layout/cycle2"/>
    <dgm:cxn modelId="{108BA32D-9EFC-4C68-8A93-55BB43AD859A}" type="presOf" srcId="{F53A8650-0961-4A20-AB73-22600C9E9586}" destId="{C4D04C66-5AFE-4959-8984-37CBE555ED4B}" srcOrd="0" destOrd="0" presId="urn:microsoft.com/office/officeart/2005/8/layout/cycle2"/>
    <dgm:cxn modelId="{45146E2E-456D-41D2-9759-4A01E313EC09}" type="presOf" srcId="{92944A0C-C06C-48F3-8020-61D98FD11373}" destId="{731894EE-ED96-4483-A768-FDAE9E410658}" srcOrd="1" destOrd="0" presId="urn:microsoft.com/office/officeart/2005/8/layout/cycle2"/>
    <dgm:cxn modelId="{D089FB3B-EA30-45EB-8C8D-CC1E31A14353}" srcId="{B1FCDF56-6323-4E63-BE90-76CA923312B2}" destId="{1BC3AF71-6547-4C1B-9693-B321C0570F53}" srcOrd="2" destOrd="0" parTransId="{531C22AC-DE99-4980-8A07-A4C9D179B12C}" sibTransId="{9FF10951-08ED-433B-89A9-84E606D6CA36}"/>
    <dgm:cxn modelId="{18F2BD3C-70B1-4A8C-97AE-C8784459EF16}" type="presOf" srcId="{B11DEA28-423E-48A0-A838-7CCCA448F85B}" destId="{B95B5F60-935C-4F48-88CE-0DD5CDD3BA54}" srcOrd="0" destOrd="0" presId="urn:microsoft.com/office/officeart/2005/8/layout/cycle2"/>
    <dgm:cxn modelId="{B128AA44-1A2D-4484-BE36-D692EBA67EC0}" srcId="{B1FCDF56-6323-4E63-BE90-76CA923312B2}" destId="{27597853-343F-41C3-ABF0-DA4D0C983600}" srcOrd="5" destOrd="0" parTransId="{20E87CF5-3523-4CF7-B2CA-B4412FAB0172}" sibTransId="{C43E4921-93AA-46CD-9F37-E4409A686C00}"/>
    <dgm:cxn modelId="{E736D044-0B5A-498D-B95E-8EA49F343A3A}" type="presOf" srcId="{9D717BB1-6B31-4C00-9F2B-7EC393C49A8F}" destId="{EE661F55-A30F-4E0D-919D-9DC5AACB370D}" srcOrd="0" destOrd="0" presId="urn:microsoft.com/office/officeart/2005/8/layout/cycle2"/>
    <dgm:cxn modelId="{FAED5545-2D1E-458A-9F51-F681B2277534}" srcId="{B1FCDF56-6323-4E63-BE90-76CA923312B2}" destId="{144A2B3C-02E9-4E16-B6D0-07A183E0EECA}" srcOrd="4" destOrd="0" parTransId="{6330EA4A-E649-4BBB-894C-8BC08A074C81}" sibTransId="{9D717BB1-6B31-4C00-9F2B-7EC393C49A8F}"/>
    <dgm:cxn modelId="{9C5C044E-FE6F-44A9-AC48-5FC609D6E2A2}" srcId="{B1FCDF56-6323-4E63-BE90-76CA923312B2}" destId="{5D26D08A-A626-4463-BE59-2224E932772A}" srcOrd="3" destOrd="0" parTransId="{CEC4A833-F5F7-4C4C-A687-79E931AF37CD}" sibTransId="{B11DEA28-423E-48A0-A838-7CCCA448F85B}"/>
    <dgm:cxn modelId="{F1F57B4F-3762-4258-AFDC-04A37348EB4D}" type="presOf" srcId="{C43E4921-93AA-46CD-9F37-E4409A686C00}" destId="{B6B07F2B-A420-465F-99B8-E6857E3AB6B9}" srcOrd="0" destOrd="0" presId="urn:microsoft.com/office/officeart/2005/8/layout/cycle2"/>
    <dgm:cxn modelId="{B4C7934F-6C6B-4113-84D7-9F8D67734B55}" type="presOf" srcId="{9FF10951-08ED-433B-89A9-84E606D6CA36}" destId="{6AB89FA7-4B1D-4E8C-8713-CD34F27640CB}" srcOrd="1" destOrd="0" presId="urn:microsoft.com/office/officeart/2005/8/layout/cycle2"/>
    <dgm:cxn modelId="{0BE5FC7F-0A6C-411E-B8FE-4C4DA3D95ACF}" type="presOf" srcId="{9D717BB1-6B31-4C00-9F2B-7EC393C49A8F}" destId="{27348538-BDAC-47D2-8A2D-0946988513AE}" srcOrd="1" destOrd="0" presId="urn:microsoft.com/office/officeart/2005/8/layout/cycle2"/>
    <dgm:cxn modelId="{7A9D6482-8346-4D4C-BA35-D7A56BE2E9F7}" type="presOf" srcId="{5D26D08A-A626-4463-BE59-2224E932772A}" destId="{3E975F7D-037B-4E2E-A9E7-1339AEE50DA0}" srcOrd="0" destOrd="0" presId="urn:microsoft.com/office/officeart/2005/8/layout/cycle2"/>
    <dgm:cxn modelId="{AE3E5C85-9942-4859-A1F3-D734A1A0F7C8}" type="presOf" srcId="{B1FCDF56-6323-4E63-BE90-76CA923312B2}" destId="{03942A9B-7FD3-4147-8014-2FB99B0D9AAE}" srcOrd="0" destOrd="0" presId="urn:microsoft.com/office/officeart/2005/8/layout/cycle2"/>
    <dgm:cxn modelId="{8B90F78C-ADDD-4011-88B4-36ED62E1DECF}" type="presOf" srcId="{D3956655-3AFE-4179-8AF7-17A6272C99D2}" destId="{AA69CA3D-0B52-4A2E-B108-8B8E0D66AC63}" srcOrd="1" destOrd="0" presId="urn:microsoft.com/office/officeart/2005/8/layout/cycle2"/>
    <dgm:cxn modelId="{1BD41B99-3C60-4135-96E1-4465BD475643}" type="presOf" srcId="{27597853-343F-41C3-ABF0-DA4D0C983600}" destId="{6F83B37F-15C0-4C67-A042-E80F488C41E1}" srcOrd="0" destOrd="0" presId="urn:microsoft.com/office/officeart/2005/8/layout/cycle2"/>
    <dgm:cxn modelId="{F94B40A2-9A6F-433C-94A0-7B443F3EAEEE}" type="presOf" srcId="{9FF10951-08ED-433B-89A9-84E606D6CA36}" destId="{C0D8D543-8320-4B48-83F5-3DC7ACB71ABB}" srcOrd="0" destOrd="0" presId="urn:microsoft.com/office/officeart/2005/8/layout/cycle2"/>
    <dgm:cxn modelId="{D85D22B8-7762-42FF-A46E-66746356A9B2}" type="presOf" srcId="{6B59FD43-6815-4DCE-BB30-5157BB163594}" destId="{393642BF-F511-415B-A213-025E0FD1389D}" srcOrd="0" destOrd="0" presId="urn:microsoft.com/office/officeart/2005/8/layout/cycle2"/>
    <dgm:cxn modelId="{8D9FE6BD-FE98-4ED0-8B61-FAD1B5BCEB1B}" type="presOf" srcId="{C43E4921-93AA-46CD-9F37-E4409A686C00}" destId="{5481AA2B-9171-4EEC-A1FF-44F3A1E4EF35}" srcOrd="1" destOrd="0" presId="urn:microsoft.com/office/officeart/2005/8/layout/cycle2"/>
    <dgm:cxn modelId="{F67CA3DB-A45E-4A12-91BB-FA0C4931B2B6}" srcId="{B1FCDF56-6323-4E63-BE90-76CA923312B2}" destId="{6B59FD43-6815-4DCE-BB30-5157BB163594}" srcOrd="1" destOrd="0" parTransId="{AAB2C84E-4F73-403F-942E-EF113046628E}" sibTransId="{92944A0C-C06C-48F3-8020-61D98FD11373}"/>
    <dgm:cxn modelId="{4285BFF9-8E43-4961-878B-9E454331F1D7}" type="presOf" srcId="{144A2B3C-02E9-4E16-B6D0-07A183E0EECA}" destId="{A4AF9E1A-BD9B-47AE-8B7E-A1CF77FD932C}" srcOrd="0" destOrd="0" presId="urn:microsoft.com/office/officeart/2005/8/layout/cycle2"/>
    <dgm:cxn modelId="{A9DF739A-01C6-4F2D-B2C7-2E2ECF0CE27B}" type="presParOf" srcId="{03942A9B-7FD3-4147-8014-2FB99B0D9AAE}" destId="{C4D04C66-5AFE-4959-8984-37CBE555ED4B}" srcOrd="0" destOrd="0" presId="urn:microsoft.com/office/officeart/2005/8/layout/cycle2"/>
    <dgm:cxn modelId="{95CFFAD6-0DF8-4746-9837-EEA43A422BF7}" type="presParOf" srcId="{03942A9B-7FD3-4147-8014-2FB99B0D9AAE}" destId="{42DBC1AC-97DD-4441-87F8-E40983BD5CB3}" srcOrd="1" destOrd="0" presId="urn:microsoft.com/office/officeart/2005/8/layout/cycle2"/>
    <dgm:cxn modelId="{D2603F06-7B25-40F0-B11E-7BE19119211B}" type="presParOf" srcId="{42DBC1AC-97DD-4441-87F8-E40983BD5CB3}" destId="{AA69CA3D-0B52-4A2E-B108-8B8E0D66AC63}" srcOrd="0" destOrd="0" presId="urn:microsoft.com/office/officeart/2005/8/layout/cycle2"/>
    <dgm:cxn modelId="{5AD22687-B4AB-4B5C-8229-AE619036866C}" type="presParOf" srcId="{03942A9B-7FD3-4147-8014-2FB99B0D9AAE}" destId="{393642BF-F511-415B-A213-025E0FD1389D}" srcOrd="2" destOrd="0" presId="urn:microsoft.com/office/officeart/2005/8/layout/cycle2"/>
    <dgm:cxn modelId="{91BE3599-1A39-4639-9F95-569607354966}" type="presParOf" srcId="{03942A9B-7FD3-4147-8014-2FB99B0D9AAE}" destId="{B8D20FFE-E3EB-4AEE-8D7E-174355338A82}" srcOrd="3" destOrd="0" presId="urn:microsoft.com/office/officeart/2005/8/layout/cycle2"/>
    <dgm:cxn modelId="{194D1623-2E7F-43FE-BD79-FB07C265A8E3}" type="presParOf" srcId="{B8D20FFE-E3EB-4AEE-8D7E-174355338A82}" destId="{731894EE-ED96-4483-A768-FDAE9E410658}" srcOrd="0" destOrd="0" presId="urn:microsoft.com/office/officeart/2005/8/layout/cycle2"/>
    <dgm:cxn modelId="{794C990D-E470-490D-B55C-D244C41C7B5B}" type="presParOf" srcId="{03942A9B-7FD3-4147-8014-2FB99B0D9AAE}" destId="{F8E7F23D-18FD-4C3D-8FF7-6802EEC6E14D}" srcOrd="4" destOrd="0" presId="urn:microsoft.com/office/officeart/2005/8/layout/cycle2"/>
    <dgm:cxn modelId="{2C997887-545B-4AA6-8CC6-FDBFA47E3186}" type="presParOf" srcId="{03942A9B-7FD3-4147-8014-2FB99B0D9AAE}" destId="{C0D8D543-8320-4B48-83F5-3DC7ACB71ABB}" srcOrd="5" destOrd="0" presId="urn:microsoft.com/office/officeart/2005/8/layout/cycle2"/>
    <dgm:cxn modelId="{C9B35CED-D764-4508-9531-AE554E4FDB98}" type="presParOf" srcId="{C0D8D543-8320-4B48-83F5-3DC7ACB71ABB}" destId="{6AB89FA7-4B1D-4E8C-8713-CD34F27640CB}" srcOrd="0" destOrd="0" presId="urn:microsoft.com/office/officeart/2005/8/layout/cycle2"/>
    <dgm:cxn modelId="{4437E331-1974-4E62-9B6F-5F86831590DF}" type="presParOf" srcId="{03942A9B-7FD3-4147-8014-2FB99B0D9AAE}" destId="{3E975F7D-037B-4E2E-A9E7-1339AEE50DA0}" srcOrd="6" destOrd="0" presId="urn:microsoft.com/office/officeart/2005/8/layout/cycle2"/>
    <dgm:cxn modelId="{3EACE1C2-D830-49DA-B13B-023BE648410A}" type="presParOf" srcId="{03942A9B-7FD3-4147-8014-2FB99B0D9AAE}" destId="{B95B5F60-935C-4F48-88CE-0DD5CDD3BA54}" srcOrd="7" destOrd="0" presId="urn:microsoft.com/office/officeart/2005/8/layout/cycle2"/>
    <dgm:cxn modelId="{3372660D-855B-4C75-9974-86EC3341AEF8}" type="presParOf" srcId="{B95B5F60-935C-4F48-88CE-0DD5CDD3BA54}" destId="{B570964D-A0F8-4CA7-B02B-E62319B14C5A}" srcOrd="0" destOrd="0" presId="urn:microsoft.com/office/officeart/2005/8/layout/cycle2"/>
    <dgm:cxn modelId="{9A8BE755-AC5D-44E4-A007-B19855588BD1}" type="presParOf" srcId="{03942A9B-7FD3-4147-8014-2FB99B0D9AAE}" destId="{A4AF9E1A-BD9B-47AE-8B7E-A1CF77FD932C}" srcOrd="8" destOrd="0" presId="urn:microsoft.com/office/officeart/2005/8/layout/cycle2"/>
    <dgm:cxn modelId="{29D47094-42C2-4A32-BD87-88AE9DD9143C}" type="presParOf" srcId="{03942A9B-7FD3-4147-8014-2FB99B0D9AAE}" destId="{EE661F55-A30F-4E0D-919D-9DC5AACB370D}" srcOrd="9" destOrd="0" presId="urn:microsoft.com/office/officeart/2005/8/layout/cycle2"/>
    <dgm:cxn modelId="{61EF1143-6B96-47BA-9A4B-C9E0A708942C}" type="presParOf" srcId="{EE661F55-A30F-4E0D-919D-9DC5AACB370D}" destId="{27348538-BDAC-47D2-8A2D-0946988513AE}" srcOrd="0" destOrd="0" presId="urn:microsoft.com/office/officeart/2005/8/layout/cycle2"/>
    <dgm:cxn modelId="{ACD71338-20EC-442E-B701-3E8F700333A8}" type="presParOf" srcId="{03942A9B-7FD3-4147-8014-2FB99B0D9AAE}" destId="{6F83B37F-15C0-4C67-A042-E80F488C41E1}" srcOrd="10" destOrd="0" presId="urn:microsoft.com/office/officeart/2005/8/layout/cycle2"/>
    <dgm:cxn modelId="{60387652-F055-4C4D-B453-3790C4A6A405}" type="presParOf" srcId="{03942A9B-7FD3-4147-8014-2FB99B0D9AAE}" destId="{B6B07F2B-A420-465F-99B8-E6857E3AB6B9}" srcOrd="11" destOrd="0" presId="urn:microsoft.com/office/officeart/2005/8/layout/cycle2"/>
    <dgm:cxn modelId="{D672800B-3196-456C-873C-108746678513}" type="presParOf" srcId="{B6B07F2B-A420-465F-99B8-E6857E3AB6B9}" destId="{5481AA2B-9171-4EEC-A1FF-44F3A1E4EF3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13806-F14C-4878-9BC7-684D4389C97D}">
      <dsp:nvSpPr>
        <dsp:cNvPr id="0" name=""/>
        <dsp:cNvSpPr/>
      </dsp:nvSpPr>
      <dsp:spPr>
        <a:xfrm>
          <a:off x="0" y="0"/>
          <a:ext cx="10559937" cy="657665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000" kern="1200" dirty="0">
              <a:latin typeface="Roboto"/>
              <a:ea typeface="Roboto"/>
              <a:cs typeface="Roboto"/>
            </a:rPr>
            <a:t>Valdkonnaülene andmete strateegia + rakenduskava</a:t>
          </a:r>
        </a:p>
      </dsp:txBody>
      <dsp:txXfrm>
        <a:off x="0" y="0"/>
        <a:ext cx="10559937" cy="657665"/>
      </dsp:txXfrm>
    </dsp:sp>
    <dsp:sp modelId="{A72DE6A2-3DF3-4472-9B57-AE600E023C7E}">
      <dsp:nvSpPr>
        <dsp:cNvPr id="0" name=""/>
        <dsp:cNvSpPr/>
      </dsp:nvSpPr>
      <dsp:spPr>
        <a:xfrm>
          <a:off x="0" y="657665"/>
          <a:ext cx="5279968" cy="13810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t-EE" sz="2800" b="0" kern="1200" dirty="0">
              <a:latin typeface="+mn-lt"/>
            </a:rPr>
            <a:t>Andmed tervise valdkonnas</a:t>
          </a:r>
        </a:p>
      </dsp:txBody>
      <dsp:txXfrm>
        <a:off x="0" y="657665"/>
        <a:ext cx="5279968" cy="1381096"/>
      </dsp:txXfrm>
    </dsp:sp>
    <dsp:sp modelId="{A233E6DE-44AB-4DE0-A491-71835AD659BC}">
      <dsp:nvSpPr>
        <dsp:cNvPr id="0" name=""/>
        <dsp:cNvSpPr/>
      </dsp:nvSpPr>
      <dsp:spPr>
        <a:xfrm>
          <a:off x="5279968" y="657665"/>
          <a:ext cx="5279968" cy="13810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555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800" b="0" i="0" kern="1200" dirty="0">
              <a:latin typeface="Roboto"/>
              <a:ea typeface="Roboto"/>
              <a:cs typeface="+mn-cs"/>
            </a:rPr>
            <a:t>Andmed heaolu valdkonnas</a:t>
          </a:r>
        </a:p>
      </dsp:txBody>
      <dsp:txXfrm>
        <a:off x="5279968" y="657665"/>
        <a:ext cx="5279968" cy="1381096"/>
      </dsp:txXfrm>
    </dsp:sp>
    <dsp:sp modelId="{A896B99B-C719-4B25-9FE1-C2097177B5CD}">
      <dsp:nvSpPr>
        <dsp:cNvPr id="0" name=""/>
        <dsp:cNvSpPr/>
      </dsp:nvSpPr>
      <dsp:spPr>
        <a:xfrm>
          <a:off x="0" y="2038761"/>
          <a:ext cx="10559937" cy="153455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04C66-5AFE-4959-8984-37CBE555ED4B}">
      <dsp:nvSpPr>
        <dsp:cNvPr id="0" name=""/>
        <dsp:cNvSpPr/>
      </dsp:nvSpPr>
      <dsp:spPr>
        <a:xfrm>
          <a:off x="1936084" y="748"/>
          <a:ext cx="1393569" cy="1393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>
              <a:latin typeface="Roboto Medium"/>
            </a:rPr>
            <a:t>1</a:t>
          </a:r>
          <a:endParaRPr lang="en-US" sz="6000" kern="1200"/>
        </a:p>
      </dsp:txBody>
      <dsp:txXfrm>
        <a:off x="2140167" y="204831"/>
        <a:ext cx="985403" cy="985403"/>
      </dsp:txXfrm>
    </dsp:sp>
    <dsp:sp modelId="{42DBC1AC-97DD-4441-87F8-E40983BD5CB3}">
      <dsp:nvSpPr>
        <dsp:cNvPr id="0" name=""/>
        <dsp:cNvSpPr/>
      </dsp:nvSpPr>
      <dsp:spPr>
        <a:xfrm rot="1800000">
          <a:off x="3344529" y="980059"/>
          <a:ext cx="370014" cy="470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351965" y="1046374"/>
        <a:ext cx="259010" cy="282197"/>
      </dsp:txXfrm>
    </dsp:sp>
    <dsp:sp modelId="{393642BF-F511-415B-A213-025E0FD1389D}">
      <dsp:nvSpPr>
        <dsp:cNvPr id="0" name=""/>
        <dsp:cNvSpPr/>
      </dsp:nvSpPr>
      <dsp:spPr>
        <a:xfrm>
          <a:off x="3747558" y="1046603"/>
          <a:ext cx="1393569" cy="1393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>
              <a:latin typeface="Roboto Medium"/>
            </a:rPr>
            <a:t>2</a:t>
          </a:r>
        </a:p>
      </dsp:txBody>
      <dsp:txXfrm>
        <a:off x="3951641" y="1250686"/>
        <a:ext cx="985403" cy="985403"/>
      </dsp:txXfrm>
    </dsp:sp>
    <dsp:sp modelId="{B8D20FFE-E3EB-4AEE-8D7E-174355338A82}">
      <dsp:nvSpPr>
        <dsp:cNvPr id="0" name=""/>
        <dsp:cNvSpPr/>
      </dsp:nvSpPr>
      <dsp:spPr>
        <a:xfrm rot="5400000">
          <a:off x="4259335" y="2543606"/>
          <a:ext cx="370014" cy="470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314837" y="2582170"/>
        <a:ext cx="259010" cy="282197"/>
      </dsp:txXfrm>
    </dsp:sp>
    <dsp:sp modelId="{F8E7F23D-18FD-4C3D-8FF7-6802EEC6E14D}">
      <dsp:nvSpPr>
        <dsp:cNvPr id="0" name=""/>
        <dsp:cNvSpPr/>
      </dsp:nvSpPr>
      <dsp:spPr>
        <a:xfrm>
          <a:off x="3747558" y="3138313"/>
          <a:ext cx="1393569" cy="1393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>
              <a:latin typeface="Roboto Medium"/>
            </a:rPr>
            <a:t>3</a:t>
          </a:r>
          <a:endParaRPr lang="en-US" sz="6000" kern="1200"/>
        </a:p>
      </dsp:txBody>
      <dsp:txXfrm>
        <a:off x="3951641" y="3342396"/>
        <a:ext cx="985403" cy="985403"/>
      </dsp:txXfrm>
    </dsp:sp>
    <dsp:sp modelId="{C0D8D543-8320-4B48-83F5-3DC7ACB71ABB}">
      <dsp:nvSpPr>
        <dsp:cNvPr id="0" name=""/>
        <dsp:cNvSpPr/>
      </dsp:nvSpPr>
      <dsp:spPr>
        <a:xfrm rot="9000000">
          <a:off x="3362667" y="4117624"/>
          <a:ext cx="370014" cy="470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466235" y="4183939"/>
        <a:ext cx="259010" cy="282197"/>
      </dsp:txXfrm>
    </dsp:sp>
    <dsp:sp modelId="{3E975F7D-037B-4E2E-A9E7-1339AEE50DA0}">
      <dsp:nvSpPr>
        <dsp:cNvPr id="0" name=""/>
        <dsp:cNvSpPr/>
      </dsp:nvSpPr>
      <dsp:spPr>
        <a:xfrm>
          <a:off x="1936084" y="4184168"/>
          <a:ext cx="1393569" cy="1393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>
              <a:latin typeface="Roboto Medium"/>
            </a:rPr>
            <a:t>4</a:t>
          </a:r>
          <a:endParaRPr lang="en-US" sz="6000" kern="1200"/>
        </a:p>
      </dsp:txBody>
      <dsp:txXfrm>
        <a:off x="2140167" y="4388251"/>
        <a:ext cx="985403" cy="985403"/>
      </dsp:txXfrm>
    </dsp:sp>
    <dsp:sp modelId="{B95B5F60-935C-4F48-88CE-0DD5CDD3BA54}">
      <dsp:nvSpPr>
        <dsp:cNvPr id="0" name=""/>
        <dsp:cNvSpPr/>
      </dsp:nvSpPr>
      <dsp:spPr>
        <a:xfrm rot="12600000">
          <a:off x="1551194" y="4128096"/>
          <a:ext cx="370014" cy="470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1654762" y="4249913"/>
        <a:ext cx="259010" cy="282197"/>
      </dsp:txXfrm>
    </dsp:sp>
    <dsp:sp modelId="{A4AF9E1A-BD9B-47AE-8B7E-A1CF77FD932C}">
      <dsp:nvSpPr>
        <dsp:cNvPr id="0" name=""/>
        <dsp:cNvSpPr/>
      </dsp:nvSpPr>
      <dsp:spPr>
        <a:xfrm>
          <a:off x="124610" y="3138313"/>
          <a:ext cx="1393569" cy="1393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>
              <a:latin typeface="Roboto Medium"/>
            </a:rPr>
            <a:t>5</a:t>
          </a:r>
          <a:endParaRPr lang="en-US" sz="6000" kern="1200"/>
        </a:p>
      </dsp:txBody>
      <dsp:txXfrm>
        <a:off x="328693" y="3342396"/>
        <a:ext cx="985403" cy="985403"/>
      </dsp:txXfrm>
    </dsp:sp>
    <dsp:sp modelId="{EE661F55-A30F-4E0D-919D-9DC5AACB370D}">
      <dsp:nvSpPr>
        <dsp:cNvPr id="0" name=""/>
        <dsp:cNvSpPr/>
      </dsp:nvSpPr>
      <dsp:spPr>
        <a:xfrm rot="16200000">
          <a:off x="636388" y="2564550"/>
          <a:ext cx="370014" cy="470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91890" y="2714118"/>
        <a:ext cx="259010" cy="282197"/>
      </dsp:txXfrm>
    </dsp:sp>
    <dsp:sp modelId="{6F83B37F-15C0-4C67-A042-E80F488C41E1}">
      <dsp:nvSpPr>
        <dsp:cNvPr id="0" name=""/>
        <dsp:cNvSpPr/>
      </dsp:nvSpPr>
      <dsp:spPr>
        <a:xfrm>
          <a:off x="124610" y="1046603"/>
          <a:ext cx="1393569" cy="1393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>
              <a:latin typeface="Roboto Medium"/>
            </a:rPr>
            <a:t>6</a:t>
          </a:r>
        </a:p>
      </dsp:txBody>
      <dsp:txXfrm>
        <a:off x="328693" y="1250686"/>
        <a:ext cx="985403" cy="985403"/>
      </dsp:txXfrm>
    </dsp:sp>
    <dsp:sp modelId="{B6B07F2B-A420-465F-99B8-E6857E3AB6B9}">
      <dsp:nvSpPr>
        <dsp:cNvPr id="0" name=""/>
        <dsp:cNvSpPr/>
      </dsp:nvSpPr>
      <dsp:spPr>
        <a:xfrm rot="19800000">
          <a:off x="1533055" y="990531"/>
          <a:ext cx="370014" cy="470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540491" y="1112348"/>
        <a:ext cx="259010" cy="282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0A495-8294-4213-80EA-2FB2B3EE0D3F}" type="datetimeFigureOut">
              <a:rPr lang="en-GB" smtClean="0">
                <a:latin typeface="Roboto" panose="02000000000000000000" pitchFamily="2" charset="0"/>
              </a:rPr>
              <a:t>12/05/2025</a:t>
            </a:fld>
            <a:endParaRPr lang="en-GB">
              <a:latin typeface="Roboto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2D84-F9EC-4261-BCC9-A49D898D55C1}" type="slidenum">
              <a:rPr lang="en-GB" smtClean="0">
                <a:latin typeface="Roboto" panose="02000000000000000000" pitchFamily="2" charset="0"/>
              </a:rPr>
              <a:t>‹#›</a:t>
            </a:fld>
            <a:endParaRPr lang="en-GB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6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271682A-16F2-4728-8C64-C5419D996E67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C68AE5D-E79D-4A76-A586-FF472B6DE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/>
              <a:t>Poliitikaosakond võib liituda juurde kui erialaliitudega räägime.</a:t>
            </a:r>
          </a:p>
          <a:p>
            <a:r>
              <a:rPr lang="et-EE"/>
              <a:t>Karmen Jolleri jaoks oluline: andmeid kasutatakse tervishoiuteenuste kvaliteedi mõistmiseks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4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CB6B9-98E3-3383-3923-EDB34AF31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1D255E34-3232-7BBE-1A5C-452CEADB8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5EDA6337-7E65-BF6A-0BBC-DA77B8DCC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5486B8F2-D887-6549-0220-DB6BAAEC24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3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017E9-E4D2-029E-7104-91EDF6C3D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EC3E92BA-2DC8-7FAF-691A-BC2B0FC45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7630A518-0EDB-8D15-0E4A-D9CE5C99C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22E26D2-8099-BCD9-86A7-7A2AC1601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2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3B6E9-C445-D7ED-30BC-61CDE4069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38C91E4F-AAC0-EAE6-7C3F-FC0DDA9D7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FEC8BC2B-7E30-827F-4A5A-4AAD721CE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D02900D-2BE0-33EE-9266-88D741E5F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61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92E43-67FA-C808-CF67-56AA56D55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3DB78C5D-991B-4F00-6A75-0BC11AA06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F6FA961B-29D1-EED9-5C56-2CBD7B9BB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CE629ED0-F1BE-26D1-3963-BC26D8D20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9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/tagaleht logoga_2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6" y="657225"/>
            <a:ext cx="6439384" cy="1739657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1991CF-46C0-7068-524B-43CCD4F59EC6}"/>
              </a:ext>
            </a:extLst>
          </p:cNvPr>
          <p:cNvSpPr/>
          <p:nvPr userDrawn="1"/>
        </p:nvSpPr>
        <p:spPr>
          <a:xfrm flipH="1">
            <a:off x="726939" y="536818"/>
            <a:ext cx="90000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4199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si/tagaleht logoga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3D8D9-23B9-7AE8-30A9-F07E4A71E5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486829 h 6858000"/>
              <a:gd name="connsiteX3" fmla="*/ 10051073 w 12192000"/>
              <a:gd name="connsiteY3" fmla="*/ 5486829 h 6858000"/>
              <a:gd name="connsiteX4" fmla="*/ 9576237 w 12192000"/>
              <a:gd name="connsiteY4" fmla="*/ 5960366 h 6858000"/>
              <a:gd name="connsiteX5" fmla="*/ 10051073 w 12192000"/>
              <a:gd name="connsiteY5" fmla="*/ 6434392 h 6858000"/>
              <a:gd name="connsiteX6" fmla="*/ 12192000 w 12192000"/>
              <a:gd name="connsiteY6" fmla="*/ 64343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6544BD-E47A-BDB2-A0A7-FEE3CBD9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522334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4A5A21-A3CA-77C4-9598-111AA3165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0" name="Picture Placeholder 369">
            <a:extLst>
              <a:ext uri="{FF2B5EF4-FFF2-40B4-BE49-F238E27FC236}">
                <a16:creationId xmlns:a16="http://schemas.microsoft.com/office/drawing/2014/main" id="{74E0B818-A99E-F20D-0FB9-1BE9D6051DC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FAE1D-E3F4-D924-FA98-C18CA1639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33026"/>
      </p:ext>
    </p:extLst>
  </p:cSld>
  <p:clrMapOvr>
    <a:masterClrMapping/>
  </p:clrMapOvr>
  <p:transition spd="slow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hall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E8EE7A74-9E23-ED84-282A-6F55081A4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3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valg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FA14F595-3BC3-0F08-CB7C-C4EBB0DAAE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60473"/>
      </p:ext>
    </p:extLst>
  </p:cSld>
  <p:clrMapOvr>
    <a:masterClrMapping/>
  </p:clrMapOvr>
  <p:transition spd="slow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 fotog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06565"/>
      </p:ext>
    </p:extLst>
  </p:cSld>
  <p:clrMapOvr>
    <a:masterClrMapping/>
  </p:clrMapOvr>
  <p:transition spd="slow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 fotoga + täpid par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480AB8-622B-99BC-0CC1-E07048BA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Picture Placeholder 369">
            <a:extLst>
              <a:ext uri="{FF2B5EF4-FFF2-40B4-BE49-F238E27FC236}">
                <a16:creationId xmlns:a16="http://schemas.microsoft.com/office/drawing/2014/main" id="{84CB2BE2-3BDB-BA5A-BF60-4AAF51BE90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6792000" y="4842702"/>
            <a:ext cx="54036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</p:spTree>
    <p:extLst>
      <p:ext uri="{BB962C8B-B14F-4D97-AF65-F5344CB8AC3E}">
        <p14:creationId xmlns:p14="http://schemas.microsoft.com/office/powerpoint/2010/main" val="424924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 fotoga + täpid vasak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>
              <a:buNone/>
              <a:defRPr/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1DC3A10-8DE9-162E-EE0D-EE852BBA2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2FB3E-6D83-6EF3-4A5A-FCA24ED1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8" name="Picture Placeholder 369">
            <a:extLst>
              <a:ext uri="{FF2B5EF4-FFF2-40B4-BE49-F238E27FC236}">
                <a16:creationId xmlns:a16="http://schemas.microsoft.com/office/drawing/2014/main" id="{9DECD6CE-3524-A96A-92A3-B3563DFB97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</p:spTree>
    <p:extLst>
      <p:ext uri="{BB962C8B-B14F-4D97-AF65-F5344CB8AC3E}">
        <p14:creationId xmlns:p14="http://schemas.microsoft.com/office/powerpoint/2010/main" val="41916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398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H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753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049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/>
              <a:t>Klõpsake redigeerimiseks</a:t>
            </a:r>
          </a:p>
          <a:p>
            <a:pPr lvl="0"/>
            <a:endParaRPr lang="et-EE"/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2879658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H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/>
              <a:t>Klõpsake redigeerimiseks</a:t>
            </a:r>
          </a:p>
          <a:p>
            <a:pPr lvl="0"/>
            <a:endParaRPr lang="et-EE"/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191294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_hall_logode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6965633" cy="1617675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BF905E-5D00-0711-AE42-4F56B8586B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6937" y="4471640"/>
            <a:ext cx="3824869" cy="17656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logos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6B34B8F-A7FD-F832-9AA7-EF869D321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6713615" cy="2808288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19112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4001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/>
              <a:t>Klõpsake redigeerimiseks</a:t>
            </a:r>
          </a:p>
          <a:p>
            <a:pPr lvl="0"/>
            <a:endParaRPr lang="et-EE"/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696689487"/>
      </p:ext>
    </p:extLst>
  </p:cSld>
  <p:clrMapOvr>
    <a:masterClrMapping/>
  </p:clrMapOvr>
  <p:transition spd="slow">
    <p:push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6" y="658802"/>
            <a:ext cx="10944000" cy="97463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C58903D-0FAC-22B0-B4CC-3D5A243814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88901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274058E-3B34-E670-4220-CD3B2B018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/>
              <a:t>Klõpsake redigeerimiseks</a:t>
            </a:r>
          </a:p>
          <a:p>
            <a:pPr lvl="0"/>
            <a:endParaRPr lang="et-EE"/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  <p:sp>
        <p:nvSpPr>
          <p:cNvPr id="11" name="Teksti kohatäide 3">
            <a:extLst>
              <a:ext uri="{FF2B5EF4-FFF2-40B4-BE49-F238E27FC236}">
                <a16:creationId xmlns:a16="http://schemas.microsoft.com/office/drawing/2014/main" id="{9B8D5616-2965-A1DA-C1FB-ED0E61DC86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t-EE"/>
              <a:t>Klõpsake redigeerimiseks</a:t>
            </a:r>
          </a:p>
          <a:p>
            <a:pPr lvl="0"/>
            <a:endParaRPr lang="et-EE"/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1818391674"/>
      </p:ext>
    </p:extLst>
  </p:cSld>
  <p:clrMapOvr>
    <a:masterClrMapping/>
  </p:clrMapOvr>
  <p:transition spd="slow">
    <p:push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7551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81D1D37-F210-76A7-02CB-906EE4DF69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/>
              <a:t>Esimene tase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  <p:sp>
        <p:nvSpPr>
          <p:cNvPr id="5" name="Teksti kohatäide 3">
            <a:extLst>
              <a:ext uri="{FF2B5EF4-FFF2-40B4-BE49-F238E27FC236}">
                <a16:creationId xmlns:a16="http://schemas.microsoft.com/office/drawing/2014/main" id="{410114DA-66CC-8543-C54F-C78EFDDE48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t-EE"/>
              <a:t>Esimene tase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2843750687"/>
      </p:ext>
    </p:extLst>
  </p:cSld>
  <p:clrMapOvr>
    <a:masterClrMapping/>
  </p:clrMapOvr>
  <p:transition spd="slow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88901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15CD4D-3DE1-15EA-809F-3C4B25F80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/>
              <a:t>Esimene tase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  <p:sp>
        <p:nvSpPr>
          <p:cNvPr id="7" name="Teksti kohatäide 3">
            <a:extLst>
              <a:ext uri="{FF2B5EF4-FFF2-40B4-BE49-F238E27FC236}">
                <a16:creationId xmlns:a16="http://schemas.microsoft.com/office/drawing/2014/main" id="{66561D95-6278-DEDE-F58F-B2498991AB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t-EE"/>
              <a:t>Esimene tase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1649000634"/>
      </p:ext>
    </p:extLst>
  </p:cSld>
  <p:clrMapOvr>
    <a:masterClrMapping/>
  </p:clrMapOvr>
  <p:transition spd="slow">
    <p:push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58801"/>
            <a:ext cx="10943999" cy="1617675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50741"/>
            <a:ext cx="10944000" cy="4486547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54923"/>
      </p:ext>
    </p:extLst>
  </p:cSld>
  <p:clrMapOvr>
    <a:masterClrMapping/>
  </p:clrMapOvr>
  <p:transition spd="slow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10944000" cy="1617675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12653"/>
            <a:ext cx="10944000" cy="4524636"/>
          </a:xfrm>
          <a:prstGeom prst="rect">
            <a:avLst/>
          </a:prstGeom>
        </p:spPr>
        <p:txBody>
          <a:bodyPr wrap="square" bIns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71113"/>
      </p:ext>
    </p:extLst>
  </p:cSld>
  <p:clrMapOvr>
    <a:masterClrMapping/>
  </p:clrMapOvr>
  <p:transition spd="slow">
    <p:push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10944000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DE4B2D1-AF69-83C1-9EA7-F336925CD6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12653"/>
            <a:ext cx="10944000" cy="4524636"/>
          </a:xfrm>
          <a:prstGeom prst="rect">
            <a:avLst/>
          </a:prstGeom>
        </p:spPr>
        <p:txBody>
          <a:bodyPr wrap="square" bIns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13625"/>
      </p:ext>
    </p:extLst>
  </p:cSld>
  <p:clrMapOvr>
    <a:masterClrMapping/>
  </p:clrMapOvr>
  <p:transition spd="slow">
    <p:push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4CF298-A6B7-C76B-DB85-26943683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658802"/>
            <a:ext cx="10944000" cy="1114242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A1AA7C-1EC0-2EAA-2422-D91B570F3D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6" y="1962614"/>
            <a:ext cx="5333999" cy="4273200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6" name="Teksti kohatäide 3">
            <a:extLst>
              <a:ext uri="{FF2B5EF4-FFF2-40B4-BE49-F238E27FC236}">
                <a16:creationId xmlns:a16="http://schemas.microsoft.com/office/drawing/2014/main" id="{5DC5E15F-754B-3BB6-5778-478491225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4"/>
            <a:ext cx="5333998" cy="4274673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00156"/>
      </p:ext>
    </p:extLst>
  </p:cSld>
  <p:clrMapOvr>
    <a:masterClrMapping/>
  </p:clrMapOvr>
  <p:transition spd="slow">
    <p:push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000" cy="12257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4F2DA10-9148-B9D4-4FD7-0F1FC4FB9E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1962616"/>
            <a:ext cx="5333998" cy="4274672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8" name="Teksti kohatäide 3">
            <a:extLst>
              <a:ext uri="{FF2B5EF4-FFF2-40B4-BE49-F238E27FC236}">
                <a16:creationId xmlns:a16="http://schemas.microsoft.com/office/drawing/2014/main" id="{F8DBE1C6-1619-02CD-145F-80D5F6F61B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6"/>
            <a:ext cx="5333770" cy="4274672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369339"/>
      </p:ext>
    </p:extLst>
  </p:cSld>
  <p:clrMapOvr>
    <a:masterClrMapping/>
  </p:clrMapOvr>
  <p:transition spd="slow">
    <p:push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61E035-0075-833A-FD33-B4AD08FC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000" cy="12257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CE97DD7-FBBF-6297-4FC5-D872BF8E64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1962616"/>
            <a:ext cx="5333998" cy="4274672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6" name="Teksti kohatäide 3">
            <a:extLst>
              <a:ext uri="{FF2B5EF4-FFF2-40B4-BE49-F238E27FC236}">
                <a16:creationId xmlns:a16="http://schemas.microsoft.com/office/drawing/2014/main" id="{0264A5E0-A977-E6C5-D4C2-E5808E724F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6"/>
            <a:ext cx="5333770" cy="4274672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81603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õpuslaid_valge_logode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6957531" cy="1617675"/>
          </a:xfrm>
        </p:spPr>
        <p:txBody>
          <a:bodyPr/>
          <a:lstStyle>
            <a:lvl1pPr>
              <a:defRPr sz="6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6713615" cy="2808288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D7781A8-3604-CDB7-63A1-35D216761B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6937" y="4471640"/>
            <a:ext cx="3824869" cy="17656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logos</a:t>
            </a:r>
          </a:p>
        </p:txBody>
      </p:sp>
    </p:spTree>
    <p:extLst>
      <p:ext uri="{BB962C8B-B14F-4D97-AF65-F5344CB8AC3E}">
        <p14:creationId xmlns:p14="http://schemas.microsoft.com/office/powerpoint/2010/main" val="2302098879"/>
      </p:ext>
    </p:extLst>
  </p:cSld>
  <p:clrMapOvr>
    <a:masterClrMapping/>
  </p:clrMapOvr>
  <p:transition spd="slow">
    <p:push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su_Suur list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FF7499B-C7EA-E456-F005-43E96D8C24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719982" indent="-71998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large bullet list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101A4D-2552-C188-EE4A-CB4B5058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889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su_Suur list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7D9916-8724-20C4-81E3-14720333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3C64AC-9BFE-CB32-A656-6E3F2650D2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685800" indent="-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1554921540"/>
      </p:ext>
    </p:extLst>
  </p:cSld>
  <p:clrMapOvr>
    <a:masterClrMapping/>
  </p:clrMapOvr>
  <p:transition spd="slow">
    <p:push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su_Suur list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DCA6-E3A5-A892-89D6-275D0E09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C178D0B-A45A-B66E-CD98-6C972FE50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685800" indent="-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1346796260"/>
      </p:ext>
    </p:extLst>
  </p:cSld>
  <p:clrMapOvr>
    <a:masterClrMapping/>
  </p:clrMapOvr>
  <p:transition spd="slow">
    <p:push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95558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Ha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56094848"/>
      </p:ext>
    </p:extLst>
  </p:cSld>
  <p:clrMapOvr>
    <a:masterClrMapping/>
  </p:clrMapOvr>
  <p:transition spd="slow">
    <p:push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42464220"/>
      </p:ext>
    </p:extLst>
  </p:cSld>
  <p:clrMapOvr>
    <a:masterClrMapping/>
  </p:clrMapOvr>
  <p:transition spd="slow">
    <p:push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u_Sinine_Foto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C1FC2F-B308-D080-BAE3-0B21110E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98976F-5555-0923-033D-3A2FFFBB8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166424"/>
            <a:ext cx="5111751" cy="1827725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5C022-DBE8-EBEE-4842-EAD640381A9F}"/>
              </a:ext>
            </a:extLst>
          </p:cNvPr>
          <p:cNvSpPr txBox="1">
            <a:spLocks/>
          </p:cNvSpPr>
          <p:nvPr userDrawn="1"/>
        </p:nvSpPr>
        <p:spPr>
          <a:xfrm>
            <a:off x="623888" y="658801"/>
            <a:ext cx="5111751" cy="16176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E4691BF-AF95-9E3B-7921-3A26F434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752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u_Hall_Fotoga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DAECB3-DB22-7E8D-5872-BF9A4856CB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C1FC2F-B308-D080-BAE3-0B21110E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98976F-5555-0923-033D-3A2FFFBB8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166424"/>
            <a:ext cx="5111751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96318650"/>
      </p:ext>
    </p:extLst>
  </p:cSld>
  <p:clrMapOvr>
    <a:masterClrMapping/>
  </p:clrMapOvr>
  <p:transition spd="slow">
    <p:push dir="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u_Valge_Foto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5977D5-8BA6-E854-D2F4-05418E4C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C86051F-61AC-66E5-8670-40938F0C9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166424"/>
            <a:ext cx="5111751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74688049"/>
      </p:ext>
    </p:extLst>
  </p:cSld>
  <p:clrMapOvr>
    <a:masterClrMapping/>
  </p:clrMapOvr>
  <p:transition spd="slow">
    <p:push dir="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u_Sinine_Foto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27D13C-FB73-D342-FD3F-5F60AA75A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FFFB-279F-8AF2-FD9A-B5F59887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33224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7FA38D5-CCFA-6F5A-E3C1-C08BE56F3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2" y="2166424"/>
            <a:ext cx="5056408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618919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pic>
        <p:nvPicPr>
          <p:cNvPr id="5" name="Picture 4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D17F4CBE-DC0E-BBB1-2D5D-0CB0B205B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64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u_Hall_Fotoga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27D13C-FB73-D342-FD3F-5F60AA75A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FFFB-279F-8AF2-FD9A-B5F59887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33224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7FA38D5-CCFA-6F5A-E3C1-C08BE56F3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2" y="2166424"/>
            <a:ext cx="5056408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138621161"/>
      </p:ext>
    </p:extLst>
  </p:cSld>
  <p:clrMapOvr>
    <a:masterClrMapping/>
  </p:clrMapOvr>
  <p:transition spd="slow">
    <p:push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u_Valge_Foto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6AD91E7-C52D-25DF-8F15-5BC1C0B2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64046" cy="1384311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268F252-8117-6B22-AD1F-48B07FDAB7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3702" y="2166424"/>
            <a:ext cx="5056408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30536360"/>
      </p:ext>
    </p:extLst>
  </p:cSld>
  <p:clrMapOvr>
    <a:masterClrMapping/>
  </p:clrMapOvr>
  <p:transition spd="slow">
    <p:push dir="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u_valge_Fotoga-eri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0794E4A-0B3C-EA7B-1548-C5BCE127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1815519 h 6858000"/>
              <a:gd name="connsiteX5" fmla="*/ 3157356 w 6096000"/>
              <a:gd name="connsiteY5" fmla="*/ 1815519 h 6858000"/>
              <a:gd name="connsiteX6" fmla="*/ 3857625 w 6096000"/>
              <a:gd name="connsiteY6" fmla="*/ 1116445 h 6858000"/>
              <a:gd name="connsiteX7" fmla="*/ 3157356 w 6096000"/>
              <a:gd name="connsiteY7" fmla="*/ 418091 h 6858000"/>
              <a:gd name="connsiteX8" fmla="*/ 0 w 6096000"/>
              <a:gd name="connsiteY8" fmla="*/ 418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1815519"/>
                </a:lnTo>
                <a:lnTo>
                  <a:pt x="3157356" y="1815519"/>
                </a:lnTo>
                <a:cubicBezTo>
                  <a:pt x="3543985" y="1815519"/>
                  <a:pt x="3857625" y="1502737"/>
                  <a:pt x="3857625" y="1116445"/>
                </a:cubicBezTo>
                <a:cubicBezTo>
                  <a:pt x="3857625" y="730873"/>
                  <a:pt x="3543985" y="418091"/>
                  <a:pt x="3157356" y="418091"/>
                </a:cubicBezTo>
                <a:lnTo>
                  <a:pt x="0" y="4180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F5174A-C071-3A74-990F-A6B47AC6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7599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E00402D-6E4E-3607-0ABC-44D6A3376E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2" y="1889703"/>
            <a:ext cx="5056408" cy="3607412"/>
          </a:xfrm>
          <a:prstGeom prst="rect">
            <a:avLst/>
          </a:prstGeom>
        </p:spPr>
        <p:txBody>
          <a:bodyPr wrap="square" bIns="0" anchor="ctr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981215"/>
      </p:ext>
    </p:extLst>
  </p:cSld>
  <p:clrMapOvr>
    <a:masterClrMapping/>
  </p:clrMapOvr>
  <p:transition spd="slow">
    <p:push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u_hall_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FD05D-F997-89EA-8C2B-DF581712D5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4348" y="1937018"/>
            <a:ext cx="9979964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34882B3-8AD4-5D79-C532-21981456C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1472" y="3058659"/>
            <a:ext cx="2470673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2E1742E-AE5F-FE3B-F313-DBD4A9F589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3936" y="3058659"/>
            <a:ext cx="3164128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C4DB9A-6E31-1B8C-1B7D-6172B52B7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8541" y="3058659"/>
            <a:ext cx="2441986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3438F6C-963C-EB0B-2B2F-E78D82EDB1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2128" y="4978399"/>
            <a:ext cx="8974672" cy="1353623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4348" y="5115232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3" name="Freeform 419">
            <a:extLst>
              <a:ext uri="{FF2B5EF4-FFF2-40B4-BE49-F238E27FC236}">
                <a16:creationId xmlns:a16="http://schemas.microsoft.com/office/drawing/2014/main" id="{3763CDF5-C953-DCB7-AD74-0C1C160BD23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32064"/>
            <a:ext cx="3847171" cy="1393642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B6CDAD-2E49-3786-5DFD-4D6ED09C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7599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48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u_hall_eri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19">
            <a:extLst>
              <a:ext uri="{FF2B5EF4-FFF2-40B4-BE49-F238E27FC236}">
                <a16:creationId xmlns:a16="http://schemas.microsoft.com/office/drawing/2014/main" id="{7236B95C-CD13-57E4-9B97-E13D7D8E9823}"/>
              </a:ext>
            </a:extLst>
          </p:cNvPr>
          <p:cNvSpPr>
            <a:spLocks noChangeAspect="1"/>
          </p:cNvSpPr>
          <p:nvPr/>
        </p:nvSpPr>
        <p:spPr bwMode="auto">
          <a:xfrm>
            <a:off x="0" y="420913"/>
            <a:ext cx="3847171" cy="1393642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F5174A-C071-3A74-990F-A6B47AC6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3216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C0FB322-3054-CC1D-DD34-076AA88186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19644E5-A3DB-369D-B58A-381D3F2051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3632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isu_Hall_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19">
            <a:extLst>
              <a:ext uri="{FF2B5EF4-FFF2-40B4-BE49-F238E27FC236}">
                <a16:creationId xmlns:a16="http://schemas.microsoft.com/office/drawing/2014/main" id="{FE289F9F-C8E3-EE95-B395-483062D741AE}"/>
              </a:ext>
            </a:extLst>
          </p:cNvPr>
          <p:cNvSpPr>
            <a:spLocks/>
          </p:cNvSpPr>
          <p:nvPr userDrawn="1"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3" name="Freeform 420">
            <a:extLst>
              <a:ext uri="{FF2B5EF4-FFF2-40B4-BE49-F238E27FC236}">
                <a16:creationId xmlns:a16="http://schemas.microsoft.com/office/drawing/2014/main" id="{356AF9F7-9C51-BE19-8C74-B8DAA1B90744}"/>
              </a:ext>
            </a:extLst>
          </p:cNvPr>
          <p:cNvSpPr>
            <a:spLocks/>
          </p:cNvSpPr>
          <p:nvPr userDrawn="1"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" name="Freeform 421">
            <a:extLst>
              <a:ext uri="{FF2B5EF4-FFF2-40B4-BE49-F238E27FC236}">
                <a16:creationId xmlns:a16="http://schemas.microsoft.com/office/drawing/2014/main" id="{F6FBF006-9F94-D48A-884A-D943885C0D27}"/>
              </a:ext>
            </a:extLst>
          </p:cNvPr>
          <p:cNvSpPr>
            <a:spLocks/>
          </p:cNvSpPr>
          <p:nvPr userDrawn="1"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5" name="Freeform 422">
            <a:extLst>
              <a:ext uri="{FF2B5EF4-FFF2-40B4-BE49-F238E27FC236}">
                <a16:creationId xmlns:a16="http://schemas.microsoft.com/office/drawing/2014/main" id="{EA02CAAF-EA66-6EAF-73E0-82B5A5EF9A88}"/>
              </a:ext>
            </a:extLst>
          </p:cNvPr>
          <p:cNvSpPr>
            <a:spLocks/>
          </p:cNvSpPr>
          <p:nvPr userDrawn="1"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5" name="Freeform 419">
            <a:extLst>
              <a:ext uri="{FF2B5EF4-FFF2-40B4-BE49-F238E27FC236}">
                <a16:creationId xmlns:a16="http://schemas.microsoft.com/office/drawing/2014/main" id="{78E4536A-9CE8-1E2E-7B5D-8C7504E657C2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6" name="Freeform 420">
            <a:extLst>
              <a:ext uri="{FF2B5EF4-FFF2-40B4-BE49-F238E27FC236}">
                <a16:creationId xmlns:a16="http://schemas.microsoft.com/office/drawing/2014/main" id="{C2B6517E-A422-DDA0-99B1-BE0E1F31F12D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7" name="Freeform 421">
            <a:extLst>
              <a:ext uri="{FF2B5EF4-FFF2-40B4-BE49-F238E27FC236}">
                <a16:creationId xmlns:a16="http://schemas.microsoft.com/office/drawing/2014/main" id="{2DD22634-836D-9BDB-7721-37CA676F4078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48" name="Freeform 422">
            <a:extLst>
              <a:ext uri="{FF2B5EF4-FFF2-40B4-BE49-F238E27FC236}">
                <a16:creationId xmlns:a16="http://schemas.microsoft.com/office/drawing/2014/main" id="{706784E8-D306-A640-7327-B550558E9F64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01B21E4-1BBC-1E7C-2DC4-8585F0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20" y="713505"/>
            <a:ext cx="9883858" cy="1169551"/>
          </a:xfrm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10201" y="261059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3EC8C15F-5725-884B-6408-99AC209C3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6480" y="558763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B9F07BD-D836-F047-7BA5-FF8D0293F5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480" y="45411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DE180CD1-4C4A-DE51-BDDC-0B1D28CC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16480" y="35759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5055DB51-0594-C769-EBFE-D1D6F5757C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6480" y="254979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0" name="Picture Placeholder 19">
            <a:extLst>
              <a:ext uri="{FF2B5EF4-FFF2-40B4-BE49-F238E27FC236}">
                <a16:creationId xmlns:a16="http://schemas.microsoft.com/office/drawing/2014/main" id="{43D654CD-7FCF-E969-2A6D-418602D3F41A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10201" y="360627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1" name="Picture Placeholder 19">
            <a:extLst>
              <a:ext uri="{FF2B5EF4-FFF2-40B4-BE49-F238E27FC236}">
                <a16:creationId xmlns:a16="http://schemas.microsoft.com/office/drawing/2014/main" id="{3D4360BD-C02F-7C0F-D2F1-81A7269CCF2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210201" y="461211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2" name="Picture Placeholder 19">
            <a:extLst>
              <a:ext uri="{FF2B5EF4-FFF2-40B4-BE49-F238E27FC236}">
                <a16:creationId xmlns:a16="http://schemas.microsoft.com/office/drawing/2014/main" id="{58B8C81C-5150-2738-7726-08BD40FC6D0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10201" y="561795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67E5C2-FC13-89C5-6D1F-CFF299EFB4B3}"/>
              </a:ext>
            </a:extLst>
          </p:cNvPr>
          <p:cNvSpPr/>
          <p:nvPr userDrawn="1"/>
        </p:nvSpPr>
        <p:spPr>
          <a:xfrm flipH="1">
            <a:off x="518712" y="713504"/>
            <a:ext cx="90000" cy="1169552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3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isu_Valge_er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19">
            <a:extLst>
              <a:ext uri="{FF2B5EF4-FFF2-40B4-BE49-F238E27FC236}">
                <a16:creationId xmlns:a16="http://schemas.microsoft.com/office/drawing/2014/main" id="{FE289F9F-C8E3-EE95-B395-483062D741AE}"/>
              </a:ext>
            </a:extLst>
          </p:cNvPr>
          <p:cNvSpPr>
            <a:spLocks/>
          </p:cNvSpPr>
          <p:nvPr userDrawn="1"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3" name="Freeform 420">
            <a:extLst>
              <a:ext uri="{FF2B5EF4-FFF2-40B4-BE49-F238E27FC236}">
                <a16:creationId xmlns:a16="http://schemas.microsoft.com/office/drawing/2014/main" id="{356AF9F7-9C51-BE19-8C74-B8DAA1B90744}"/>
              </a:ext>
            </a:extLst>
          </p:cNvPr>
          <p:cNvSpPr>
            <a:spLocks/>
          </p:cNvSpPr>
          <p:nvPr userDrawn="1"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" name="Freeform 421">
            <a:extLst>
              <a:ext uri="{FF2B5EF4-FFF2-40B4-BE49-F238E27FC236}">
                <a16:creationId xmlns:a16="http://schemas.microsoft.com/office/drawing/2014/main" id="{F6FBF006-9F94-D48A-884A-D943885C0D27}"/>
              </a:ext>
            </a:extLst>
          </p:cNvPr>
          <p:cNvSpPr>
            <a:spLocks/>
          </p:cNvSpPr>
          <p:nvPr userDrawn="1"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5" name="Freeform 422">
            <a:extLst>
              <a:ext uri="{FF2B5EF4-FFF2-40B4-BE49-F238E27FC236}">
                <a16:creationId xmlns:a16="http://schemas.microsoft.com/office/drawing/2014/main" id="{EA02CAAF-EA66-6EAF-73E0-82B5A5EF9A88}"/>
              </a:ext>
            </a:extLst>
          </p:cNvPr>
          <p:cNvSpPr>
            <a:spLocks/>
          </p:cNvSpPr>
          <p:nvPr userDrawn="1"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5" name="Freeform 419">
            <a:extLst>
              <a:ext uri="{FF2B5EF4-FFF2-40B4-BE49-F238E27FC236}">
                <a16:creationId xmlns:a16="http://schemas.microsoft.com/office/drawing/2014/main" id="{78E4536A-9CE8-1E2E-7B5D-8C7504E657C2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6" name="Freeform 420">
            <a:extLst>
              <a:ext uri="{FF2B5EF4-FFF2-40B4-BE49-F238E27FC236}">
                <a16:creationId xmlns:a16="http://schemas.microsoft.com/office/drawing/2014/main" id="{C2B6517E-A422-DDA0-99B1-BE0E1F31F12D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7" name="Freeform 421">
            <a:extLst>
              <a:ext uri="{FF2B5EF4-FFF2-40B4-BE49-F238E27FC236}">
                <a16:creationId xmlns:a16="http://schemas.microsoft.com/office/drawing/2014/main" id="{2DD22634-836D-9BDB-7721-37CA676F4078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48" name="Freeform 422">
            <a:extLst>
              <a:ext uri="{FF2B5EF4-FFF2-40B4-BE49-F238E27FC236}">
                <a16:creationId xmlns:a16="http://schemas.microsoft.com/office/drawing/2014/main" id="{706784E8-D306-A640-7327-B550558E9F64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01B21E4-1BBC-1E7C-2DC4-8585F0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20" y="713505"/>
            <a:ext cx="9883858" cy="1169551"/>
          </a:xfrm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10201" y="261059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3EC8C15F-5725-884B-6408-99AC209C3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6480" y="558763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B9F07BD-D836-F047-7BA5-FF8D0293F5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480" y="45411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DE180CD1-4C4A-DE51-BDDC-0B1D28CC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16480" y="35759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5055DB51-0594-C769-EBFE-D1D6F5757C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6480" y="254979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0" name="Picture Placeholder 19">
            <a:extLst>
              <a:ext uri="{FF2B5EF4-FFF2-40B4-BE49-F238E27FC236}">
                <a16:creationId xmlns:a16="http://schemas.microsoft.com/office/drawing/2014/main" id="{43D654CD-7FCF-E969-2A6D-418602D3F41A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10201" y="360627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1" name="Picture Placeholder 19">
            <a:extLst>
              <a:ext uri="{FF2B5EF4-FFF2-40B4-BE49-F238E27FC236}">
                <a16:creationId xmlns:a16="http://schemas.microsoft.com/office/drawing/2014/main" id="{3D4360BD-C02F-7C0F-D2F1-81A7269CCF2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210201" y="461211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2" name="Picture Placeholder 19">
            <a:extLst>
              <a:ext uri="{FF2B5EF4-FFF2-40B4-BE49-F238E27FC236}">
                <a16:creationId xmlns:a16="http://schemas.microsoft.com/office/drawing/2014/main" id="{58B8C81C-5150-2738-7726-08BD40FC6D0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10201" y="561795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D0162-5B7C-C600-47CA-B30CF6CC1881}"/>
              </a:ext>
            </a:extLst>
          </p:cNvPr>
          <p:cNvSpPr/>
          <p:nvPr userDrawn="1"/>
        </p:nvSpPr>
        <p:spPr>
          <a:xfrm flipH="1">
            <a:off x="518712" y="713504"/>
            <a:ext cx="90000" cy="1169552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35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D1630CB-00D8-1CCE-66E3-4B1E3E4F718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3946625 w 6561873"/>
              <a:gd name="connsiteY3" fmla="*/ 5960366 h 6858000"/>
              <a:gd name="connsiteX4" fmla="*/ 4421367 w 6561873"/>
              <a:gd name="connsiteY4" fmla="*/ 6434392 h 6858000"/>
              <a:gd name="connsiteX5" fmla="*/ 6561873 w 6561873"/>
              <a:gd name="connsiteY5" fmla="*/ 6434392 h 6858000"/>
              <a:gd name="connsiteX6" fmla="*/ 6561873 w 6561873"/>
              <a:gd name="connsiteY6" fmla="*/ 6858000 h 6858000"/>
              <a:gd name="connsiteX7" fmla="*/ 0 w 6561873"/>
              <a:gd name="connsiteY7" fmla="*/ 6855671 h 6858000"/>
              <a:gd name="connsiteX8" fmla="*/ 2626607 w 6561873"/>
              <a:gd name="connsiteY8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6434392 h 6858000"/>
              <a:gd name="connsiteX4" fmla="*/ 6561873 w 6561873"/>
              <a:gd name="connsiteY4" fmla="*/ 6434392 h 6858000"/>
              <a:gd name="connsiteX5" fmla="*/ 6561873 w 6561873"/>
              <a:gd name="connsiteY5" fmla="*/ 6858000 h 6858000"/>
              <a:gd name="connsiteX6" fmla="*/ 0 w 6561873"/>
              <a:gd name="connsiteY6" fmla="*/ 6855671 h 6858000"/>
              <a:gd name="connsiteX7" fmla="*/ 2626607 w 6561873"/>
              <a:gd name="connsiteY7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6561873 w 6561873"/>
              <a:gd name="connsiteY3" fmla="*/ 6434392 h 6858000"/>
              <a:gd name="connsiteX4" fmla="*/ 6561873 w 6561873"/>
              <a:gd name="connsiteY4" fmla="*/ 6858000 h 6858000"/>
              <a:gd name="connsiteX5" fmla="*/ 0 w 6561873"/>
              <a:gd name="connsiteY5" fmla="*/ 6855671 h 6858000"/>
              <a:gd name="connsiteX6" fmla="*/ 2626607 w 6561873"/>
              <a:gd name="connsiteY6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6561873 w 6561873"/>
              <a:gd name="connsiteY3" fmla="*/ 6858000 h 6858000"/>
              <a:gd name="connsiteX4" fmla="*/ 0 w 6561873"/>
              <a:gd name="connsiteY4" fmla="*/ 6855671 h 6858000"/>
              <a:gd name="connsiteX5" fmla="*/ 2626607 w 6561873"/>
              <a:gd name="connsiteY5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6858000 h 6858000"/>
              <a:gd name="connsiteX3" fmla="*/ 0 w 6561873"/>
              <a:gd name="connsiteY3" fmla="*/ 6855671 h 6858000"/>
              <a:gd name="connsiteX4" fmla="*/ 2626607 w 656187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EE5288-5EFD-85D4-2C57-C17C947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1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AF652E-4E2C-2871-C5D9-177F57B03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1" cy="3960813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AA4324-4293-1F2F-E49A-9FFA9BDA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47492"/>
      </p:ext>
    </p:extLst>
  </p:cSld>
  <p:clrMapOvr>
    <a:masterClrMapping/>
  </p:clrMapOvr>
  <p:transition spd="slow">
    <p:push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6825F8-B62E-41B6-BCD4-9DD663D8B57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013041" cy="6858000"/>
          </a:xfrm>
          <a:custGeom>
            <a:avLst/>
            <a:gdLst>
              <a:gd name="connsiteX0" fmla="*/ 12177713 w 12192000"/>
              <a:gd name="connsiteY0" fmla="*/ 0 h 6931026"/>
              <a:gd name="connsiteX1" fmla="*/ 12192000 w 12192000"/>
              <a:gd name="connsiteY1" fmla="*/ 0 h 6931026"/>
              <a:gd name="connsiteX2" fmla="*/ 12192000 w 12192000"/>
              <a:gd name="connsiteY2" fmla="*/ 6931026 h 6931026"/>
              <a:gd name="connsiteX3" fmla="*/ 6591289 w 12192000"/>
              <a:gd name="connsiteY3" fmla="*/ 6931026 h 6931026"/>
              <a:gd name="connsiteX4" fmla="*/ 12191335 w 12192000"/>
              <a:gd name="connsiteY4" fmla="*/ 6910289 h 6931026"/>
              <a:gd name="connsiteX5" fmla="*/ 12177107 w 12192000"/>
              <a:gd name="connsiteY5" fmla="*/ 871295 h 6931026"/>
              <a:gd name="connsiteX6" fmla="*/ 0 w 12192000"/>
              <a:gd name="connsiteY6" fmla="*/ 0 h 6931026"/>
              <a:gd name="connsiteX7" fmla="*/ 11998435 w 12192000"/>
              <a:gd name="connsiteY7" fmla="*/ 0 h 6931026"/>
              <a:gd name="connsiteX8" fmla="*/ 9109015 w 12192000"/>
              <a:gd name="connsiteY8" fmla="*/ 8994 h 6931026"/>
              <a:gd name="connsiteX9" fmla="*/ 6452933 w 12192000"/>
              <a:gd name="connsiteY9" fmla="*/ 6433195 h 6931026"/>
              <a:gd name="connsiteX10" fmla="*/ 6440615 w 12192000"/>
              <a:gd name="connsiteY10" fmla="*/ 6931026 h 6931026"/>
              <a:gd name="connsiteX11" fmla="*/ 0 w 12192000"/>
              <a:gd name="connsiteY11" fmla="*/ 6931026 h 6931026"/>
              <a:gd name="connsiteX0" fmla="*/ 12177107 w 12192000"/>
              <a:gd name="connsiteY0" fmla="*/ 871295 h 6931026"/>
              <a:gd name="connsiteX1" fmla="*/ 12192000 w 12192000"/>
              <a:gd name="connsiteY1" fmla="*/ 0 h 6931026"/>
              <a:gd name="connsiteX2" fmla="*/ 12192000 w 12192000"/>
              <a:gd name="connsiteY2" fmla="*/ 6931026 h 6931026"/>
              <a:gd name="connsiteX3" fmla="*/ 6591289 w 12192000"/>
              <a:gd name="connsiteY3" fmla="*/ 6931026 h 6931026"/>
              <a:gd name="connsiteX4" fmla="*/ 12191335 w 12192000"/>
              <a:gd name="connsiteY4" fmla="*/ 6910289 h 6931026"/>
              <a:gd name="connsiteX5" fmla="*/ 12177107 w 12192000"/>
              <a:gd name="connsiteY5" fmla="*/ 871295 h 6931026"/>
              <a:gd name="connsiteX6" fmla="*/ 0 w 12192000"/>
              <a:gd name="connsiteY6" fmla="*/ 0 h 6931026"/>
              <a:gd name="connsiteX7" fmla="*/ 11998435 w 12192000"/>
              <a:gd name="connsiteY7" fmla="*/ 0 h 6931026"/>
              <a:gd name="connsiteX8" fmla="*/ 9109015 w 12192000"/>
              <a:gd name="connsiteY8" fmla="*/ 8994 h 6931026"/>
              <a:gd name="connsiteX9" fmla="*/ 6452933 w 12192000"/>
              <a:gd name="connsiteY9" fmla="*/ 6433195 h 6931026"/>
              <a:gd name="connsiteX10" fmla="*/ 6440615 w 12192000"/>
              <a:gd name="connsiteY10" fmla="*/ 6931026 h 6931026"/>
              <a:gd name="connsiteX11" fmla="*/ 0 w 12192000"/>
              <a:gd name="connsiteY11" fmla="*/ 6931026 h 6931026"/>
              <a:gd name="connsiteX12" fmla="*/ 0 w 12192000"/>
              <a:gd name="connsiteY12" fmla="*/ 0 h 6931026"/>
              <a:gd name="connsiteX0" fmla="*/ 12177107 w 12192000"/>
              <a:gd name="connsiteY0" fmla="*/ 871295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12191335 w 12192000"/>
              <a:gd name="connsiteY3" fmla="*/ 6910289 h 6931026"/>
              <a:gd name="connsiteX4" fmla="*/ 12177107 w 12192000"/>
              <a:gd name="connsiteY4" fmla="*/ 871295 h 6931026"/>
              <a:gd name="connsiteX5" fmla="*/ 0 w 12192000"/>
              <a:gd name="connsiteY5" fmla="*/ 0 h 6931026"/>
              <a:gd name="connsiteX6" fmla="*/ 11998435 w 12192000"/>
              <a:gd name="connsiteY6" fmla="*/ 0 h 6931026"/>
              <a:gd name="connsiteX7" fmla="*/ 9109015 w 12192000"/>
              <a:gd name="connsiteY7" fmla="*/ 8994 h 6931026"/>
              <a:gd name="connsiteX8" fmla="*/ 6452933 w 12192000"/>
              <a:gd name="connsiteY8" fmla="*/ 6433195 h 6931026"/>
              <a:gd name="connsiteX9" fmla="*/ 6440615 w 12192000"/>
              <a:gd name="connsiteY9" fmla="*/ 6931026 h 6931026"/>
              <a:gd name="connsiteX10" fmla="*/ 0 w 12192000"/>
              <a:gd name="connsiteY10" fmla="*/ 6931026 h 6931026"/>
              <a:gd name="connsiteX11" fmla="*/ 0 w 12192000"/>
              <a:gd name="connsiteY11" fmla="*/ 0 h 6931026"/>
              <a:gd name="connsiteX0" fmla="*/ 12177107 w 12192000"/>
              <a:gd name="connsiteY0" fmla="*/ 871295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12191335 w 12192000"/>
              <a:gd name="connsiteY3" fmla="*/ 6910289 h 6931026"/>
              <a:gd name="connsiteX4" fmla="*/ 12177107 w 12192000"/>
              <a:gd name="connsiteY4" fmla="*/ 871295 h 6931026"/>
              <a:gd name="connsiteX5" fmla="*/ 0 w 12192000"/>
              <a:gd name="connsiteY5" fmla="*/ 0 h 6931026"/>
              <a:gd name="connsiteX6" fmla="*/ 9109015 w 12192000"/>
              <a:gd name="connsiteY6" fmla="*/ 8994 h 6931026"/>
              <a:gd name="connsiteX7" fmla="*/ 6452933 w 12192000"/>
              <a:gd name="connsiteY7" fmla="*/ 6433195 h 6931026"/>
              <a:gd name="connsiteX8" fmla="*/ 6440615 w 12192000"/>
              <a:gd name="connsiteY8" fmla="*/ 6931026 h 6931026"/>
              <a:gd name="connsiteX9" fmla="*/ 0 w 12192000"/>
              <a:gd name="connsiteY9" fmla="*/ 6931026 h 6931026"/>
              <a:gd name="connsiteX10" fmla="*/ 0 w 12192000"/>
              <a:gd name="connsiteY10" fmla="*/ 0 h 6931026"/>
              <a:gd name="connsiteX0" fmla="*/ 12191335 w 12891714"/>
              <a:gd name="connsiteY0" fmla="*/ 6910289 h 6931026"/>
              <a:gd name="connsiteX1" fmla="*/ 12192000 w 12891714"/>
              <a:gd name="connsiteY1" fmla="*/ 6931026 h 6931026"/>
              <a:gd name="connsiteX2" fmla="*/ 6591289 w 12891714"/>
              <a:gd name="connsiteY2" fmla="*/ 6931026 h 6931026"/>
              <a:gd name="connsiteX3" fmla="*/ 12191335 w 12891714"/>
              <a:gd name="connsiteY3" fmla="*/ 6910289 h 6931026"/>
              <a:gd name="connsiteX4" fmla="*/ 0 w 12891714"/>
              <a:gd name="connsiteY4" fmla="*/ 0 h 6931026"/>
              <a:gd name="connsiteX5" fmla="*/ 9109015 w 12891714"/>
              <a:gd name="connsiteY5" fmla="*/ 8994 h 6931026"/>
              <a:gd name="connsiteX6" fmla="*/ 6452933 w 12891714"/>
              <a:gd name="connsiteY6" fmla="*/ 6433195 h 6931026"/>
              <a:gd name="connsiteX7" fmla="*/ 6440615 w 12891714"/>
              <a:gd name="connsiteY7" fmla="*/ 6931026 h 6931026"/>
              <a:gd name="connsiteX8" fmla="*/ 0 w 12891714"/>
              <a:gd name="connsiteY8" fmla="*/ 6931026 h 6931026"/>
              <a:gd name="connsiteX9" fmla="*/ 0 w 12891714"/>
              <a:gd name="connsiteY9" fmla="*/ 0 h 6931026"/>
              <a:gd name="connsiteX0" fmla="*/ 6591289 w 12192000"/>
              <a:gd name="connsiteY0" fmla="*/ 6931026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0 w 12192000"/>
              <a:gd name="connsiteY3" fmla="*/ 0 h 6931026"/>
              <a:gd name="connsiteX4" fmla="*/ 9109015 w 12192000"/>
              <a:gd name="connsiteY4" fmla="*/ 8994 h 6931026"/>
              <a:gd name="connsiteX5" fmla="*/ 6452933 w 12192000"/>
              <a:gd name="connsiteY5" fmla="*/ 6433195 h 6931026"/>
              <a:gd name="connsiteX6" fmla="*/ 6440615 w 12192000"/>
              <a:gd name="connsiteY6" fmla="*/ 6931026 h 6931026"/>
              <a:gd name="connsiteX7" fmla="*/ 0 w 12192000"/>
              <a:gd name="connsiteY7" fmla="*/ 6931026 h 6931026"/>
              <a:gd name="connsiteX8" fmla="*/ 0 w 12192000"/>
              <a:gd name="connsiteY8" fmla="*/ 0 h 6931026"/>
              <a:gd name="connsiteX0" fmla="*/ 0 w 9109015"/>
              <a:gd name="connsiteY0" fmla="*/ 0 h 6931026"/>
              <a:gd name="connsiteX1" fmla="*/ 9109015 w 9109015"/>
              <a:gd name="connsiteY1" fmla="*/ 8994 h 6931026"/>
              <a:gd name="connsiteX2" fmla="*/ 6452933 w 9109015"/>
              <a:gd name="connsiteY2" fmla="*/ 6433195 h 6931026"/>
              <a:gd name="connsiteX3" fmla="*/ 6440615 w 9109015"/>
              <a:gd name="connsiteY3" fmla="*/ 6931026 h 6931026"/>
              <a:gd name="connsiteX4" fmla="*/ 0 w 9109015"/>
              <a:gd name="connsiteY4" fmla="*/ 6931026 h 6931026"/>
              <a:gd name="connsiteX5" fmla="*/ 0 w 9109015"/>
              <a:gd name="connsiteY5" fmla="*/ 0 h 693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9015" h="6931026">
                <a:moveTo>
                  <a:pt x="0" y="0"/>
                </a:moveTo>
                <a:lnTo>
                  <a:pt x="9109015" y="8994"/>
                </a:lnTo>
                <a:cubicBezTo>
                  <a:pt x="7556006" y="1742116"/>
                  <a:pt x="6572610" y="3958179"/>
                  <a:pt x="6452933" y="6433195"/>
                </a:cubicBezTo>
                <a:lnTo>
                  <a:pt x="6440615" y="6931026"/>
                </a:lnTo>
                <a:lnTo>
                  <a:pt x="0" y="69310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              Click icon to add pictures</a:t>
            </a:r>
            <a:endParaRPr lang="en-E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92FC6B-CCBE-2FEA-4CC3-F1CF0FB59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0737" y="751329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A75D292-E7FC-CBF7-DA63-DCAE737E0F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43F71447-2F51-9893-A0BE-D10FACC67B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76382" y="2752858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D162959-7C56-8A21-C04E-3C6B185523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5648" y="4754387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89227553"/>
      </p:ext>
    </p:extLst>
  </p:cSld>
  <p:clrMapOvr>
    <a:masterClrMapping/>
  </p:clrMapOvr>
  <p:transition spd="slow">
    <p:push dir="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EE5288-5EFD-85D4-2C57-C17C947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1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AF652E-4E2C-2871-C5D9-177F57B03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1" cy="3960813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4A0DFF-2C1B-7DD2-DEBF-96B510D1B9B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024585C-B815-2059-F967-7C0DC75B38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54500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62122B85-92CA-8789-0DE8-FB983B6DC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64421"/>
      </p:ext>
    </p:extLst>
  </p:cSld>
  <p:clrMapOvr>
    <a:masterClrMapping/>
  </p:clrMapOvr>
  <p:transition spd="slow">
    <p:push dir="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u_Valge_eri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0E987D9-EF17-944D-DA41-ECF84CF78B0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C2A4D2-3865-CE4C-7F37-4B5972E76EFC}"/>
              </a:ext>
            </a:extLst>
          </p:cNvPr>
          <p:cNvCxnSpPr>
            <a:cxnSpLocks/>
          </p:cNvCxnSpPr>
          <p:nvPr userDrawn="1"/>
        </p:nvCxnSpPr>
        <p:spPr>
          <a:xfrm>
            <a:off x="1987448" y="615906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05B97E-9BFE-1C9E-36BA-F81617968E04}"/>
              </a:ext>
            </a:extLst>
          </p:cNvPr>
          <p:cNvCxnSpPr>
            <a:cxnSpLocks/>
          </p:cNvCxnSpPr>
          <p:nvPr userDrawn="1"/>
        </p:nvCxnSpPr>
        <p:spPr>
          <a:xfrm>
            <a:off x="1987448" y="2106205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03C86FE-9133-2E9A-71EE-D7C92A87D419}"/>
              </a:ext>
            </a:extLst>
          </p:cNvPr>
          <p:cNvCxnSpPr>
            <a:cxnSpLocks/>
          </p:cNvCxnSpPr>
          <p:nvPr userDrawn="1"/>
        </p:nvCxnSpPr>
        <p:spPr>
          <a:xfrm>
            <a:off x="1987448" y="3585940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E5F942E-8A7C-3DAD-EDA1-A2D4CC1DE38A}"/>
              </a:ext>
            </a:extLst>
          </p:cNvPr>
          <p:cNvCxnSpPr>
            <a:cxnSpLocks/>
          </p:cNvCxnSpPr>
          <p:nvPr userDrawn="1"/>
        </p:nvCxnSpPr>
        <p:spPr>
          <a:xfrm>
            <a:off x="1987448" y="5132851"/>
            <a:ext cx="0" cy="1080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19">
            <a:extLst>
              <a:ext uri="{FF2B5EF4-FFF2-40B4-BE49-F238E27FC236}">
                <a16:creationId xmlns:a16="http://schemas.microsoft.com/office/drawing/2014/main" id="{206653EB-5D14-D1AC-D160-8A625F506C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752" y="615950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0" name="Picture Placeholder 19">
            <a:extLst>
              <a:ext uri="{FF2B5EF4-FFF2-40B4-BE49-F238E27FC236}">
                <a16:creationId xmlns:a16="http://schemas.microsoft.com/office/drawing/2014/main" id="{70D12DD3-A268-D688-55CE-E2232B0CAA8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3752" y="2111827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1" name="Picture Placeholder 19">
            <a:extLst>
              <a:ext uri="{FF2B5EF4-FFF2-40B4-BE49-F238E27FC236}">
                <a16:creationId xmlns:a16="http://schemas.microsoft.com/office/drawing/2014/main" id="{F4AD269D-E2C1-7FCD-6797-3D0B9B4D3A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3752" y="3634923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2" name="Picture Placeholder 19">
            <a:extLst>
              <a:ext uri="{FF2B5EF4-FFF2-40B4-BE49-F238E27FC236}">
                <a16:creationId xmlns:a16="http://schemas.microsoft.com/office/drawing/2014/main" id="{19444EFB-E8D4-DF2A-1A7E-A49D3A1C37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3752" y="5109080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5CE6A1EB-0347-44EE-C077-290C81E00C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70113" y="61595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D139EC8C-F8E4-C9E4-F877-4CA6EC37B8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70113" y="1192167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id="{55CA5EB4-656B-B03C-4FD1-DFDFE39715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0113" y="2111827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890BCA59-4E52-C19F-FECA-A3DA150D83E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0113" y="2688045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6A5E367E-4CA1-7674-E6E5-398D1A3A47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70113" y="359138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4DF6B707-8A45-95D7-38AB-3015D78867B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0113" y="4167598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C877ABDD-D127-7481-767A-32EB515C91D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170113" y="511538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D6370A2-0B7A-54F9-7303-ED693326DE0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170113" y="5691598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EB53B3A-89B1-2B57-0F18-19107F1B96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06818"/>
      </p:ext>
    </p:extLst>
  </p:cSld>
  <p:clrMapOvr>
    <a:masterClrMapping/>
  </p:clrMapOvr>
  <p:transition spd="slow">
    <p:push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F33DBEE-FBE3-4C51-78B1-85817AFB3E7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A23B53-12C8-3201-A176-839F221B15AC}"/>
              </a:ext>
            </a:extLst>
          </p:cNvPr>
          <p:cNvCxnSpPr>
            <a:cxnSpLocks/>
          </p:cNvCxnSpPr>
          <p:nvPr/>
        </p:nvCxnSpPr>
        <p:spPr>
          <a:xfrm>
            <a:off x="1987448" y="1646421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52FFCF-7BF3-584B-0747-ABB1556EBB35}"/>
              </a:ext>
            </a:extLst>
          </p:cNvPr>
          <p:cNvCxnSpPr>
            <a:cxnSpLocks/>
          </p:cNvCxnSpPr>
          <p:nvPr/>
        </p:nvCxnSpPr>
        <p:spPr>
          <a:xfrm>
            <a:off x="1987448" y="3136720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CA625E-9432-8930-3807-33884F4D841A}"/>
              </a:ext>
            </a:extLst>
          </p:cNvPr>
          <p:cNvCxnSpPr>
            <a:cxnSpLocks/>
          </p:cNvCxnSpPr>
          <p:nvPr/>
        </p:nvCxnSpPr>
        <p:spPr>
          <a:xfrm>
            <a:off x="1987448" y="4616455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0AC03E2-EE90-F4CF-E8D4-A801F5FEFE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752" y="1646465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14E88627-A698-0837-AEB7-97E56FB829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3752" y="3142342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6BD491F5-2088-FAE6-DCD9-616D54CC7BA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3752" y="4665438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19A14E-F9D2-A8C4-835F-6E22808226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70112" y="1646465"/>
            <a:ext cx="4240841" cy="54573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0BD79A8A-F2D1-0569-183A-0BCB13785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70112" y="2212522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C989D314-C993-AEEE-8BE6-EBE91FC7B4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0112" y="3142343"/>
            <a:ext cx="4240841" cy="5457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B50DD3D-E739-8EA3-25C5-53C3D0364B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0112" y="3708400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63731E30-7B74-F090-E145-ABBF2F7382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70112" y="4621896"/>
            <a:ext cx="4240841" cy="5457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2CF1BCE5-A91B-EF7A-4D89-B82261905E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0112" y="5187953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C4FAFD5-F95A-038D-BA73-9E2E70A1D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D35723-3DAE-82B6-08F2-C0F74A8B5733}"/>
              </a:ext>
            </a:extLst>
          </p:cNvPr>
          <p:cNvCxnSpPr>
            <a:cxnSpLocks/>
          </p:cNvCxnSpPr>
          <p:nvPr userDrawn="1"/>
        </p:nvCxnSpPr>
        <p:spPr>
          <a:xfrm>
            <a:off x="1987448" y="1646421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0B38C6-7167-A178-F9C5-47ABFA5531D4}"/>
              </a:ext>
            </a:extLst>
          </p:cNvPr>
          <p:cNvCxnSpPr>
            <a:cxnSpLocks/>
          </p:cNvCxnSpPr>
          <p:nvPr userDrawn="1"/>
        </p:nvCxnSpPr>
        <p:spPr>
          <a:xfrm>
            <a:off x="1987448" y="3136720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301D3C-BE83-B4DF-74A4-01B09C65A2F7}"/>
              </a:ext>
            </a:extLst>
          </p:cNvPr>
          <p:cNvCxnSpPr>
            <a:cxnSpLocks/>
          </p:cNvCxnSpPr>
          <p:nvPr userDrawn="1"/>
        </p:nvCxnSpPr>
        <p:spPr>
          <a:xfrm>
            <a:off x="1987448" y="4616455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10258"/>
      </p:ext>
    </p:extLst>
  </p:cSld>
  <p:clrMapOvr>
    <a:masterClrMapping/>
  </p:clrMapOvr>
  <p:transition spd="slow">
    <p:push dir="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u_Hall_Tabe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6"/>
            <a:ext cx="3384551" cy="800100"/>
          </a:xfrm>
          <a:prstGeom prst="rect">
            <a:avLst/>
          </a:prstGeo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ALLIKAS:</a:t>
            </a:r>
            <a:endParaRPr lang="en-GB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D09C8661-A967-457B-1FB0-DB06553FF04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888" y="1962617"/>
            <a:ext cx="10944225" cy="4274672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4pPr>
              <a:defRPr/>
            </a:lvl4pPr>
          </a:lstStyle>
          <a:p>
            <a:pPr lvl="0"/>
            <a:r>
              <a:rPr lang="en-GB"/>
              <a:t>Click to edit text styles</a:t>
            </a:r>
          </a:p>
          <a:p>
            <a:pPr marL="539987" marR="0" lvl="1" indent="-269993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1079"/>
      </p:ext>
    </p:extLst>
  </p:cSld>
  <p:clrMapOvr>
    <a:masterClrMapping/>
  </p:clrMapOvr>
  <p:transition spd="slow">
    <p:push dir="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u_Valge_T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6"/>
            <a:ext cx="3384551" cy="800100"/>
          </a:xfrm>
          <a:prstGeom prst="rect">
            <a:avLst/>
          </a:prstGeo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ALLIKAS:</a:t>
            </a:r>
            <a:endParaRPr lang="en-GB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1BAFAC3-9EBB-25A5-0106-0C296398C00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888" y="1962617"/>
            <a:ext cx="10944225" cy="4274672"/>
          </a:xfr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marL="539987" marR="0" lvl="1" indent="-269993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400212"/>
      </p:ext>
    </p:extLst>
  </p:cSld>
  <p:clrMapOvr>
    <a:masterClrMapping/>
  </p:clrMapOvr>
  <p:transition spd="slow">
    <p:push dir="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u_Hall_Graafik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9"/>
            <a:ext cx="5472112" cy="800100"/>
          </a:xfrm>
          <a:prstGeom prst="rect">
            <a:avLst/>
          </a:prstGeo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ALLIKAS: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5A0C6-3529-1E23-17B4-A43532C6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472113" cy="1707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9A3E3BD-EDF3-0751-621C-CF013C5259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366681"/>
            <a:ext cx="5472112" cy="2877671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74C956-040C-4C0D-CF62-1B0336E17B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2375" y="658803"/>
            <a:ext cx="5265738" cy="5578486"/>
          </a:xfr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marL="539987" marR="0" lvl="1" indent="-269993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80496"/>
      </p:ext>
    </p:extLst>
  </p:cSld>
  <p:clrMapOvr>
    <a:masterClrMapping/>
  </p:clrMapOvr>
  <p:transition spd="slow">
    <p:push dir="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u_Valge_Gra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5472113" cy="1707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9"/>
            <a:ext cx="5472112" cy="800100"/>
          </a:xfrm>
          <a:prstGeom prst="rect">
            <a:avLst/>
          </a:prstGeo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marL="0" marR="0" lvl="0" indent="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/>
              <a:t>ALLIKAS:</a:t>
            </a:r>
            <a:endParaRPr lang="en-GB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F7DD244-CDA6-2334-58D9-C377EC3DF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366681"/>
            <a:ext cx="5472112" cy="2877671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F8461437-BE46-001B-39C2-6611FC375A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2375" y="658803"/>
            <a:ext cx="5265738" cy="5578486"/>
          </a:xfr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marL="539987" marR="0" lvl="1" indent="-269993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17124"/>
      </p:ext>
    </p:extLst>
  </p:cSld>
  <p:clrMapOvr>
    <a:masterClrMapping/>
  </p:clrMapOvr>
  <p:transition spd="slow">
    <p:push dir="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Sinine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1514F1B-22B3-46E1-5B45-7062ABDF9A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B6FF45-3A75-8737-5DFA-25E395A59E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pic>
        <p:nvPicPr>
          <p:cNvPr id="3" name="Picture 2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9A9B44EB-2378-D38F-3213-54D4D2FA8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17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Hall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86661DE-96F8-6CC5-6B60-02E7D03B3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9A36CAC-1915-6E7D-97D6-5226F329D3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pic>
        <p:nvPicPr>
          <p:cNvPr id="3" name="Picture 2" descr="A blue and black dotted wave&#10;&#10;Description automatically generated">
            <a:extLst>
              <a:ext uri="{FF2B5EF4-FFF2-40B4-BE49-F238E27FC236}">
                <a16:creationId xmlns:a16="http://schemas.microsoft.com/office/drawing/2014/main" id="{30BFD70A-CF26-AB2B-0458-29842E80B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26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Valge_Tapila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4C65F9-B12A-2F68-0CA0-E0CCC8C25A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77AB784-5BBA-5A88-FAD3-5D3F190CA7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pic>
        <p:nvPicPr>
          <p:cNvPr id="3" name="Picture 2" descr="A blue and black dotted wave&#10;&#10;Description automatically generated">
            <a:extLst>
              <a:ext uri="{FF2B5EF4-FFF2-40B4-BE49-F238E27FC236}">
                <a16:creationId xmlns:a16="http://schemas.microsoft.com/office/drawing/2014/main" id="{D07F5737-DA3D-F24F-7969-70A7486A2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9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Sinine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5B25B0B-0DDA-9189-3FAA-1E1D33946E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56CE9FB-B573-258B-FD0D-8F0138BB3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EBE88F8E-4E54-B126-69AC-49661FBDB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63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E16DE1CB-5146-9D76-8FF4-C6151C766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36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Hall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7BC31-8DD8-69FD-7C77-7FEB1049A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4B50D2F-1DC1-4073-0CBE-68DEC7371A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B17B03F7-AA8A-5919-DB6C-C64532BD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9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Valge_Tapila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C70D2FC-551D-4E93-6667-D530541739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3B883B5-C4B6-FB55-776B-C4F058C3AD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4357F092-5CBB-3BB3-470A-178EA5AD6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0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SLAID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3ED564-E368-D5FB-D13B-EA2068D8BC0A}"/>
              </a:ext>
            </a:extLst>
          </p:cNvPr>
          <p:cNvSpPr txBox="1"/>
          <p:nvPr userDrawn="1"/>
        </p:nvSpPr>
        <p:spPr>
          <a:xfrm>
            <a:off x="6096001" y="1"/>
            <a:ext cx="5471887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chemeClr val="accent3"/>
                </a:solidFill>
              </a:rPr>
              <a:t>SEE ON ABISLAID, KUSTUTA ENNE ESITLUST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B984D6-C14A-808A-A37D-5EB1D219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E07616-1F8C-3A38-A387-ED703280A3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95E93A-5547-A70E-7392-29421EB87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74319225"/>
      </p:ext>
    </p:extLst>
  </p:cSld>
  <p:clrMapOvr>
    <a:masterClrMapping/>
  </p:clrMapOvr>
  <p:transition spd="slow">
    <p:push dir="u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SLAIDID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74C68D-230D-7002-0A49-37FB774691C2}"/>
              </a:ext>
            </a:extLst>
          </p:cNvPr>
          <p:cNvSpPr txBox="1"/>
          <p:nvPr userDrawn="1"/>
        </p:nvSpPr>
        <p:spPr>
          <a:xfrm>
            <a:off x="5735413" y="1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chemeClr val="accent2"/>
                </a:solidFill>
              </a:rPr>
              <a:t>SEE ON ABISLAID, KUSTUTA ENNE ESITLUST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CD35CC-5BCA-3068-2ACF-969C4469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394B9B-31DA-8A27-E908-6B4CF0AF32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CB587FC-EF8F-B117-B26A-87744FDAF7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0994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3" name="Picture 2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FCCC075F-281A-3DD3-016E-FAB6ADA86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28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hall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420CD528-44D3-729C-E05A-0A0430387D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03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valg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C59DCB50-C734-18D4-6D6D-2651D7C5F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4454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pic>
        <p:nvPicPr>
          <p:cNvPr id="8" name="Picture 7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1EE8E74E-4671-5499-2EC4-1D4BA564B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8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3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626" y="657225"/>
            <a:ext cx="6319364" cy="2651366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F60823-1753-3468-02A5-A9BB909BF25C}"/>
              </a:ext>
            </a:extLst>
          </p:cNvPr>
          <p:cNvSpPr/>
          <p:nvPr userDrawn="1"/>
        </p:nvSpPr>
        <p:spPr>
          <a:xfrm flipH="1">
            <a:off x="726936" y="536818"/>
            <a:ext cx="90000" cy="2771773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9186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F6FAF516-32F9-EB9C-8845-AE3C0F6E6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5180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A7CB4C40-ECC1-28B3-2B32-4DDB30F59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000" y="1809000"/>
            <a:ext cx="10944000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4" name="Picture 3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50142099-1996-2CFC-F73A-8CAF21D27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hall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E8EE7A74-9E23-ED84-282A-6F55081A4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3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valg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FA14F595-3BC3-0F08-CB7C-C4EBB0DAAE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6047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 fotog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0656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 fotoga + täpid par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480AB8-622B-99BC-0CC1-E07048BA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Picture Placeholder 369">
            <a:extLst>
              <a:ext uri="{FF2B5EF4-FFF2-40B4-BE49-F238E27FC236}">
                <a16:creationId xmlns:a16="http://schemas.microsoft.com/office/drawing/2014/main" id="{84CB2BE2-3BDB-BA5A-BF60-4AAF51BE90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6792000" y="4842702"/>
            <a:ext cx="54036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</p:spTree>
    <p:extLst>
      <p:ext uri="{BB962C8B-B14F-4D97-AF65-F5344CB8AC3E}">
        <p14:creationId xmlns:p14="http://schemas.microsoft.com/office/powerpoint/2010/main" val="424924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 fotoga + täpid vasak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>
              <a:buNone/>
              <a:defRPr/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1DC3A10-8DE9-162E-EE0D-EE852BBA2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2FB3E-6D83-6EF3-4A5A-FCA24ED1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8" name="Picture Placeholder 369">
            <a:extLst>
              <a:ext uri="{FF2B5EF4-FFF2-40B4-BE49-F238E27FC236}">
                <a16:creationId xmlns:a16="http://schemas.microsoft.com/office/drawing/2014/main" id="{9DECD6CE-3524-A96A-92A3-B3563DFB97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</p:spTree>
    <p:extLst>
      <p:ext uri="{BB962C8B-B14F-4D97-AF65-F5344CB8AC3E}">
        <p14:creationId xmlns:p14="http://schemas.microsoft.com/office/powerpoint/2010/main" val="41916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398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H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753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4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4501662"/>
            <a:ext cx="4629853" cy="17356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626" y="657224"/>
            <a:ext cx="5708280" cy="359139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</a:t>
            </a:r>
            <a:br>
              <a:rPr lang="en-GB"/>
            </a:br>
            <a:r>
              <a:rPr lang="en-GB"/>
              <a:t>edit </a:t>
            </a:r>
            <a:br>
              <a:rPr lang="en-GB"/>
            </a:br>
            <a:r>
              <a:rPr lang="en-GB"/>
              <a:t>Master </a:t>
            </a:r>
            <a:br>
              <a:rPr lang="en-GB"/>
            </a:br>
            <a:r>
              <a:rPr lang="en-GB"/>
              <a:t>title style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96A197-42DB-CCE1-9281-F14389927EF8}"/>
              </a:ext>
            </a:extLst>
          </p:cNvPr>
          <p:cNvSpPr/>
          <p:nvPr userDrawn="1"/>
        </p:nvSpPr>
        <p:spPr>
          <a:xfrm flipH="1">
            <a:off x="726936" y="536817"/>
            <a:ext cx="90000" cy="3711798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424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049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/>
              <a:t>Klõpsake redigeerimiseks</a:t>
            </a:r>
          </a:p>
          <a:p>
            <a:pPr lvl="0"/>
            <a:endParaRPr lang="et-EE"/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2879658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H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/>
              <a:t>Klõpsake redigeerimiseks</a:t>
            </a:r>
          </a:p>
          <a:p>
            <a:pPr lvl="0"/>
            <a:endParaRPr lang="et-EE"/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191294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4001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/>
              <a:t>Klõpsake redigeerimiseks</a:t>
            </a:r>
          </a:p>
          <a:p>
            <a:pPr lvl="0"/>
            <a:endParaRPr lang="et-EE"/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69668948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6" y="658802"/>
            <a:ext cx="10944000" cy="97463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C58903D-0FAC-22B0-B4CC-3D5A243814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88901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274058E-3B34-E670-4220-CD3B2B018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/>
              <a:t>Klõpsake redigeerimiseks</a:t>
            </a:r>
          </a:p>
          <a:p>
            <a:pPr lvl="0"/>
            <a:endParaRPr lang="et-EE"/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  <p:sp>
        <p:nvSpPr>
          <p:cNvPr id="11" name="Teksti kohatäide 3">
            <a:extLst>
              <a:ext uri="{FF2B5EF4-FFF2-40B4-BE49-F238E27FC236}">
                <a16:creationId xmlns:a16="http://schemas.microsoft.com/office/drawing/2014/main" id="{9B8D5616-2965-A1DA-C1FB-ED0E61DC86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t-EE"/>
              <a:t>Klõpsake redigeerimiseks</a:t>
            </a:r>
          </a:p>
          <a:p>
            <a:pPr lvl="0"/>
            <a:endParaRPr lang="et-EE"/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181839167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7551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81D1D37-F210-76A7-02CB-906EE4DF69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/>
              <a:t>Esimene tase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  <p:sp>
        <p:nvSpPr>
          <p:cNvPr id="5" name="Teksti kohatäide 3">
            <a:extLst>
              <a:ext uri="{FF2B5EF4-FFF2-40B4-BE49-F238E27FC236}">
                <a16:creationId xmlns:a16="http://schemas.microsoft.com/office/drawing/2014/main" id="{410114DA-66CC-8543-C54F-C78EFDDE48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t-EE"/>
              <a:t>Esimene tase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2843750687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88901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15CD4D-3DE1-15EA-809F-3C4B25F80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/>
              <a:t>Esimene tase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  <p:sp>
        <p:nvSpPr>
          <p:cNvPr id="7" name="Teksti kohatäide 3">
            <a:extLst>
              <a:ext uri="{FF2B5EF4-FFF2-40B4-BE49-F238E27FC236}">
                <a16:creationId xmlns:a16="http://schemas.microsoft.com/office/drawing/2014/main" id="{66561D95-6278-DEDE-F58F-B2498991AB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t-EE"/>
              <a:t>Esimene tase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164900063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58801"/>
            <a:ext cx="10943999" cy="1617675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50741"/>
            <a:ext cx="10944000" cy="4486547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5492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10944000" cy="1617675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12653"/>
            <a:ext cx="10944000" cy="4524636"/>
          </a:xfrm>
          <a:prstGeom prst="rect">
            <a:avLst/>
          </a:prstGeom>
        </p:spPr>
        <p:txBody>
          <a:bodyPr wrap="square" bIns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7111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10944000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DE4B2D1-AF69-83C1-9EA7-F336925CD6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12653"/>
            <a:ext cx="10944000" cy="4524636"/>
          </a:xfrm>
          <a:prstGeom prst="rect">
            <a:avLst/>
          </a:prstGeom>
        </p:spPr>
        <p:txBody>
          <a:bodyPr wrap="square" bIns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136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i/tagaleht logog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6F45843D-4AC7-CD06-E30D-9A19A82EF56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772659 w 12192000"/>
              <a:gd name="connsiteY2" fmla="*/ 2396882 h 6858000"/>
              <a:gd name="connsiteX3" fmla="*/ 772659 w 12192000"/>
              <a:gd name="connsiteY3" fmla="*/ 5368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486829 h 6858000"/>
              <a:gd name="connsiteX7" fmla="*/ 10051073 w 12192000"/>
              <a:gd name="connsiteY7" fmla="*/ 5486829 h 6858000"/>
              <a:gd name="connsiteX8" fmla="*/ 9576237 w 12192000"/>
              <a:gd name="connsiteY8" fmla="*/ 5960366 h 6858000"/>
              <a:gd name="connsiteX9" fmla="*/ 10051073 w 12192000"/>
              <a:gd name="connsiteY9" fmla="*/ 6434392 h 6858000"/>
              <a:gd name="connsiteX10" fmla="*/ 12192000 w 12192000"/>
              <a:gd name="connsiteY10" fmla="*/ 6434392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815729 w 12192000"/>
              <a:gd name="connsiteY2" fmla="*/ 2400195 h 6858000"/>
              <a:gd name="connsiteX3" fmla="*/ 772659 w 12192000"/>
              <a:gd name="connsiteY3" fmla="*/ 536818 h 6858000"/>
              <a:gd name="connsiteX4" fmla="*/ 726940 w 12192000"/>
              <a:gd name="connsiteY4" fmla="*/ 53681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5486829 h 6858000"/>
              <a:gd name="connsiteX8" fmla="*/ 10051073 w 12192000"/>
              <a:gd name="connsiteY8" fmla="*/ 5486829 h 6858000"/>
              <a:gd name="connsiteX9" fmla="*/ 9576237 w 12192000"/>
              <a:gd name="connsiteY9" fmla="*/ 5960366 h 6858000"/>
              <a:gd name="connsiteX10" fmla="*/ 10051073 w 12192000"/>
              <a:gd name="connsiteY10" fmla="*/ 6434392 h 6858000"/>
              <a:gd name="connsiteX11" fmla="*/ 12192000 w 12192000"/>
              <a:gd name="connsiteY11" fmla="*/ 64343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815729 w 12192000"/>
              <a:gd name="connsiteY2" fmla="*/ 2400195 h 6858000"/>
              <a:gd name="connsiteX3" fmla="*/ 815729 w 12192000"/>
              <a:gd name="connsiteY3" fmla="*/ 536818 h 6858000"/>
              <a:gd name="connsiteX4" fmla="*/ 726940 w 12192000"/>
              <a:gd name="connsiteY4" fmla="*/ 53681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5486829 h 6858000"/>
              <a:gd name="connsiteX8" fmla="*/ 10051073 w 12192000"/>
              <a:gd name="connsiteY8" fmla="*/ 5486829 h 6858000"/>
              <a:gd name="connsiteX9" fmla="*/ 9576237 w 12192000"/>
              <a:gd name="connsiteY9" fmla="*/ 5960366 h 6858000"/>
              <a:gd name="connsiteX10" fmla="*/ 10051073 w 12192000"/>
              <a:gd name="connsiteY10" fmla="*/ 6434392 h 6858000"/>
              <a:gd name="connsiteX11" fmla="*/ 12192000 w 12192000"/>
              <a:gd name="connsiteY11" fmla="*/ 64343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726940" y="536818"/>
                </a:moveTo>
                <a:lnTo>
                  <a:pt x="726940" y="2396882"/>
                </a:lnTo>
                <a:lnTo>
                  <a:pt x="815729" y="2400195"/>
                </a:lnTo>
                <a:lnTo>
                  <a:pt x="815729" y="536818"/>
                </a:lnTo>
                <a:lnTo>
                  <a:pt x="726940" y="5368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tabLst>
                <a:tab pos="4975225" algn="l"/>
              </a:tabLst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A07A-D1B4-2C3E-1BE4-1944F773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5" y="657225"/>
            <a:ext cx="9858311" cy="1619251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933BE91-3456-895A-7379-5C50688685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6" name="Picture Placeholder 369">
            <a:extLst>
              <a:ext uri="{FF2B5EF4-FFF2-40B4-BE49-F238E27FC236}">
                <a16:creationId xmlns:a16="http://schemas.microsoft.com/office/drawing/2014/main" id="{A0D99C92-A2A5-7B65-91C8-AB0A88785F7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B6385-E19E-BEDB-73F4-0B76C85C2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1068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4CF298-A6B7-C76B-DB85-26943683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658802"/>
            <a:ext cx="10944000" cy="1114242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A1AA7C-1EC0-2EAA-2422-D91B570F3D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6" y="1962614"/>
            <a:ext cx="5333999" cy="4273200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6" name="Teksti kohatäide 3">
            <a:extLst>
              <a:ext uri="{FF2B5EF4-FFF2-40B4-BE49-F238E27FC236}">
                <a16:creationId xmlns:a16="http://schemas.microsoft.com/office/drawing/2014/main" id="{5DC5E15F-754B-3BB6-5778-478491225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4"/>
            <a:ext cx="5333998" cy="4274673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0015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000" cy="12257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4F2DA10-9148-B9D4-4FD7-0F1FC4FB9E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1962616"/>
            <a:ext cx="5333998" cy="4274672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8" name="Teksti kohatäide 3">
            <a:extLst>
              <a:ext uri="{FF2B5EF4-FFF2-40B4-BE49-F238E27FC236}">
                <a16:creationId xmlns:a16="http://schemas.microsoft.com/office/drawing/2014/main" id="{F8DBE1C6-1619-02CD-145F-80D5F6F61B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6"/>
            <a:ext cx="5333770" cy="4274672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36933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61E035-0075-833A-FD33-B4AD08FC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000" cy="12257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CE97DD7-FBBF-6297-4FC5-D872BF8E64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1962616"/>
            <a:ext cx="5333998" cy="4274672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6" name="Teksti kohatäide 3">
            <a:extLst>
              <a:ext uri="{FF2B5EF4-FFF2-40B4-BE49-F238E27FC236}">
                <a16:creationId xmlns:a16="http://schemas.microsoft.com/office/drawing/2014/main" id="{0264A5E0-A977-E6C5-D4C2-E5808E724F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6"/>
            <a:ext cx="5333770" cy="4274672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81603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su_Suur list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FF7499B-C7EA-E456-F005-43E96D8C24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719982" indent="-71998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large bullet list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101A4D-2552-C188-EE4A-CB4B5058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889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su_Suur list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7D9916-8724-20C4-81E3-14720333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3C64AC-9BFE-CB32-A656-6E3F2650D2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685800" indent="-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155492154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su_Suur list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DCA6-E3A5-A892-89D6-275D0E09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C178D0B-A45A-B66E-CD98-6C972FE50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685800" indent="-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1346796260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95558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Ha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56094848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4246422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u_Sinine_Foto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C1FC2F-B308-D080-BAE3-0B21110E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98976F-5555-0923-033D-3A2FFFBB8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166424"/>
            <a:ext cx="5111751" cy="1827725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5C022-DBE8-EBEE-4842-EAD640381A9F}"/>
              </a:ext>
            </a:extLst>
          </p:cNvPr>
          <p:cNvSpPr txBox="1">
            <a:spLocks/>
          </p:cNvSpPr>
          <p:nvPr userDrawn="1"/>
        </p:nvSpPr>
        <p:spPr>
          <a:xfrm>
            <a:off x="623888" y="658801"/>
            <a:ext cx="5111751" cy="16176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E4691BF-AF95-9E3B-7921-3A26F434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752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3D8D9-23B9-7AE8-30A9-F07E4A71E5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486829 h 6858000"/>
              <a:gd name="connsiteX3" fmla="*/ 10051073 w 12192000"/>
              <a:gd name="connsiteY3" fmla="*/ 5486829 h 6858000"/>
              <a:gd name="connsiteX4" fmla="*/ 9576237 w 12192000"/>
              <a:gd name="connsiteY4" fmla="*/ 5960366 h 6858000"/>
              <a:gd name="connsiteX5" fmla="*/ 10051073 w 12192000"/>
              <a:gd name="connsiteY5" fmla="*/ 6434392 h 6858000"/>
              <a:gd name="connsiteX6" fmla="*/ 12192000 w 12192000"/>
              <a:gd name="connsiteY6" fmla="*/ 64343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6544BD-E47A-BDB2-A0A7-FEE3CBD9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522334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4A5A21-A3CA-77C4-9598-111AA3165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0" name="Picture Placeholder 369">
            <a:extLst>
              <a:ext uri="{FF2B5EF4-FFF2-40B4-BE49-F238E27FC236}">
                <a16:creationId xmlns:a16="http://schemas.microsoft.com/office/drawing/2014/main" id="{74E0B818-A99E-F20D-0FB9-1BE9D6051DC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929311-E419-DFFD-664C-F19BCDA31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82642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u_Hall_Fotoga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DAECB3-DB22-7E8D-5872-BF9A4856CB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C1FC2F-B308-D080-BAE3-0B21110E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98976F-5555-0923-033D-3A2FFFBB8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166424"/>
            <a:ext cx="5111751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9631865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u_Valge_Foto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5977D5-8BA6-E854-D2F4-05418E4C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C86051F-61AC-66E5-8670-40938F0C9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166424"/>
            <a:ext cx="5111751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7468804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u_Sinine_Foto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27D13C-FB73-D342-FD3F-5F60AA75A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FFFB-279F-8AF2-FD9A-B5F59887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33224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7FA38D5-CCFA-6F5A-E3C1-C08BE56F3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2" y="2166424"/>
            <a:ext cx="5056408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618919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u_Hall_Fotoga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27D13C-FB73-D342-FD3F-5F60AA75A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FFFB-279F-8AF2-FD9A-B5F59887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33224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7FA38D5-CCFA-6F5A-E3C1-C08BE56F3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2" y="2166424"/>
            <a:ext cx="5056408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13862116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u_Valge_Foto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6AD91E7-C52D-25DF-8F15-5BC1C0B2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64046" cy="1384311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268F252-8117-6B22-AD1F-48B07FDAB7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3702" y="2166424"/>
            <a:ext cx="5056408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30536360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u_valge_Fotoga-eri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0794E4A-0B3C-EA7B-1548-C5BCE127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1815519 h 6858000"/>
              <a:gd name="connsiteX5" fmla="*/ 3157356 w 6096000"/>
              <a:gd name="connsiteY5" fmla="*/ 1815519 h 6858000"/>
              <a:gd name="connsiteX6" fmla="*/ 3857625 w 6096000"/>
              <a:gd name="connsiteY6" fmla="*/ 1116445 h 6858000"/>
              <a:gd name="connsiteX7" fmla="*/ 3157356 w 6096000"/>
              <a:gd name="connsiteY7" fmla="*/ 418091 h 6858000"/>
              <a:gd name="connsiteX8" fmla="*/ 0 w 6096000"/>
              <a:gd name="connsiteY8" fmla="*/ 418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1815519"/>
                </a:lnTo>
                <a:lnTo>
                  <a:pt x="3157356" y="1815519"/>
                </a:lnTo>
                <a:cubicBezTo>
                  <a:pt x="3543985" y="1815519"/>
                  <a:pt x="3857625" y="1502737"/>
                  <a:pt x="3857625" y="1116445"/>
                </a:cubicBezTo>
                <a:cubicBezTo>
                  <a:pt x="3857625" y="730873"/>
                  <a:pt x="3543985" y="418091"/>
                  <a:pt x="3157356" y="418091"/>
                </a:cubicBezTo>
                <a:lnTo>
                  <a:pt x="0" y="4180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F5174A-C071-3A74-990F-A6B47AC6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7599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E00402D-6E4E-3607-0ABC-44D6A3376E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2" y="1889703"/>
            <a:ext cx="5056408" cy="3607412"/>
          </a:xfrm>
          <a:prstGeom prst="rect">
            <a:avLst/>
          </a:prstGeom>
        </p:spPr>
        <p:txBody>
          <a:bodyPr wrap="square" bIns="0" anchor="ctr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981215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u_hall_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FD05D-F997-89EA-8C2B-DF581712D5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4348" y="1937018"/>
            <a:ext cx="9979964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34882B3-8AD4-5D79-C532-21981456C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1472" y="3058659"/>
            <a:ext cx="2470673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2E1742E-AE5F-FE3B-F313-DBD4A9F589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3936" y="3058659"/>
            <a:ext cx="3164128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C4DB9A-6E31-1B8C-1B7D-6172B52B7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8541" y="3058659"/>
            <a:ext cx="2441986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3438F6C-963C-EB0B-2B2F-E78D82EDB1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2128" y="4978399"/>
            <a:ext cx="8974672" cy="1353623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4348" y="5115232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3" name="Freeform 419">
            <a:extLst>
              <a:ext uri="{FF2B5EF4-FFF2-40B4-BE49-F238E27FC236}">
                <a16:creationId xmlns:a16="http://schemas.microsoft.com/office/drawing/2014/main" id="{3763CDF5-C953-DCB7-AD74-0C1C160BD23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32064"/>
            <a:ext cx="3847171" cy="1393642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B6CDAD-2E49-3786-5DFD-4D6ED09C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7599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48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u_hall_eri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19">
            <a:extLst>
              <a:ext uri="{FF2B5EF4-FFF2-40B4-BE49-F238E27FC236}">
                <a16:creationId xmlns:a16="http://schemas.microsoft.com/office/drawing/2014/main" id="{7236B95C-CD13-57E4-9B97-E13D7D8E9823}"/>
              </a:ext>
            </a:extLst>
          </p:cNvPr>
          <p:cNvSpPr>
            <a:spLocks noChangeAspect="1"/>
          </p:cNvSpPr>
          <p:nvPr/>
        </p:nvSpPr>
        <p:spPr bwMode="auto">
          <a:xfrm>
            <a:off x="0" y="420913"/>
            <a:ext cx="3847171" cy="1393642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F5174A-C071-3A74-990F-A6B47AC6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3216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C0FB322-3054-CC1D-DD34-076AA88186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19644E5-A3DB-369D-B58A-381D3F2051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3632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isu_Hall_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19">
            <a:extLst>
              <a:ext uri="{FF2B5EF4-FFF2-40B4-BE49-F238E27FC236}">
                <a16:creationId xmlns:a16="http://schemas.microsoft.com/office/drawing/2014/main" id="{FE289F9F-C8E3-EE95-B395-483062D741AE}"/>
              </a:ext>
            </a:extLst>
          </p:cNvPr>
          <p:cNvSpPr>
            <a:spLocks/>
          </p:cNvSpPr>
          <p:nvPr userDrawn="1"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3" name="Freeform 420">
            <a:extLst>
              <a:ext uri="{FF2B5EF4-FFF2-40B4-BE49-F238E27FC236}">
                <a16:creationId xmlns:a16="http://schemas.microsoft.com/office/drawing/2014/main" id="{356AF9F7-9C51-BE19-8C74-B8DAA1B90744}"/>
              </a:ext>
            </a:extLst>
          </p:cNvPr>
          <p:cNvSpPr>
            <a:spLocks/>
          </p:cNvSpPr>
          <p:nvPr userDrawn="1"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" name="Freeform 421">
            <a:extLst>
              <a:ext uri="{FF2B5EF4-FFF2-40B4-BE49-F238E27FC236}">
                <a16:creationId xmlns:a16="http://schemas.microsoft.com/office/drawing/2014/main" id="{F6FBF006-9F94-D48A-884A-D943885C0D27}"/>
              </a:ext>
            </a:extLst>
          </p:cNvPr>
          <p:cNvSpPr>
            <a:spLocks/>
          </p:cNvSpPr>
          <p:nvPr userDrawn="1"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5" name="Freeform 422">
            <a:extLst>
              <a:ext uri="{FF2B5EF4-FFF2-40B4-BE49-F238E27FC236}">
                <a16:creationId xmlns:a16="http://schemas.microsoft.com/office/drawing/2014/main" id="{EA02CAAF-EA66-6EAF-73E0-82B5A5EF9A88}"/>
              </a:ext>
            </a:extLst>
          </p:cNvPr>
          <p:cNvSpPr>
            <a:spLocks/>
          </p:cNvSpPr>
          <p:nvPr userDrawn="1"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5" name="Freeform 419">
            <a:extLst>
              <a:ext uri="{FF2B5EF4-FFF2-40B4-BE49-F238E27FC236}">
                <a16:creationId xmlns:a16="http://schemas.microsoft.com/office/drawing/2014/main" id="{78E4536A-9CE8-1E2E-7B5D-8C7504E657C2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6" name="Freeform 420">
            <a:extLst>
              <a:ext uri="{FF2B5EF4-FFF2-40B4-BE49-F238E27FC236}">
                <a16:creationId xmlns:a16="http://schemas.microsoft.com/office/drawing/2014/main" id="{C2B6517E-A422-DDA0-99B1-BE0E1F31F12D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7" name="Freeform 421">
            <a:extLst>
              <a:ext uri="{FF2B5EF4-FFF2-40B4-BE49-F238E27FC236}">
                <a16:creationId xmlns:a16="http://schemas.microsoft.com/office/drawing/2014/main" id="{2DD22634-836D-9BDB-7721-37CA676F4078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48" name="Freeform 422">
            <a:extLst>
              <a:ext uri="{FF2B5EF4-FFF2-40B4-BE49-F238E27FC236}">
                <a16:creationId xmlns:a16="http://schemas.microsoft.com/office/drawing/2014/main" id="{706784E8-D306-A640-7327-B550558E9F64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01B21E4-1BBC-1E7C-2DC4-8585F0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20" y="713505"/>
            <a:ext cx="9883858" cy="1169551"/>
          </a:xfrm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10201" y="261059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3EC8C15F-5725-884B-6408-99AC209C3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6480" y="558763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B9F07BD-D836-F047-7BA5-FF8D0293F5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480" y="45411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DE180CD1-4C4A-DE51-BDDC-0B1D28CC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16480" y="35759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5055DB51-0594-C769-EBFE-D1D6F5757C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6480" y="254979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0" name="Picture Placeholder 19">
            <a:extLst>
              <a:ext uri="{FF2B5EF4-FFF2-40B4-BE49-F238E27FC236}">
                <a16:creationId xmlns:a16="http://schemas.microsoft.com/office/drawing/2014/main" id="{43D654CD-7FCF-E969-2A6D-418602D3F41A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10201" y="360627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1" name="Picture Placeholder 19">
            <a:extLst>
              <a:ext uri="{FF2B5EF4-FFF2-40B4-BE49-F238E27FC236}">
                <a16:creationId xmlns:a16="http://schemas.microsoft.com/office/drawing/2014/main" id="{3D4360BD-C02F-7C0F-D2F1-81A7269CCF2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210201" y="461211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2" name="Picture Placeholder 19">
            <a:extLst>
              <a:ext uri="{FF2B5EF4-FFF2-40B4-BE49-F238E27FC236}">
                <a16:creationId xmlns:a16="http://schemas.microsoft.com/office/drawing/2014/main" id="{58B8C81C-5150-2738-7726-08BD40FC6D0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10201" y="561795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67E5C2-FC13-89C5-6D1F-CFF299EFB4B3}"/>
              </a:ext>
            </a:extLst>
          </p:cNvPr>
          <p:cNvSpPr/>
          <p:nvPr userDrawn="1"/>
        </p:nvSpPr>
        <p:spPr>
          <a:xfrm flipH="1">
            <a:off x="518712" y="713504"/>
            <a:ext cx="90000" cy="1169552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3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isu_Valge_er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19">
            <a:extLst>
              <a:ext uri="{FF2B5EF4-FFF2-40B4-BE49-F238E27FC236}">
                <a16:creationId xmlns:a16="http://schemas.microsoft.com/office/drawing/2014/main" id="{FE289F9F-C8E3-EE95-B395-483062D741AE}"/>
              </a:ext>
            </a:extLst>
          </p:cNvPr>
          <p:cNvSpPr>
            <a:spLocks/>
          </p:cNvSpPr>
          <p:nvPr userDrawn="1"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3" name="Freeform 420">
            <a:extLst>
              <a:ext uri="{FF2B5EF4-FFF2-40B4-BE49-F238E27FC236}">
                <a16:creationId xmlns:a16="http://schemas.microsoft.com/office/drawing/2014/main" id="{356AF9F7-9C51-BE19-8C74-B8DAA1B90744}"/>
              </a:ext>
            </a:extLst>
          </p:cNvPr>
          <p:cNvSpPr>
            <a:spLocks/>
          </p:cNvSpPr>
          <p:nvPr userDrawn="1"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" name="Freeform 421">
            <a:extLst>
              <a:ext uri="{FF2B5EF4-FFF2-40B4-BE49-F238E27FC236}">
                <a16:creationId xmlns:a16="http://schemas.microsoft.com/office/drawing/2014/main" id="{F6FBF006-9F94-D48A-884A-D943885C0D27}"/>
              </a:ext>
            </a:extLst>
          </p:cNvPr>
          <p:cNvSpPr>
            <a:spLocks/>
          </p:cNvSpPr>
          <p:nvPr userDrawn="1"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5" name="Freeform 422">
            <a:extLst>
              <a:ext uri="{FF2B5EF4-FFF2-40B4-BE49-F238E27FC236}">
                <a16:creationId xmlns:a16="http://schemas.microsoft.com/office/drawing/2014/main" id="{EA02CAAF-EA66-6EAF-73E0-82B5A5EF9A88}"/>
              </a:ext>
            </a:extLst>
          </p:cNvPr>
          <p:cNvSpPr>
            <a:spLocks/>
          </p:cNvSpPr>
          <p:nvPr userDrawn="1"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5" name="Freeform 419">
            <a:extLst>
              <a:ext uri="{FF2B5EF4-FFF2-40B4-BE49-F238E27FC236}">
                <a16:creationId xmlns:a16="http://schemas.microsoft.com/office/drawing/2014/main" id="{78E4536A-9CE8-1E2E-7B5D-8C7504E657C2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6" name="Freeform 420">
            <a:extLst>
              <a:ext uri="{FF2B5EF4-FFF2-40B4-BE49-F238E27FC236}">
                <a16:creationId xmlns:a16="http://schemas.microsoft.com/office/drawing/2014/main" id="{C2B6517E-A422-DDA0-99B1-BE0E1F31F12D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7" name="Freeform 421">
            <a:extLst>
              <a:ext uri="{FF2B5EF4-FFF2-40B4-BE49-F238E27FC236}">
                <a16:creationId xmlns:a16="http://schemas.microsoft.com/office/drawing/2014/main" id="{2DD22634-836D-9BDB-7721-37CA676F4078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48" name="Freeform 422">
            <a:extLst>
              <a:ext uri="{FF2B5EF4-FFF2-40B4-BE49-F238E27FC236}">
                <a16:creationId xmlns:a16="http://schemas.microsoft.com/office/drawing/2014/main" id="{706784E8-D306-A640-7327-B550558E9F64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01B21E4-1BBC-1E7C-2DC4-8585F0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20" y="713505"/>
            <a:ext cx="9883858" cy="1169551"/>
          </a:xfrm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10201" y="261059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3EC8C15F-5725-884B-6408-99AC209C3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6480" y="558763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B9F07BD-D836-F047-7BA5-FF8D0293F5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480" y="45411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DE180CD1-4C4A-DE51-BDDC-0B1D28CC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16480" y="35759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5055DB51-0594-C769-EBFE-D1D6F5757C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6480" y="254979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0" name="Picture Placeholder 19">
            <a:extLst>
              <a:ext uri="{FF2B5EF4-FFF2-40B4-BE49-F238E27FC236}">
                <a16:creationId xmlns:a16="http://schemas.microsoft.com/office/drawing/2014/main" id="{43D654CD-7FCF-E969-2A6D-418602D3F41A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10201" y="360627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1" name="Picture Placeholder 19">
            <a:extLst>
              <a:ext uri="{FF2B5EF4-FFF2-40B4-BE49-F238E27FC236}">
                <a16:creationId xmlns:a16="http://schemas.microsoft.com/office/drawing/2014/main" id="{3D4360BD-C02F-7C0F-D2F1-81A7269CCF2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210201" y="461211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2" name="Picture Placeholder 19">
            <a:extLst>
              <a:ext uri="{FF2B5EF4-FFF2-40B4-BE49-F238E27FC236}">
                <a16:creationId xmlns:a16="http://schemas.microsoft.com/office/drawing/2014/main" id="{58B8C81C-5150-2738-7726-08BD40FC6D0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10201" y="561795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D0162-5B7C-C600-47CA-B30CF6CC1881}"/>
              </a:ext>
            </a:extLst>
          </p:cNvPr>
          <p:cNvSpPr/>
          <p:nvPr userDrawn="1"/>
        </p:nvSpPr>
        <p:spPr>
          <a:xfrm flipH="1">
            <a:off x="518712" y="713504"/>
            <a:ext cx="90000" cy="1169552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35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2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6" y="657225"/>
            <a:ext cx="6439384" cy="161925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3187B4-17C9-D6A6-54B1-7D91DB83302A}"/>
              </a:ext>
            </a:extLst>
          </p:cNvPr>
          <p:cNvSpPr/>
          <p:nvPr/>
        </p:nvSpPr>
        <p:spPr>
          <a:xfrm flipH="1">
            <a:off x="726940" y="536818"/>
            <a:ext cx="45719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7FF434-BC83-A2EC-E948-27F59EA14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Teksti kohatäide 6">
            <a:extLst>
              <a:ext uri="{FF2B5EF4-FFF2-40B4-BE49-F238E27FC236}">
                <a16:creationId xmlns:a16="http://schemas.microsoft.com/office/drawing/2014/main" id="{CDD2BD26-F1A5-74DE-436C-F594A66AA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AEFBFC-B0EC-3810-984F-17A1664D7C35}"/>
              </a:ext>
            </a:extLst>
          </p:cNvPr>
          <p:cNvSpPr/>
          <p:nvPr userDrawn="1"/>
        </p:nvSpPr>
        <p:spPr>
          <a:xfrm flipH="1">
            <a:off x="726939" y="536818"/>
            <a:ext cx="90000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6293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D1630CB-00D8-1CCE-66E3-4B1E3E4F718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3946625 w 6561873"/>
              <a:gd name="connsiteY3" fmla="*/ 5960366 h 6858000"/>
              <a:gd name="connsiteX4" fmla="*/ 4421367 w 6561873"/>
              <a:gd name="connsiteY4" fmla="*/ 6434392 h 6858000"/>
              <a:gd name="connsiteX5" fmla="*/ 6561873 w 6561873"/>
              <a:gd name="connsiteY5" fmla="*/ 6434392 h 6858000"/>
              <a:gd name="connsiteX6" fmla="*/ 6561873 w 6561873"/>
              <a:gd name="connsiteY6" fmla="*/ 6858000 h 6858000"/>
              <a:gd name="connsiteX7" fmla="*/ 0 w 6561873"/>
              <a:gd name="connsiteY7" fmla="*/ 6855671 h 6858000"/>
              <a:gd name="connsiteX8" fmla="*/ 2626607 w 6561873"/>
              <a:gd name="connsiteY8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6434392 h 6858000"/>
              <a:gd name="connsiteX4" fmla="*/ 6561873 w 6561873"/>
              <a:gd name="connsiteY4" fmla="*/ 6434392 h 6858000"/>
              <a:gd name="connsiteX5" fmla="*/ 6561873 w 6561873"/>
              <a:gd name="connsiteY5" fmla="*/ 6858000 h 6858000"/>
              <a:gd name="connsiteX6" fmla="*/ 0 w 6561873"/>
              <a:gd name="connsiteY6" fmla="*/ 6855671 h 6858000"/>
              <a:gd name="connsiteX7" fmla="*/ 2626607 w 6561873"/>
              <a:gd name="connsiteY7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6561873 w 6561873"/>
              <a:gd name="connsiteY3" fmla="*/ 6434392 h 6858000"/>
              <a:gd name="connsiteX4" fmla="*/ 6561873 w 6561873"/>
              <a:gd name="connsiteY4" fmla="*/ 6858000 h 6858000"/>
              <a:gd name="connsiteX5" fmla="*/ 0 w 6561873"/>
              <a:gd name="connsiteY5" fmla="*/ 6855671 h 6858000"/>
              <a:gd name="connsiteX6" fmla="*/ 2626607 w 6561873"/>
              <a:gd name="connsiteY6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6561873 w 6561873"/>
              <a:gd name="connsiteY3" fmla="*/ 6858000 h 6858000"/>
              <a:gd name="connsiteX4" fmla="*/ 0 w 6561873"/>
              <a:gd name="connsiteY4" fmla="*/ 6855671 h 6858000"/>
              <a:gd name="connsiteX5" fmla="*/ 2626607 w 6561873"/>
              <a:gd name="connsiteY5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6858000 h 6858000"/>
              <a:gd name="connsiteX3" fmla="*/ 0 w 6561873"/>
              <a:gd name="connsiteY3" fmla="*/ 6855671 h 6858000"/>
              <a:gd name="connsiteX4" fmla="*/ 2626607 w 656187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EE5288-5EFD-85D4-2C57-C17C947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1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AF652E-4E2C-2871-C5D9-177F57B03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1" cy="3960813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AA4324-4293-1F2F-E49A-9FFA9BDA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47492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6825F8-B62E-41B6-BCD4-9DD663D8B57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013041" cy="6858000"/>
          </a:xfrm>
          <a:custGeom>
            <a:avLst/>
            <a:gdLst>
              <a:gd name="connsiteX0" fmla="*/ 12177713 w 12192000"/>
              <a:gd name="connsiteY0" fmla="*/ 0 h 6931026"/>
              <a:gd name="connsiteX1" fmla="*/ 12192000 w 12192000"/>
              <a:gd name="connsiteY1" fmla="*/ 0 h 6931026"/>
              <a:gd name="connsiteX2" fmla="*/ 12192000 w 12192000"/>
              <a:gd name="connsiteY2" fmla="*/ 6931026 h 6931026"/>
              <a:gd name="connsiteX3" fmla="*/ 6591289 w 12192000"/>
              <a:gd name="connsiteY3" fmla="*/ 6931026 h 6931026"/>
              <a:gd name="connsiteX4" fmla="*/ 12191335 w 12192000"/>
              <a:gd name="connsiteY4" fmla="*/ 6910289 h 6931026"/>
              <a:gd name="connsiteX5" fmla="*/ 12177107 w 12192000"/>
              <a:gd name="connsiteY5" fmla="*/ 871295 h 6931026"/>
              <a:gd name="connsiteX6" fmla="*/ 0 w 12192000"/>
              <a:gd name="connsiteY6" fmla="*/ 0 h 6931026"/>
              <a:gd name="connsiteX7" fmla="*/ 11998435 w 12192000"/>
              <a:gd name="connsiteY7" fmla="*/ 0 h 6931026"/>
              <a:gd name="connsiteX8" fmla="*/ 9109015 w 12192000"/>
              <a:gd name="connsiteY8" fmla="*/ 8994 h 6931026"/>
              <a:gd name="connsiteX9" fmla="*/ 6452933 w 12192000"/>
              <a:gd name="connsiteY9" fmla="*/ 6433195 h 6931026"/>
              <a:gd name="connsiteX10" fmla="*/ 6440615 w 12192000"/>
              <a:gd name="connsiteY10" fmla="*/ 6931026 h 6931026"/>
              <a:gd name="connsiteX11" fmla="*/ 0 w 12192000"/>
              <a:gd name="connsiteY11" fmla="*/ 6931026 h 6931026"/>
              <a:gd name="connsiteX0" fmla="*/ 12177107 w 12192000"/>
              <a:gd name="connsiteY0" fmla="*/ 871295 h 6931026"/>
              <a:gd name="connsiteX1" fmla="*/ 12192000 w 12192000"/>
              <a:gd name="connsiteY1" fmla="*/ 0 h 6931026"/>
              <a:gd name="connsiteX2" fmla="*/ 12192000 w 12192000"/>
              <a:gd name="connsiteY2" fmla="*/ 6931026 h 6931026"/>
              <a:gd name="connsiteX3" fmla="*/ 6591289 w 12192000"/>
              <a:gd name="connsiteY3" fmla="*/ 6931026 h 6931026"/>
              <a:gd name="connsiteX4" fmla="*/ 12191335 w 12192000"/>
              <a:gd name="connsiteY4" fmla="*/ 6910289 h 6931026"/>
              <a:gd name="connsiteX5" fmla="*/ 12177107 w 12192000"/>
              <a:gd name="connsiteY5" fmla="*/ 871295 h 6931026"/>
              <a:gd name="connsiteX6" fmla="*/ 0 w 12192000"/>
              <a:gd name="connsiteY6" fmla="*/ 0 h 6931026"/>
              <a:gd name="connsiteX7" fmla="*/ 11998435 w 12192000"/>
              <a:gd name="connsiteY7" fmla="*/ 0 h 6931026"/>
              <a:gd name="connsiteX8" fmla="*/ 9109015 w 12192000"/>
              <a:gd name="connsiteY8" fmla="*/ 8994 h 6931026"/>
              <a:gd name="connsiteX9" fmla="*/ 6452933 w 12192000"/>
              <a:gd name="connsiteY9" fmla="*/ 6433195 h 6931026"/>
              <a:gd name="connsiteX10" fmla="*/ 6440615 w 12192000"/>
              <a:gd name="connsiteY10" fmla="*/ 6931026 h 6931026"/>
              <a:gd name="connsiteX11" fmla="*/ 0 w 12192000"/>
              <a:gd name="connsiteY11" fmla="*/ 6931026 h 6931026"/>
              <a:gd name="connsiteX12" fmla="*/ 0 w 12192000"/>
              <a:gd name="connsiteY12" fmla="*/ 0 h 6931026"/>
              <a:gd name="connsiteX0" fmla="*/ 12177107 w 12192000"/>
              <a:gd name="connsiteY0" fmla="*/ 871295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12191335 w 12192000"/>
              <a:gd name="connsiteY3" fmla="*/ 6910289 h 6931026"/>
              <a:gd name="connsiteX4" fmla="*/ 12177107 w 12192000"/>
              <a:gd name="connsiteY4" fmla="*/ 871295 h 6931026"/>
              <a:gd name="connsiteX5" fmla="*/ 0 w 12192000"/>
              <a:gd name="connsiteY5" fmla="*/ 0 h 6931026"/>
              <a:gd name="connsiteX6" fmla="*/ 11998435 w 12192000"/>
              <a:gd name="connsiteY6" fmla="*/ 0 h 6931026"/>
              <a:gd name="connsiteX7" fmla="*/ 9109015 w 12192000"/>
              <a:gd name="connsiteY7" fmla="*/ 8994 h 6931026"/>
              <a:gd name="connsiteX8" fmla="*/ 6452933 w 12192000"/>
              <a:gd name="connsiteY8" fmla="*/ 6433195 h 6931026"/>
              <a:gd name="connsiteX9" fmla="*/ 6440615 w 12192000"/>
              <a:gd name="connsiteY9" fmla="*/ 6931026 h 6931026"/>
              <a:gd name="connsiteX10" fmla="*/ 0 w 12192000"/>
              <a:gd name="connsiteY10" fmla="*/ 6931026 h 6931026"/>
              <a:gd name="connsiteX11" fmla="*/ 0 w 12192000"/>
              <a:gd name="connsiteY11" fmla="*/ 0 h 6931026"/>
              <a:gd name="connsiteX0" fmla="*/ 12177107 w 12192000"/>
              <a:gd name="connsiteY0" fmla="*/ 871295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12191335 w 12192000"/>
              <a:gd name="connsiteY3" fmla="*/ 6910289 h 6931026"/>
              <a:gd name="connsiteX4" fmla="*/ 12177107 w 12192000"/>
              <a:gd name="connsiteY4" fmla="*/ 871295 h 6931026"/>
              <a:gd name="connsiteX5" fmla="*/ 0 w 12192000"/>
              <a:gd name="connsiteY5" fmla="*/ 0 h 6931026"/>
              <a:gd name="connsiteX6" fmla="*/ 9109015 w 12192000"/>
              <a:gd name="connsiteY6" fmla="*/ 8994 h 6931026"/>
              <a:gd name="connsiteX7" fmla="*/ 6452933 w 12192000"/>
              <a:gd name="connsiteY7" fmla="*/ 6433195 h 6931026"/>
              <a:gd name="connsiteX8" fmla="*/ 6440615 w 12192000"/>
              <a:gd name="connsiteY8" fmla="*/ 6931026 h 6931026"/>
              <a:gd name="connsiteX9" fmla="*/ 0 w 12192000"/>
              <a:gd name="connsiteY9" fmla="*/ 6931026 h 6931026"/>
              <a:gd name="connsiteX10" fmla="*/ 0 w 12192000"/>
              <a:gd name="connsiteY10" fmla="*/ 0 h 6931026"/>
              <a:gd name="connsiteX0" fmla="*/ 12191335 w 12891714"/>
              <a:gd name="connsiteY0" fmla="*/ 6910289 h 6931026"/>
              <a:gd name="connsiteX1" fmla="*/ 12192000 w 12891714"/>
              <a:gd name="connsiteY1" fmla="*/ 6931026 h 6931026"/>
              <a:gd name="connsiteX2" fmla="*/ 6591289 w 12891714"/>
              <a:gd name="connsiteY2" fmla="*/ 6931026 h 6931026"/>
              <a:gd name="connsiteX3" fmla="*/ 12191335 w 12891714"/>
              <a:gd name="connsiteY3" fmla="*/ 6910289 h 6931026"/>
              <a:gd name="connsiteX4" fmla="*/ 0 w 12891714"/>
              <a:gd name="connsiteY4" fmla="*/ 0 h 6931026"/>
              <a:gd name="connsiteX5" fmla="*/ 9109015 w 12891714"/>
              <a:gd name="connsiteY5" fmla="*/ 8994 h 6931026"/>
              <a:gd name="connsiteX6" fmla="*/ 6452933 w 12891714"/>
              <a:gd name="connsiteY6" fmla="*/ 6433195 h 6931026"/>
              <a:gd name="connsiteX7" fmla="*/ 6440615 w 12891714"/>
              <a:gd name="connsiteY7" fmla="*/ 6931026 h 6931026"/>
              <a:gd name="connsiteX8" fmla="*/ 0 w 12891714"/>
              <a:gd name="connsiteY8" fmla="*/ 6931026 h 6931026"/>
              <a:gd name="connsiteX9" fmla="*/ 0 w 12891714"/>
              <a:gd name="connsiteY9" fmla="*/ 0 h 6931026"/>
              <a:gd name="connsiteX0" fmla="*/ 6591289 w 12192000"/>
              <a:gd name="connsiteY0" fmla="*/ 6931026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0 w 12192000"/>
              <a:gd name="connsiteY3" fmla="*/ 0 h 6931026"/>
              <a:gd name="connsiteX4" fmla="*/ 9109015 w 12192000"/>
              <a:gd name="connsiteY4" fmla="*/ 8994 h 6931026"/>
              <a:gd name="connsiteX5" fmla="*/ 6452933 w 12192000"/>
              <a:gd name="connsiteY5" fmla="*/ 6433195 h 6931026"/>
              <a:gd name="connsiteX6" fmla="*/ 6440615 w 12192000"/>
              <a:gd name="connsiteY6" fmla="*/ 6931026 h 6931026"/>
              <a:gd name="connsiteX7" fmla="*/ 0 w 12192000"/>
              <a:gd name="connsiteY7" fmla="*/ 6931026 h 6931026"/>
              <a:gd name="connsiteX8" fmla="*/ 0 w 12192000"/>
              <a:gd name="connsiteY8" fmla="*/ 0 h 6931026"/>
              <a:gd name="connsiteX0" fmla="*/ 0 w 9109015"/>
              <a:gd name="connsiteY0" fmla="*/ 0 h 6931026"/>
              <a:gd name="connsiteX1" fmla="*/ 9109015 w 9109015"/>
              <a:gd name="connsiteY1" fmla="*/ 8994 h 6931026"/>
              <a:gd name="connsiteX2" fmla="*/ 6452933 w 9109015"/>
              <a:gd name="connsiteY2" fmla="*/ 6433195 h 6931026"/>
              <a:gd name="connsiteX3" fmla="*/ 6440615 w 9109015"/>
              <a:gd name="connsiteY3" fmla="*/ 6931026 h 6931026"/>
              <a:gd name="connsiteX4" fmla="*/ 0 w 9109015"/>
              <a:gd name="connsiteY4" fmla="*/ 6931026 h 6931026"/>
              <a:gd name="connsiteX5" fmla="*/ 0 w 9109015"/>
              <a:gd name="connsiteY5" fmla="*/ 0 h 693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9015" h="6931026">
                <a:moveTo>
                  <a:pt x="0" y="0"/>
                </a:moveTo>
                <a:lnTo>
                  <a:pt x="9109015" y="8994"/>
                </a:lnTo>
                <a:cubicBezTo>
                  <a:pt x="7556006" y="1742116"/>
                  <a:pt x="6572610" y="3958179"/>
                  <a:pt x="6452933" y="6433195"/>
                </a:cubicBezTo>
                <a:lnTo>
                  <a:pt x="6440615" y="6931026"/>
                </a:lnTo>
                <a:lnTo>
                  <a:pt x="0" y="69310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              Click icon to add pictures</a:t>
            </a:r>
            <a:endParaRPr lang="en-E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92FC6B-CCBE-2FEA-4CC3-F1CF0FB59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0737" y="751329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A75D292-E7FC-CBF7-DA63-DCAE737E0F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43F71447-2F51-9893-A0BE-D10FACC67B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76382" y="2752858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D162959-7C56-8A21-C04E-3C6B185523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5648" y="4754387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89227553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EE5288-5EFD-85D4-2C57-C17C947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1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AF652E-4E2C-2871-C5D9-177F57B03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1" cy="3960813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4A0DFF-2C1B-7DD2-DEBF-96B510D1B9B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024585C-B815-2059-F967-7C0DC75B38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545006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u_Valge_eri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0E987D9-EF17-944D-DA41-ECF84CF78B0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C2A4D2-3865-CE4C-7F37-4B5972E76EFC}"/>
              </a:ext>
            </a:extLst>
          </p:cNvPr>
          <p:cNvCxnSpPr>
            <a:cxnSpLocks/>
          </p:cNvCxnSpPr>
          <p:nvPr userDrawn="1"/>
        </p:nvCxnSpPr>
        <p:spPr>
          <a:xfrm>
            <a:off x="1987448" y="615906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05B97E-9BFE-1C9E-36BA-F81617968E04}"/>
              </a:ext>
            </a:extLst>
          </p:cNvPr>
          <p:cNvCxnSpPr>
            <a:cxnSpLocks/>
          </p:cNvCxnSpPr>
          <p:nvPr userDrawn="1"/>
        </p:nvCxnSpPr>
        <p:spPr>
          <a:xfrm>
            <a:off x="1987448" y="2106205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03C86FE-9133-2E9A-71EE-D7C92A87D419}"/>
              </a:ext>
            </a:extLst>
          </p:cNvPr>
          <p:cNvCxnSpPr>
            <a:cxnSpLocks/>
          </p:cNvCxnSpPr>
          <p:nvPr userDrawn="1"/>
        </p:nvCxnSpPr>
        <p:spPr>
          <a:xfrm>
            <a:off x="1987448" y="3585940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E5F942E-8A7C-3DAD-EDA1-A2D4CC1DE38A}"/>
              </a:ext>
            </a:extLst>
          </p:cNvPr>
          <p:cNvCxnSpPr>
            <a:cxnSpLocks/>
          </p:cNvCxnSpPr>
          <p:nvPr userDrawn="1"/>
        </p:nvCxnSpPr>
        <p:spPr>
          <a:xfrm>
            <a:off x="1987448" y="5132851"/>
            <a:ext cx="0" cy="1080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19">
            <a:extLst>
              <a:ext uri="{FF2B5EF4-FFF2-40B4-BE49-F238E27FC236}">
                <a16:creationId xmlns:a16="http://schemas.microsoft.com/office/drawing/2014/main" id="{206653EB-5D14-D1AC-D160-8A625F506C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752" y="615950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0" name="Picture Placeholder 19">
            <a:extLst>
              <a:ext uri="{FF2B5EF4-FFF2-40B4-BE49-F238E27FC236}">
                <a16:creationId xmlns:a16="http://schemas.microsoft.com/office/drawing/2014/main" id="{70D12DD3-A268-D688-55CE-E2232B0CAA8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3752" y="2111827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1" name="Picture Placeholder 19">
            <a:extLst>
              <a:ext uri="{FF2B5EF4-FFF2-40B4-BE49-F238E27FC236}">
                <a16:creationId xmlns:a16="http://schemas.microsoft.com/office/drawing/2014/main" id="{F4AD269D-E2C1-7FCD-6797-3D0B9B4D3A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3752" y="3634923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2" name="Picture Placeholder 19">
            <a:extLst>
              <a:ext uri="{FF2B5EF4-FFF2-40B4-BE49-F238E27FC236}">
                <a16:creationId xmlns:a16="http://schemas.microsoft.com/office/drawing/2014/main" id="{19444EFB-E8D4-DF2A-1A7E-A49D3A1C37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3752" y="5109080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5CE6A1EB-0347-44EE-C077-290C81E00C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70113" y="61595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D139EC8C-F8E4-C9E4-F877-4CA6EC37B8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70113" y="1192167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id="{55CA5EB4-656B-B03C-4FD1-DFDFE39715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0113" y="2111827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890BCA59-4E52-C19F-FECA-A3DA150D83E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0113" y="2688045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6A5E367E-4CA1-7674-E6E5-398D1A3A47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70113" y="359138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4DF6B707-8A45-95D7-38AB-3015D78867B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0113" y="4167598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C877ABDD-D127-7481-767A-32EB515C91D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170113" y="511538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D6370A2-0B7A-54F9-7303-ED693326DE0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170113" y="5691598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EB53B3A-89B1-2B57-0F18-19107F1B96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06818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F33DBEE-FBE3-4C51-78B1-85817AFB3E7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A23B53-12C8-3201-A176-839F221B15AC}"/>
              </a:ext>
            </a:extLst>
          </p:cNvPr>
          <p:cNvCxnSpPr>
            <a:cxnSpLocks/>
          </p:cNvCxnSpPr>
          <p:nvPr/>
        </p:nvCxnSpPr>
        <p:spPr>
          <a:xfrm>
            <a:off x="1987448" y="1646421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52FFCF-7BF3-584B-0747-ABB1556EBB35}"/>
              </a:ext>
            </a:extLst>
          </p:cNvPr>
          <p:cNvCxnSpPr>
            <a:cxnSpLocks/>
          </p:cNvCxnSpPr>
          <p:nvPr/>
        </p:nvCxnSpPr>
        <p:spPr>
          <a:xfrm>
            <a:off x="1987448" y="3136720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CA625E-9432-8930-3807-33884F4D841A}"/>
              </a:ext>
            </a:extLst>
          </p:cNvPr>
          <p:cNvCxnSpPr>
            <a:cxnSpLocks/>
          </p:cNvCxnSpPr>
          <p:nvPr/>
        </p:nvCxnSpPr>
        <p:spPr>
          <a:xfrm>
            <a:off x="1987448" y="4616455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0AC03E2-EE90-F4CF-E8D4-A801F5FEFE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752" y="1646465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14E88627-A698-0837-AEB7-97E56FB829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3752" y="3142342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6BD491F5-2088-FAE6-DCD9-616D54CC7BA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3752" y="4665438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19A14E-F9D2-A8C4-835F-6E22808226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70112" y="1646465"/>
            <a:ext cx="4240841" cy="54573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0BD79A8A-F2D1-0569-183A-0BCB13785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70112" y="2212522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C989D314-C993-AEEE-8BE6-EBE91FC7B4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0112" y="3142343"/>
            <a:ext cx="4240841" cy="5457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B50DD3D-E739-8EA3-25C5-53C3D0364B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0112" y="3708400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63731E30-7B74-F090-E145-ABBF2F7382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70112" y="4621896"/>
            <a:ext cx="4240841" cy="5457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2CF1BCE5-A91B-EF7A-4D89-B82261905E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0112" y="5187953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C4FAFD5-F95A-038D-BA73-9E2E70A1D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D35723-3DAE-82B6-08F2-C0F74A8B5733}"/>
              </a:ext>
            </a:extLst>
          </p:cNvPr>
          <p:cNvCxnSpPr>
            <a:cxnSpLocks/>
          </p:cNvCxnSpPr>
          <p:nvPr userDrawn="1"/>
        </p:nvCxnSpPr>
        <p:spPr>
          <a:xfrm>
            <a:off x="1987448" y="1646421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0B38C6-7167-A178-F9C5-47ABFA5531D4}"/>
              </a:ext>
            </a:extLst>
          </p:cNvPr>
          <p:cNvCxnSpPr>
            <a:cxnSpLocks/>
          </p:cNvCxnSpPr>
          <p:nvPr userDrawn="1"/>
        </p:nvCxnSpPr>
        <p:spPr>
          <a:xfrm>
            <a:off x="1987448" y="3136720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301D3C-BE83-B4DF-74A4-01B09C65A2F7}"/>
              </a:ext>
            </a:extLst>
          </p:cNvPr>
          <p:cNvCxnSpPr>
            <a:cxnSpLocks/>
          </p:cNvCxnSpPr>
          <p:nvPr userDrawn="1"/>
        </p:nvCxnSpPr>
        <p:spPr>
          <a:xfrm>
            <a:off x="1987448" y="4616455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10258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u_Hall_Tabe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6"/>
            <a:ext cx="3384551" cy="800100"/>
          </a:xfrm>
          <a:prstGeom prst="rect">
            <a:avLst/>
          </a:prstGeo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ALLIKAS:</a:t>
            </a:r>
            <a:endParaRPr lang="en-GB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D09C8661-A967-457B-1FB0-DB06553FF04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888" y="1962617"/>
            <a:ext cx="10944225" cy="4274672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4pPr>
              <a:defRPr/>
            </a:lvl4pPr>
          </a:lstStyle>
          <a:p>
            <a:pPr lvl="0"/>
            <a:r>
              <a:rPr lang="en-GB"/>
              <a:t>Click to edit text styles</a:t>
            </a:r>
          </a:p>
          <a:p>
            <a:pPr marL="539987" marR="0" lvl="1" indent="-269993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1079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u_Valge_T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6"/>
            <a:ext cx="3384551" cy="800100"/>
          </a:xfrm>
          <a:prstGeom prst="rect">
            <a:avLst/>
          </a:prstGeo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ALLIKAS:</a:t>
            </a:r>
            <a:endParaRPr lang="en-GB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1BAFAC3-9EBB-25A5-0106-0C296398C00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888" y="1962617"/>
            <a:ext cx="10944225" cy="4274672"/>
          </a:xfr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marL="539987" marR="0" lvl="1" indent="-269993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400212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u_Hall_Graafik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9"/>
            <a:ext cx="5472112" cy="800100"/>
          </a:xfrm>
          <a:prstGeom prst="rect">
            <a:avLst/>
          </a:prstGeo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ALLIKAS: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5A0C6-3529-1E23-17B4-A43532C6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472113" cy="1707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9A3E3BD-EDF3-0751-621C-CF013C5259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366681"/>
            <a:ext cx="5472112" cy="2877671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74C956-040C-4C0D-CF62-1B0336E17B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2375" y="658803"/>
            <a:ext cx="5265738" cy="5578486"/>
          </a:xfr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marL="539987" marR="0" lvl="1" indent="-269993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80496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u_Valge_Gra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5472113" cy="1707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9"/>
            <a:ext cx="5472112" cy="800100"/>
          </a:xfrm>
          <a:prstGeom prst="rect">
            <a:avLst/>
          </a:prstGeo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marL="0" marR="0" lvl="0" indent="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/>
              <a:t>ALLIKAS:</a:t>
            </a:r>
            <a:endParaRPr lang="en-GB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F7DD244-CDA6-2334-58D9-C377EC3DF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366681"/>
            <a:ext cx="5472112" cy="2877671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F8461437-BE46-001B-39C2-6611FC375A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2375" y="658803"/>
            <a:ext cx="5265738" cy="5578486"/>
          </a:xfr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marL="539987" marR="0" lvl="1" indent="-269993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17124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Sinine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1514F1B-22B3-46E1-5B45-7062ABDF9A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B6FF45-3A75-8737-5DFA-25E395A59E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pic>
        <p:nvPicPr>
          <p:cNvPr id="3" name="Picture 2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9A9B44EB-2378-D38F-3213-54D4D2FA8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17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/tagaleht logoga_3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429002"/>
            <a:ext cx="4629853" cy="2808287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626" y="657225"/>
            <a:ext cx="6319364" cy="2651366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9F967-501D-4A51-EDFC-C9974B051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092231-7C2C-D39A-F9EC-22800E0FC4B9}"/>
              </a:ext>
            </a:extLst>
          </p:cNvPr>
          <p:cNvSpPr/>
          <p:nvPr userDrawn="1"/>
        </p:nvSpPr>
        <p:spPr>
          <a:xfrm flipH="1">
            <a:off x="726936" y="536818"/>
            <a:ext cx="90000" cy="2771773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09174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Hall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86661DE-96F8-6CC5-6B60-02E7D03B3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9A36CAC-1915-6E7D-97D6-5226F329D3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pic>
        <p:nvPicPr>
          <p:cNvPr id="3" name="Picture 2" descr="A blue and black dotted wave&#10;&#10;Description automatically generated">
            <a:extLst>
              <a:ext uri="{FF2B5EF4-FFF2-40B4-BE49-F238E27FC236}">
                <a16:creationId xmlns:a16="http://schemas.microsoft.com/office/drawing/2014/main" id="{30BFD70A-CF26-AB2B-0458-29842E80B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26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Valge_Tapila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4C65F9-B12A-2F68-0CA0-E0CCC8C25A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77AB784-5BBA-5A88-FAD3-5D3F190CA7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pic>
        <p:nvPicPr>
          <p:cNvPr id="3" name="Picture 2" descr="A blue and black dotted wave&#10;&#10;Description automatically generated">
            <a:extLst>
              <a:ext uri="{FF2B5EF4-FFF2-40B4-BE49-F238E27FC236}">
                <a16:creationId xmlns:a16="http://schemas.microsoft.com/office/drawing/2014/main" id="{D07F5737-DA3D-F24F-7969-70A7486A2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9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Sinine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5B25B0B-0DDA-9189-3FAA-1E1D33946E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56CE9FB-B573-258B-FD0D-8F0138BB3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EBE88F8E-4E54-B126-69AC-49661FBDB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63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Hall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7BC31-8DD8-69FD-7C77-7FEB1049A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4B50D2F-1DC1-4073-0CBE-68DEC7371A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B17B03F7-AA8A-5919-DB6C-C64532BD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9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Valge_Tapila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C70D2FC-551D-4E93-6667-D530541739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3B883B5-C4B6-FB55-776B-C4F058C3AD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4357F092-5CBB-3BB3-470A-178EA5AD6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0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SLAID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3ED564-E368-D5FB-D13B-EA2068D8BC0A}"/>
              </a:ext>
            </a:extLst>
          </p:cNvPr>
          <p:cNvSpPr txBox="1"/>
          <p:nvPr userDrawn="1"/>
        </p:nvSpPr>
        <p:spPr>
          <a:xfrm>
            <a:off x="6096001" y="1"/>
            <a:ext cx="5471887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chemeClr val="accent3"/>
                </a:solidFill>
              </a:rPr>
              <a:t>SEE ON ABISLAID, KUSTUTA ENNE ESITLUST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B984D6-C14A-808A-A37D-5EB1D219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E07616-1F8C-3A38-A387-ED703280A3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95E93A-5547-A70E-7392-29421EB87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74319225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SLAIDID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74C68D-230D-7002-0A49-37FB774691C2}"/>
              </a:ext>
            </a:extLst>
          </p:cNvPr>
          <p:cNvSpPr txBox="1"/>
          <p:nvPr userDrawn="1"/>
        </p:nvSpPr>
        <p:spPr>
          <a:xfrm>
            <a:off x="5735413" y="1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chemeClr val="accent2"/>
                </a:solidFill>
              </a:rPr>
              <a:t>SEE ON ABISLAID, KUSTUTA ENNE ESITLUST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CD35CC-5BCA-3068-2ACF-969C4469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394B9B-31DA-8A27-E908-6B4CF0AF32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CB587FC-EF8F-B117-B26A-87744FDAF7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0994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5220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/tagaleht logoga_2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6" y="657225"/>
            <a:ext cx="6439384" cy="1739657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1991CF-46C0-7068-524B-43CCD4F59EC6}"/>
              </a:ext>
            </a:extLst>
          </p:cNvPr>
          <p:cNvSpPr/>
          <p:nvPr userDrawn="1"/>
        </p:nvSpPr>
        <p:spPr>
          <a:xfrm flipH="1">
            <a:off x="726939" y="536818"/>
            <a:ext cx="90000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41990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3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626" y="657225"/>
            <a:ext cx="6319364" cy="2651366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F60823-1753-3468-02A5-A9BB909BF25C}"/>
              </a:ext>
            </a:extLst>
          </p:cNvPr>
          <p:cNvSpPr/>
          <p:nvPr userDrawn="1"/>
        </p:nvSpPr>
        <p:spPr>
          <a:xfrm flipH="1">
            <a:off x="726936" y="536818"/>
            <a:ext cx="90000" cy="2771773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9186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4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626" y="657224"/>
            <a:ext cx="5708280" cy="359139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</a:t>
            </a:r>
            <a:br>
              <a:rPr lang="en-GB"/>
            </a:br>
            <a:r>
              <a:rPr lang="en-GB"/>
              <a:t>edit </a:t>
            </a:r>
            <a:br>
              <a:rPr lang="en-GB"/>
            </a:br>
            <a:r>
              <a:rPr lang="en-GB"/>
              <a:t>Master </a:t>
            </a:r>
            <a:br>
              <a:rPr lang="en-GB"/>
            </a:br>
            <a:r>
              <a:rPr lang="en-GB"/>
              <a:t>title style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9F2F7-0CEF-4452-0C22-1D4761725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Teksti kohatäide 6">
            <a:extLst>
              <a:ext uri="{FF2B5EF4-FFF2-40B4-BE49-F238E27FC236}">
                <a16:creationId xmlns:a16="http://schemas.microsoft.com/office/drawing/2014/main" id="{5C164ACF-E880-BFC2-69E3-2E45341ADE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4501662"/>
            <a:ext cx="4629853" cy="1735627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A90460-8EB5-B96D-409D-72DBB078660A}"/>
              </a:ext>
            </a:extLst>
          </p:cNvPr>
          <p:cNvSpPr/>
          <p:nvPr userDrawn="1"/>
        </p:nvSpPr>
        <p:spPr>
          <a:xfrm flipH="1">
            <a:off x="726936" y="536817"/>
            <a:ext cx="90000" cy="3711798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60048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4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4501662"/>
            <a:ext cx="4629853" cy="17356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626" y="657224"/>
            <a:ext cx="5708280" cy="359139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</a:t>
            </a:r>
            <a:br>
              <a:rPr lang="en-GB"/>
            </a:br>
            <a:r>
              <a:rPr lang="en-GB"/>
              <a:t>edit </a:t>
            </a:r>
            <a:br>
              <a:rPr lang="en-GB"/>
            </a:br>
            <a:r>
              <a:rPr lang="en-GB"/>
              <a:t>Master </a:t>
            </a:r>
            <a:br>
              <a:rPr lang="en-GB"/>
            </a:br>
            <a:r>
              <a:rPr lang="en-GB"/>
              <a:t>title style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96A197-42DB-CCE1-9281-F14389927EF8}"/>
              </a:ext>
            </a:extLst>
          </p:cNvPr>
          <p:cNvSpPr/>
          <p:nvPr userDrawn="1"/>
        </p:nvSpPr>
        <p:spPr>
          <a:xfrm flipH="1">
            <a:off x="726936" y="536817"/>
            <a:ext cx="90000" cy="3711798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4240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i/tagaleht logog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6F45843D-4AC7-CD06-E30D-9A19A82EF56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772659 w 12192000"/>
              <a:gd name="connsiteY2" fmla="*/ 2396882 h 6858000"/>
              <a:gd name="connsiteX3" fmla="*/ 772659 w 12192000"/>
              <a:gd name="connsiteY3" fmla="*/ 5368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486829 h 6858000"/>
              <a:gd name="connsiteX7" fmla="*/ 10051073 w 12192000"/>
              <a:gd name="connsiteY7" fmla="*/ 5486829 h 6858000"/>
              <a:gd name="connsiteX8" fmla="*/ 9576237 w 12192000"/>
              <a:gd name="connsiteY8" fmla="*/ 5960366 h 6858000"/>
              <a:gd name="connsiteX9" fmla="*/ 10051073 w 12192000"/>
              <a:gd name="connsiteY9" fmla="*/ 6434392 h 6858000"/>
              <a:gd name="connsiteX10" fmla="*/ 12192000 w 12192000"/>
              <a:gd name="connsiteY10" fmla="*/ 6434392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815729 w 12192000"/>
              <a:gd name="connsiteY2" fmla="*/ 2400195 h 6858000"/>
              <a:gd name="connsiteX3" fmla="*/ 772659 w 12192000"/>
              <a:gd name="connsiteY3" fmla="*/ 536818 h 6858000"/>
              <a:gd name="connsiteX4" fmla="*/ 726940 w 12192000"/>
              <a:gd name="connsiteY4" fmla="*/ 53681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5486829 h 6858000"/>
              <a:gd name="connsiteX8" fmla="*/ 10051073 w 12192000"/>
              <a:gd name="connsiteY8" fmla="*/ 5486829 h 6858000"/>
              <a:gd name="connsiteX9" fmla="*/ 9576237 w 12192000"/>
              <a:gd name="connsiteY9" fmla="*/ 5960366 h 6858000"/>
              <a:gd name="connsiteX10" fmla="*/ 10051073 w 12192000"/>
              <a:gd name="connsiteY10" fmla="*/ 6434392 h 6858000"/>
              <a:gd name="connsiteX11" fmla="*/ 12192000 w 12192000"/>
              <a:gd name="connsiteY11" fmla="*/ 64343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815729 w 12192000"/>
              <a:gd name="connsiteY2" fmla="*/ 2400195 h 6858000"/>
              <a:gd name="connsiteX3" fmla="*/ 815729 w 12192000"/>
              <a:gd name="connsiteY3" fmla="*/ 536818 h 6858000"/>
              <a:gd name="connsiteX4" fmla="*/ 726940 w 12192000"/>
              <a:gd name="connsiteY4" fmla="*/ 53681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5486829 h 6858000"/>
              <a:gd name="connsiteX8" fmla="*/ 10051073 w 12192000"/>
              <a:gd name="connsiteY8" fmla="*/ 5486829 h 6858000"/>
              <a:gd name="connsiteX9" fmla="*/ 9576237 w 12192000"/>
              <a:gd name="connsiteY9" fmla="*/ 5960366 h 6858000"/>
              <a:gd name="connsiteX10" fmla="*/ 10051073 w 12192000"/>
              <a:gd name="connsiteY10" fmla="*/ 6434392 h 6858000"/>
              <a:gd name="connsiteX11" fmla="*/ 12192000 w 12192000"/>
              <a:gd name="connsiteY11" fmla="*/ 64343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726940" y="536818"/>
                </a:moveTo>
                <a:lnTo>
                  <a:pt x="726940" y="2396882"/>
                </a:lnTo>
                <a:lnTo>
                  <a:pt x="815729" y="2400195"/>
                </a:lnTo>
                <a:lnTo>
                  <a:pt x="815729" y="536818"/>
                </a:lnTo>
                <a:lnTo>
                  <a:pt x="726940" y="5368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tabLst>
                <a:tab pos="4975225" algn="l"/>
              </a:tabLst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A07A-D1B4-2C3E-1BE4-1944F773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5" y="657225"/>
            <a:ext cx="9858311" cy="1619251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933BE91-3456-895A-7379-5C50688685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6" name="Picture Placeholder 369">
            <a:extLst>
              <a:ext uri="{FF2B5EF4-FFF2-40B4-BE49-F238E27FC236}">
                <a16:creationId xmlns:a16="http://schemas.microsoft.com/office/drawing/2014/main" id="{A0D99C92-A2A5-7B65-91C8-AB0A88785F7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B6385-E19E-BEDB-73F4-0B76C85C2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10683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3D8D9-23B9-7AE8-30A9-F07E4A71E5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486829 h 6858000"/>
              <a:gd name="connsiteX3" fmla="*/ 10051073 w 12192000"/>
              <a:gd name="connsiteY3" fmla="*/ 5486829 h 6858000"/>
              <a:gd name="connsiteX4" fmla="*/ 9576237 w 12192000"/>
              <a:gd name="connsiteY4" fmla="*/ 5960366 h 6858000"/>
              <a:gd name="connsiteX5" fmla="*/ 10051073 w 12192000"/>
              <a:gd name="connsiteY5" fmla="*/ 6434392 h 6858000"/>
              <a:gd name="connsiteX6" fmla="*/ 12192000 w 12192000"/>
              <a:gd name="connsiteY6" fmla="*/ 64343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6544BD-E47A-BDB2-A0A7-FEE3CBD9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522334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4A5A21-A3CA-77C4-9598-111AA3165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0" name="Picture Placeholder 369">
            <a:extLst>
              <a:ext uri="{FF2B5EF4-FFF2-40B4-BE49-F238E27FC236}">
                <a16:creationId xmlns:a16="http://schemas.microsoft.com/office/drawing/2014/main" id="{74E0B818-A99E-F20D-0FB9-1BE9D6051DC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929311-E419-DFFD-664C-F19BCDA31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82642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2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6" y="657225"/>
            <a:ext cx="6439384" cy="161925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3187B4-17C9-D6A6-54B1-7D91DB83302A}"/>
              </a:ext>
            </a:extLst>
          </p:cNvPr>
          <p:cNvSpPr/>
          <p:nvPr/>
        </p:nvSpPr>
        <p:spPr>
          <a:xfrm flipH="1">
            <a:off x="726940" y="536818"/>
            <a:ext cx="45719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7FF434-BC83-A2EC-E948-27F59EA14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Teksti kohatäide 6">
            <a:extLst>
              <a:ext uri="{FF2B5EF4-FFF2-40B4-BE49-F238E27FC236}">
                <a16:creationId xmlns:a16="http://schemas.microsoft.com/office/drawing/2014/main" id="{CDD2BD26-F1A5-74DE-436C-F594A66AA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AEFBFC-B0EC-3810-984F-17A1664D7C35}"/>
              </a:ext>
            </a:extLst>
          </p:cNvPr>
          <p:cNvSpPr/>
          <p:nvPr userDrawn="1"/>
        </p:nvSpPr>
        <p:spPr>
          <a:xfrm flipH="1">
            <a:off x="726939" y="536818"/>
            <a:ext cx="90000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6293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/tagaleht logoga_3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429002"/>
            <a:ext cx="4629853" cy="2808287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626" y="657225"/>
            <a:ext cx="6319364" cy="2651366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9F967-501D-4A51-EDFC-C9974B051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092231-7C2C-D39A-F9EC-22800E0FC4B9}"/>
              </a:ext>
            </a:extLst>
          </p:cNvPr>
          <p:cNvSpPr/>
          <p:nvPr userDrawn="1"/>
        </p:nvSpPr>
        <p:spPr>
          <a:xfrm flipH="1">
            <a:off x="726936" y="536818"/>
            <a:ext cx="90000" cy="2771773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09174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4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626" y="657224"/>
            <a:ext cx="5708280" cy="359139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</a:t>
            </a:r>
            <a:br>
              <a:rPr lang="en-GB"/>
            </a:br>
            <a:r>
              <a:rPr lang="en-GB"/>
              <a:t>edit </a:t>
            </a:r>
            <a:br>
              <a:rPr lang="en-GB"/>
            </a:br>
            <a:r>
              <a:rPr lang="en-GB"/>
              <a:t>Master </a:t>
            </a:r>
            <a:br>
              <a:rPr lang="en-GB"/>
            </a:br>
            <a:r>
              <a:rPr lang="en-GB"/>
              <a:t>title style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9F2F7-0CEF-4452-0C22-1D4761725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Teksti kohatäide 6">
            <a:extLst>
              <a:ext uri="{FF2B5EF4-FFF2-40B4-BE49-F238E27FC236}">
                <a16:creationId xmlns:a16="http://schemas.microsoft.com/office/drawing/2014/main" id="{5C164ACF-E880-BFC2-69E3-2E45341ADE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4501662"/>
            <a:ext cx="4629853" cy="1735627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A90460-8EB5-B96D-409D-72DBB078660A}"/>
              </a:ext>
            </a:extLst>
          </p:cNvPr>
          <p:cNvSpPr/>
          <p:nvPr userDrawn="1"/>
        </p:nvSpPr>
        <p:spPr>
          <a:xfrm flipH="1">
            <a:off x="726936" y="536817"/>
            <a:ext cx="90000" cy="3711798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60048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si/tagaleht logoga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F5E5DE-EB90-5243-DC2B-8A0AFE0D2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772659 w 12192000"/>
              <a:gd name="connsiteY2" fmla="*/ 2396882 h 6858000"/>
              <a:gd name="connsiteX3" fmla="*/ 772659 w 12192000"/>
              <a:gd name="connsiteY3" fmla="*/ 5368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486829 h 6858000"/>
              <a:gd name="connsiteX7" fmla="*/ 10051073 w 12192000"/>
              <a:gd name="connsiteY7" fmla="*/ 5486829 h 6858000"/>
              <a:gd name="connsiteX8" fmla="*/ 9576237 w 12192000"/>
              <a:gd name="connsiteY8" fmla="*/ 5960366 h 6858000"/>
              <a:gd name="connsiteX9" fmla="*/ 10051073 w 12192000"/>
              <a:gd name="connsiteY9" fmla="*/ 6434392 h 6858000"/>
              <a:gd name="connsiteX10" fmla="*/ 12192000 w 12192000"/>
              <a:gd name="connsiteY10" fmla="*/ 6434392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815729 w 12192000"/>
              <a:gd name="connsiteY2" fmla="*/ 2400195 h 6858000"/>
              <a:gd name="connsiteX3" fmla="*/ 772659 w 12192000"/>
              <a:gd name="connsiteY3" fmla="*/ 536818 h 6858000"/>
              <a:gd name="connsiteX4" fmla="*/ 726940 w 12192000"/>
              <a:gd name="connsiteY4" fmla="*/ 53681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5486829 h 6858000"/>
              <a:gd name="connsiteX8" fmla="*/ 10051073 w 12192000"/>
              <a:gd name="connsiteY8" fmla="*/ 5486829 h 6858000"/>
              <a:gd name="connsiteX9" fmla="*/ 9576237 w 12192000"/>
              <a:gd name="connsiteY9" fmla="*/ 5960366 h 6858000"/>
              <a:gd name="connsiteX10" fmla="*/ 10051073 w 12192000"/>
              <a:gd name="connsiteY10" fmla="*/ 6434392 h 6858000"/>
              <a:gd name="connsiteX11" fmla="*/ 12192000 w 12192000"/>
              <a:gd name="connsiteY11" fmla="*/ 64343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815729 w 12192000"/>
              <a:gd name="connsiteY2" fmla="*/ 2400195 h 6858000"/>
              <a:gd name="connsiteX3" fmla="*/ 815729 w 12192000"/>
              <a:gd name="connsiteY3" fmla="*/ 536818 h 6858000"/>
              <a:gd name="connsiteX4" fmla="*/ 726940 w 12192000"/>
              <a:gd name="connsiteY4" fmla="*/ 53681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5486829 h 6858000"/>
              <a:gd name="connsiteX8" fmla="*/ 10051073 w 12192000"/>
              <a:gd name="connsiteY8" fmla="*/ 5486829 h 6858000"/>
              <a:gd name="connsiteX9" fmla="*/ 9576237 w 12192000"/>
              <a:gd name="connsiteY9" fmla="*/ 5960366 h 6858000"/>
              <a:gd name="connsiteX10" fmla="*/ 10051073 w 12192000"/>
              <a:gd name="connsiteY10" fmla="*/ 6434392 h 6858000"/>
              <a:gd name="connsiteX11" fmla="*/ 12192000 w 12192000"/>
              <a:gd name="connsiteY11" fmla="*/ 64343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726940" y="536818"/>
                </a:moveTo>
                <a:lnTo>
                  <a:pt x="726940" y="2396882"/>
                </a:lnTo>
                <a:lnTo>
                  <a:pt x="815729" y="2400195"/>
                </a:lnTo>
                <a:lnTo>
                  <a:pt x="815729" y="536818"/>
                </a:lnTo>
                <a:lnTo>
                  <a:pt x="726940" y="5368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tabLst>
                <a:tab pos="4975225" algn="l"/>
              </a:tabLst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A07A-D1B4-2C3E-1BE4-1944F773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5" y="657225"/>
            <a:ext cx="9949751" cy="1619251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933BE91-3456-895A-7379-5C50688685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6" name="Picture Placeholder 369">
            <a:extLst>
              <a:ext uri="{FF2B5EF4-FFF2-40B4-BE49-F238E27FC236}">
                <a16:creationId xmlns:a16="http://schemas.microsoft.com/office/drawing/2014/main" id="{A0D99C92-A2A5-7B65-91C8-AB0A88785F7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FA925-C795-C74F-F247-8D3C84EB0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10560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si/tagaleht logoga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3D8D9-23B9-7AE8-30A9-F07E4A71E5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486829 h 6858000"/>
              <a:gd name="connsiteX3" fmla="*/ 10051073 w 12192000"/>
              <a:gd name="connsiteY3" fmla="*/ 5486829 h 6858000"/>
              <a:gd name="connsiteX4" fmla="*/ 9576237 w 12192000"/>
              <a:gd name="connsiteY4" fmla="*/ 5960366 h 6858000"/>
              <a:gd name="connsiteX5" fmla="*/ 10051073 w 12192000"/>
              <a:gd name="connsiteY5" fmla="*/ 6434392 h 6858000"/>
              <a:gd name="connsiteX6" fmla="*/ 12192000 w 12192000"/>
              <a:gd name="connsiteY6" fmla="*/ 64343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6544BD-E47A-BDB2-A0A7-FEE3CBD9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522334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4A5A21-A3CA-77C4-9598-111AA3165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0" name="Picture Placeholder 369">
            <a:extLst>
              <a:ext uri="{FF2B5EF4-FFF2-40B4-BE49-F238E27FC236}">
                <a16:creationId xmlns:a16="http://schemas.microsoft.com/office/drawing/2014/main" id="{74E0B818-A99E-F20D-0FB9-1BE9D6051DC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FAE1D-E3F4-D924-FA98-C18CA1639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33026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_hall_logode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6965633" cy="1617675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BF905E-5D00-0711-AE42-4F56B8586B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6937" y="4471640"/>
            <a:ext cx="3824869" cy="17656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logos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6B34B8F-A7FD-F832-9AA7-EF869D321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6713615" cy="2808288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19112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õpuslaid_valge_logode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6957531" cy="1617675"/>
          </a:xfrm>
        </p:spPr>
        <p:txBody>
          <a:bodyPr/>
          <a:lstStyle>
            <a:lvl1pPr>
              <a:defRPr sz="6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6713615" cy="2808288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D7781A8-3604-CDB7-63A1-35D216761B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6937" y="4471640"/>
            <a:ext cx="3824869" cy="17656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logos</a:t>
            </a:r>
          </a:p>
        </p:txBody>
      </p:sp>
    </p:spTree>
    <p:extLst>
      <p:ext uri="{BB962C8B-B14F-4D97-AF65-F5344CB8AC3E}">
        <p14:creationId xmlns:p14="http://schemas.microsoft.com/office/powerpoint/2010/main" val="230209887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si/tagaleht logoga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F5E5DE-EB90-5243-DC2B-8A0AFE0D2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772659 w 12192000"/>
              <a:gd name="connsiteY2" fmla="*/ 2396882 h 6858000"/>
              <a:gd name="connsiteX3" fmla="*/ 772659 w 12192000"/>
              <a:gd name="connsiteY3" fmla="*/ 5368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486829 h 6858000"/>
              <a:gd name="connsiteX7" fmla="*/ 10051073 w 12192000"/>
              <a:gd name="connsiteY7" fmla="*/ 5486829 h 6858000"/>
              <a:gd name="connsiteX8" fmla="*/ 9576237 w 12192000"/>
              <a:gd name="connsiteY8" fmla="*/ 5960366 h 6858000"/>
              <a:gd name="connsiteX9" fmla="*/ 10051073 w 12192000"/>
              <a:gd name="connsiteY9" fmla="*/ 6434392 h 6858000"/>
              <a:gd name="connsiteX10" fmla="*/ 12192000 w 12192000"/>
              <a:gd name="connsiteY10" fmla="*/ 6434392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815729 w 12192000"/>
              <a:gd name="connsiteY2" fmla="*/ 2400195 h 6858000"/>
              <a:gd name="connsiteX3" fmla="*/ 772659 w 12192000"/>
              <a:gd name="connsiteY3" fmla="*/ 536818 h 6858000"/>
              <a:gd name="connsiteX4" fmla="*/ 726940 w 12192000"/>
              <a:gd name="connsiteY4" fmla="*/ 53681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5486829 h 6858000"/>
              <a:gd name="connsiteX8" fmla="*/ 10051073 w 12192000"/>
              <a:gd name="connsiteY8" fmla="*/ 5486829 h 6858000"/>
              <a:gd name="connsiteX9" fmla="*/ 9576237 w 12192000"/>
              <a:gd name="connsiteY9" fmla="*/ 5960366 h 6858000"/>
              <a:gd name="connsiteX10" fmla="*/ 10051073 w 12192000"/>
              <a:gd name="connsiteY10" fmla="*/ 6434392 h 6858000"/>
              <a:gd name="connsiteX11" fmla="*/ 12192000 w 12192000"/>
              <a:gd name="connsiteY11" fmla="*/ 64343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815729 w 12192000"/>
              <a:gd name="connsiteY2" fmla="*/ 2400195 h 6858000"/>
              <a:gd name="connsiteX3" fmla="*/ 815729 w 12192000"/>
              <a:gd name="connsiteY3" fmla="*/ 536818 h 6858000"/>
              <a:gd name="connsiteX4" fmla="*/ 726940 w 12192000"/>
              <a:gd name="connsiteY4" fmla="*/ 53681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5486829 h 6858000"/>
              <a:gd name="connsiteX8" fmla="*/ 10051073 w 12192000"/>
              <a:gd name="connsiteY8" fmla="*/ 5486829 h 6858000"/>
              <a:gd name="connsiteX9" fmla="*/ 9576237 w 12192000"/>
              <a:gd name="connsiteY9" fmla="*/ 5960366 h 6858000"/>
              <a:gd name="connsiteX10" fmla="*/ 10051073 w 12192000"/>
              <a:gd name="connsiteY10" fmla="*/ 6434392 h 6858000"/>
              <a:gd name="connsiteX11" fmla="*/ 12192000 w 12192000"/>
              <a:gd name="connsiteY11" fmla="*/ 64343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726940" y="536818"/>
                </a:moveTo>
                <a:lnTo>
                  <a:pt x="726940" y="2396882"/>
                </a:lnTo>
                <a:lnTo>
                  <a:pt x="815729" y="2400195"/>
                </a:lnTo>
                <a:lnTo>
                  <a:pt x="815729" y="536818"/>
                </a:lnTo>
                <a:lnTo>
                  <a:pt x="726940" y="5368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tabLst>
                <a:tab pos="4975225" algn="l"/>
              </a:tabLst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A07A-D1B4-2C3E-1BE4-1944F773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5" y="657225"/>
            <a:ext cx="9949751" cy="1619251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933BE91-3456-895A-7379-5C50688685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6" name="Picture Placeholder 369">
            <a:extLst>
              <a:ext uri="{FF2B5EF4-FFF2-40B4-BE49-F238E27FC236}">
                <a16:creationId xmlns:a16="http://schemas.microsoft.com/office/drawing/2014/main" id="{A0D99C92-A2A5-7B65-91C8-AB0A88785F7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FA925-C795-C74F-F247-8D3C84EB0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10560"/>
      </p:ext>
    </p:extLst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pic>
        <p:nvPicPr>
          <p:cNvPr id="5" name="Picture 4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D17F4CBE-DC0E-BBB1-2D5D-0CB0B205B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64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62122B85-92CA-8789-0DE8-FB983B6DC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64421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E16DE1CB-5146-9D76-8FF4-C6151C766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36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3" name="Picture 2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FCCC075F-281A-3DD3-016E-FAB6ADA86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28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hall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420CD528-44D3-729C-E05A-0A0430387D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03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valg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C59DCB50-C734-18D4-6D6D-2651D7C5F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44543"/>
      </p:ext>
    </p:extLst>
  </p:cSld>
  <p:clrMapOvr>
    <a:masterClrMapping/>
  </p:clrMapOvr>
  <p:transition spd="slow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pic>
        <p:nvPicPr>
          <p:cNvPr id="8" name="Picture 7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1EE8E74E-4671-5499-2EC4-1D4BA564B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8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F6FAF516-32F9-EB9C-8845-AE3C0F6E6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51805"/>
      </p:ext>
    </p:extLst>
  </p:cSld>
  <p:clrMapOvr>
    <a:masterClrMapping/>
  </p:clrMapOvr>
  <p:transition spd="slow">
    <p:push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A7CB4C40-ECC1-28B3-2B32-4DDB30F59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000" y="1809000"/>
            <a:ext cx="10944000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4" name="Picture 3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50142099-1996-2CFC-F73A-8CAF21D27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98.xml"/><Relationship Id="rId42" Type="http://schemas.openxmlformats.org/officeDocument/2006/relationships/slideLayout" Target="../slideLayouts/slideLayout119.xml"/><Relationship Id="rId47" Type="http://schemas.openxmlformats.org/officeDocument/2006/relationships/slideLayout" Target="../slideLayouts/slideLayout124.xml"/><Relationship Id="rId63" Type="http://schemas.openxmlformats.org/officeDocument/2006/relationships/slideLayout" Target="../slideLayouts/slideLayout140.xml"/><Relationship Id="rId68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slideLayout" Target="../slideLayouts/slideLayout109.xml"/><Relationship Id="rId37" Type="http://schemas.openxmlformats.org/officeDocument/2006/relationships/slideLayout" Target="../slideLayouts/slideLayout114.xml"/><Relationship Id="rId40" Type="http://schemas.openxmlformats.org/officeDocument/2006/relationships/slideLayout" Target="../slideLayouts/slideLayout117.xml"/><Relationship Id="rId45" Type="http://schemas.openxmlformats.org/officeDocument/2006/relationships/slideLayout" Target="../slideLayouts/slideLayout122.xml"/><Relationship Id="rId53" Type="http://schemas.openxmlformats.org/officeDocument/2006/relationships/slideLayout" Target="../slideLayouts/slideLayout130.xml"/><Relationship Id="rId58" Type="http://schemas.openxmlformats.org/officeDocument/2006/relationships/slideLayout" Target="../slideLayouts/slideLayout135.xml"/><Relationship Id="rId66" Type="http://schemas.openxmlformats.org/officeDocument/2006/relationships/slideLayout" Target="../slideLayouts/slideLayout143.xml"/><Relationship Id="rId7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82.xml"/><Relationship Id="rId61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Relationship Id="rId35" Type="http://schemas.openxmlformats.org/officeDocument/2006/relationships/slideLayout" Target="../slideLayouts/slideLayout112.xml"/><Relationship Id="rId43" Type="http://schemas.openxmlformats.org/officeDocument/2006/relationships/slideLayout" Target="../slideLayouts/slideLayout120.xml"/><Relationship Id="rId48" Type="http://schemas.openxmlformats.org/officeDocument/2006/relationships/slideLayout" Target="../slideLayouts/slideLayout125.xml"/><Relationship Id="rId56" Type="http://schemas.openxmlformats.org/officeDocument/2006/relationships/slideLayout" Target="../slideLayouts/slideLayout133.xml"/><Relationship Id="rId64" Type="http://schemas.openxmlformats.org/officeDocument/2006/relationships/slideLayout" Target="../slideLayouts/slideLayout141.xml"/><Relationship Id="rId69" Type="http://schemas.openxmlformats.org/officeDocument/2006/relationships/slideLayout" Target="../slideLayouts/slideLayout146.xml"/><Relationship Id="rId77" Type="http://schemas.openxmlformats.org/officeDocument/2006/relationships/theme" Target="../theme/theme2.xml"/><Relationship Id="rId8" Type="http://schemas.openxmlformats.org/officeDocument/2006/relationships/slideLayout" Target="../slideLayouts/slideLayout85.xml"/><Relationship Id="rId51" Type="http://schemas.openxmlformats.org/officeDocument/2006/relationships/slideLayout" Target="../slideLayouts/slideLayout128.xml"/><Relationship Id="rId7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slideLayout" Target="../slideLayouts/slideLayout110.xml"/><Relationship Id="rId38" Type="http://schemas.openxmlformats.org/officeDocument/2006/relationships/slideLayout" Target="../slideLayouts/slideLayout115.xml"/><Relationship Id="rId46" Type="http://schemas.openxmlformats.org/officeDocument/2006/relationships/slideLayout" Target="../slideLayouts/slideLayout123.xml"/><Relationship Id="rId59" Type="http://schemas.openxmlformats.org/officeDocument/2006/relationships/slideLayout" Target="../slideLayouts/slideLayout136.xml"/><Relationship Id="rId67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18.xml"/><Relationship Id="rId54" Type="http://schemas.openxmlformats.org/officeDocument/2006/relationships/slideLayout" Target="../slideLayouts/slideLayout131.xml"/><Relationship Id="rId62" Type="http://schemas.openxmlformats.org/officeDocument/2006/relationships/slideLayout" Target="../slideLayouts/slideLayout139.xml"/><Relationship Id="rId70" Type="http://schemas.openxmlformats.org/officeDocument/2006/relationships/slideLayout" Target="../slideLayouts/slideLayout147.xml"/><Relationship Id="rId75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36" Type="http://schemas.openxmlformats.org/officeDocument/2006/relationships/slideLayout" Target="../slideLayouts/slideLayout113.xml"/><Relationship Id="rId49" Type="http://schemas.openxmlformats.org/officeDocument/2006/relationships/slideLayout" Target="../slideLayouts/slideLayout126.xml"/><Relationship Id="rId57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108.xml"/><Relationship Id="rId44" Type="http://schemas.openxmlformats.org/officeDocument/2006/relationships/slideLayout" Target="../slideLayouts/slideLayout121.xml"/><Relationship Id="rId52" Type="http://schemas.openxmlformats.org/officeDocument/2006/relationships/slideLayout" Target="../slideLayouts/slideLayout129.xml"/><Relationship Id="rId60" Type="http://schemas.openxmlformats.org/officeDocument/2006/relationships/slideLayout" Target="../slideLayouts/slideLayout137.xml"/><Relationship Id="rId65" Type="http://schemas.openxmlformats.org/officeDocument/2006/relationships/slideLayout" Target="../slideLayouts/slideLayout142.xml"/><Relationship Id="rId7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9" Type="http://schemas.openxmlformats.org/officeDocument/2006/relationships/slideLayout" Target="../slideLayouts/slideLayout116.xml"/><Relationship Id="rId34" Type="http://schemas.openxmlformats.org/officeDocument/2006/relationships/slideLayout" Target="../slideLayouts/slideLayout111.xml"/><Relationship Id="rId50" Type="http://schemas.openxmlformats.org/officeDocument/2006/relationships/slideLayout" Target="../slideLayouts/slideLayout127.xml"/><Relationship Id="rId55" Type="http://schemas.openxmlformats.org/officeDocument/2006/relationships/slideLayout" Target="../slideLayouts/slideLayout132.xml"/><Relationship Id="rId7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84.xml"/><Relationship Id="rId7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657224"/>
            <a:ext cx="7559675" cy="1619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F940E-2DCA-5776-07E2-72C62F12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962615"/>
            <a:ext cx="10944000" cy="4214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22867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55" r:id="rId2"/>
    <p:sldLayoutId id="2147483856" r:id="rId3"/>
    <p:sldLayoutId id="2147483776" r:id="rId4"/>
    <p:sldLayoutId id="2147483777" r:id="rId5"/>
    <p:sldLayoutId id="2147483841" r:id="rId6"/>
    <p:sldLayoutId id="2147483858" r:id="rId7"/>
    <p:sldLayoutId id="2147483859" r:id="rId8"/>
    <p:sldLayoutId id="2147483842" r:id="rId9"/>
    <p:sldLayoutId id="2147483843" r:id="rId10"/>
    <p:sldLayoutId id="2147483829" r:id="rId11"/>
    <p:sldLayoutId id="2147483828" r:id="rId12"/>
    <p:sldLayoutId id="2147483782" r:id="rId13"/>
    <p:sldLayoutId id="2147483778" r:id="rId14"/>
    <p:sldLayoutId id="2147483780" r:id="rId15"/>
    <p:sldLayoutId id="2147483783" r:id="rId16"/>
    <p:sldLayoutId id="2147483779" r:id="rId17"/>
    <p:sldLayoutId id="2147483781" r:id="rId18"/>
    <p:sldLayoutId id="2147483839" r:id="rId19"/>
    <p:sldLayoutId id="2147483835" r:id="rId20"/>
    <p:sldLayoutId id="2147483837" r:id="rId21"/>
    <p:sldLayoutId id="2147483840" r:id="rId22"/>
    <p:sldLayoutId id="2147483836" r:id="rId23"/>
    <p:sldLayoutId id="2147483838" r:id="rId24"/>
    <p:sldLayoutId id="2147483786" r:id="rId25"/>
    <p:sldLayoutId id="2147483784" r:id="rId26"/>
    <p:sldLayoutId id="2147483785" r:id="rId27"/>
    <p:sldLayoutId id="2147483834" r:id="rId28"/>
    <p:sldLayoutId id="2147483833" r:id="rId29"/>
    <p:sldLayoutId id="2147483832" r:id="rId30"/>
    <p:sldLayoutId id="2147483851" r:id="rId31"/>
    <p:sldLayoutId id="2147483850" r:id="rId32"/>
    <p:sldLayoutId id="2147483795" r:id="rId33"/>
    <p:sldLayoutId id="2147483789" r:id="rId34"/>
    <p:sldLayoutId id="2147483793" r:id="rId35"/>
    <p:sldLayoutId id="2147483797" r:id="rId36"/>
    <p:sldLayoutId id="2147483788" r:id="rId37"/>
    <p:sldLayoutId id="2147483792" r:id="rId38"/>
    <p:sldLayoutId id="2147483796" r:id="rId39"/>
    <p:sldLayoutId id="2147483790" r:id="rId40"/>
    <p:sldLayoutId id="2147483794" r:id="rId41"/>
    <p:sldLayoutId id="2147483798" r:id="rId42"/>
    <p:sldLayoutId id="2147483799" r:id="rId43"/>
    <p:sldLayoutId id="2147483800" r:id="rId44"/>
    <p:sldLayoutId id="2147483801" r:id="rId45"/>
    <p:sldLayoutId id="2147483803" r:id="rId46"/>
    <p:sldLayoutId id="2147483849" r:id="rId47"/>
    <p:sldLayoutId id="2147483802" r:id="rId48"/>
    <p:sldLayoutId id="2147483805" r:id="rId49"/>
    <p:sldLayoutId id="2147483852" r:id="rId50"/>
    <p:sldLayoutId id="2147483807" r:id="rId51"/>
    <p:sldLayoutId id="2147483809" r:id="rId52"/>
    <p:sldLayoutId id="2147483853" r:id="rId53"/>
    <p:sldLayoutId id="2147483811" r:id="rId54"/>
    <p:sldLayoutId id="2147483814" r:id="rId55"/>
    <p:sldLayoutId id="2147483815" r:id="rId56"/>
    <p:sldLayoutId id="2147483854" r:id="rId57"/>
    <p:sldLayoutId id="2147483816" r:id="rId58"/>
    <p:sldLayoutId id="2147483848" r:id="rId59"/>
    <p:sldLayoutId id="2147483817" r:id="rId60"/>
    <p:sldLayoutId id="2147483818" r:id="rId61"/>
    <p:sldLayoutId id="2147483819" r:id="rId62"/>
    <p:sldLayoutId id="2147483751" r:id="rId63"/>
    <p:sldLayoutId id="2147483821" r:id="rId64"/>
    <p:sldLayoutId id="2147483822" r:id="rId65"/>
    <p:sldLayoutId id="2147483823" r:id="rId66"/>
    <p:sldLayoutId id="2147483733" r:id="rId67"/>
    <p:sldLayoutId id="2147483825" r:id="rId68"/>
    <p:sldLayoutId id="2147483826" r:id="rId69"/>
    <p:sldLayoutId id="2147483844" r:id="rId70"/>
    <p:sldLayoutId id="2147483846" r:id="rId71"/>
    <p:sldLayoutId id="2147483827" r:id="rId72"/>
    <p:sldLayoutId id="2147483845" r:id="rId73"/>
    <p:sldLayoutId id="2147483847" r:id="rId74"/>
    <p:sldLayoutId id="2147483830" r:id="rId75"/>
    <p:sldLayoutId id="2147483831" r:id="rId76"/>
    <p:sldLayoutId id="2147483860" r:id="rId77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b="0" i="0" kern="1200">
          <a:solidFill>
            <a:schemeClr val="tx2"/>
          </a:solidFill>
          <a:latin typeface="+mj-lt"/>
          <a:ea typeface="Roboto Light" panose="02000000000000000000" pitchFamily="2" charset="0"/>
          <a:cs typeface="+mj-cs"/>
        </a:defRPr>
      </a:lvl1pPr>
    </p:titleStyle>
    <p:bodyStyle>
      <a:lvl1pPr marL="285750" indent="-285750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1pPr>
      <a:lvl2pPr marL="539987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2pPr>
      <a:lvl3pPr marL="809980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3pPr>
      <a:lvl4pPr marL="1169971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4pPr>
      <a:lvl5pPr marL="1079973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539987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809980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Robot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orient="horz" pos="2160" userDrawn="1">
          <p15:clr>
            <a:srgbClr val="F26B43"/>
          </p15:clr>
        </p15:guide>
        <p15:guide id="16" pos="3840" userDrawn="1">
          <p15:clr>
            <a:srgbClr val="F26B43"/>
          </p15:clr>
        </p15:guide>
        <p15:guide id="17" pos="167" userDrawn="1">
          <p15:clr>
            <a:srgbClr val="F26B43"/>
          </p15:clr>
        </p15:guide>
        <p15:guide id="18" pos="7515" userDrawn="1">
          <p15:clr>
            <a:srgbClr val="F26B43"/>
          </p15:clr>
        </p15:guide>
        <p15:guide id="19" orient="horz" pos="3929" userDrawn="1">
          <p15:clr>
            <a:srgbClr val="F26B43"/>
          </p15:clr>
        </p15:guide>
        <p15:guide id="20" pos="393" userDrawn="1">
          <p15:clr>
            <a:srgbClr val="F26B43"/>
          </p15:clr>
        </p15:guide>
        <p15:guide id="21" pos="4248" userDrawn="1">
          <p15:clr>
            <a:srgbClr val="F26B43"/>
          </p15:clr>
        </p15:guide>
        <p15:guide id="22" pos="3432" userDrawn="1">
          <p15:clr>
            <a:srgbClr val="F26B43"/>
          </p15:clr>
        </p15:guide>
        <p15:guide id="23" pos="5155" userDrawn="1">
          <p15:clr>
            <a:srgbClr val="F26B43"/>
          </p15:clr>
        </p15:guide>
        <p15:guide id="24" pos="2525" userDrawn="1">
          <p15:clr>
            <a:srgbClr val="F26B43"/>
          </p15:clr>
        </p15:guide>
        <p15:guide id="25" orient="horz" pos="1027" userDrawn="1">
          <p15:clr>
            <a:srgbClr val="F26B43"/>
          </p15:clr>
        </p15:guide>
        <p15:guide id="26" orient="horz" pos="1435" userDrawn="1">
          <p15:clr>
            <a:srgbClr val="F26B43"/>
          </p15:clr>
        </p15:guide>
        <p15:guide id="27" orient="horz" pos="415" userDrawn="1">
          <p15:clr>
            <a:srgbClr val="F26B43"/>
          </p15:clr>
        </p15:guide>
        <p15:guide id="28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657224"/>
            <a:ext cx="7559675" cy="1619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F940E-2DCA-5776-07E2-72C62F12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962615"/>
            <a:ext cx="10944000" cy="4214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22867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880" r:id="rId19"/>
    <p:sldLayoutId id="2147483881" r:id="rId20"/>
    <p:sldLayoutId id="2147483882" r:id="rId21"/>
    <p:sldLayoutId id="2147483883" r:id="rId22"/>
    <p:sldLayoutId id="2147483884" r:id="rId23"/>
    <p:sldLayoutId id="2147483885" r:id="rId24"/>
    <p:sldLayoutId id="2147483886" r:id="rId25"/>
    <p:sldLayoutId id="2147483887" r:id="rId26"/>
    <p:sldLayoutId id="2147483888" r:id="rId27"/>
    <p:sldLayoutId id="2147483889" r:id="rId28"/>
    <p:sldLayoutId id="2147483890" r:id="rId29"/>
    <p:sldLayoutId id="2147483891" r:id="rId30"/>
    <p:sldLayoutId id="2147483892" r:id="rId31"/>
    <p:sldLayoutId id="2147483893" r:id="rId32"/>
    <p:sldLayoutId id="2147483894" r:id="rId33"/>
    <p:sldLayoutId id="2147483895" r:id="rId34"/>
    <p:sldLayoutId id="2147483896" r:id="rId35"/>
    <p:sldLayoutId id="2147483897" r:id="rId36"/>
    <p:sldLayoutId id="2147483898" r:id="rId37"/>
    <p:sldLayoutId id="2147483899" r:id="rId38"/>
    <p:sldLayoutId id="2147483900" r:id="rId39"/>
    <p:sldLayoutId id="2147483901" r:id="rId40"/>
    <p:sldLayoutId id="2147483902" r:id="rId41"/>
    <p:sldLayoutId id="2147483903" r:id="rId42"/>
    <p:sldLayoutId id="2147483904" r:id="rId43"/>
    <p:sldLayoutId id="2147483905" r:id="rId44"/>
    <p:sldLayoutId id="2147483906" r:id="rId45"/>
    <p:sldLayoutId id="2147483907" r:id="rId46"/>
    <p:sldLayoutId id="2147483908" r:id="rId47"/>
    <p:sldLayoutId id="2147483909" r:id="rId48"/>
    <p:sldLayoutId id="2147483910" r:id="rId49"/>
    <p:sldLayoutId id="2147483911" r:id="rId50"/>
    <p:sldLayoutId id="2147483912" r:id="rId51"/>
    <p:sldLayoutId id="2147483913" r:id="rId52"/>
    <p:sldLayoutId id="2147483914" r:id="rId53"/>
    <p:sldLayoutId id="2147483915" r:id="rId54"/>
    <p:sldLayoutId id="2147483916" r:id="rId55"/>
    <p:sldLayoutId id="2147483917" r:id="rId56"/>
    <p:sldLayoutId id="2147483918" r:id="rId57"/>
    <p:sldLayoutId id="2147483919" r:id="rId58"/>
    <p:sldLayoutId id="2147483920" r:id="rId59"/>
    <p:sldLayoutId id="2147483921" r:id="rId60"/>
    <p:sldLayoutId id="2147483922" r:id="rId61"/>
    <p:sldLayoutId id="2147483923" r:id="rId62"/>
    <p:sldLayoutId id="2147483924" r:id="rId63"/>
    <p:sldLayoutId id="2147483925" r:id="rId64"/>
    <p:sldLayoutId id="2147483926" r:id="rId65"/>
    <p:sldLayoutId id="2147483927" r:id="rId66"/>
    <p:sldLayoutId id="2147483928" r:id="rId67"/>
    <p:sldLayoutId id="2147483929" r:id="rId68"/>
    <p:sldLayoutId id="2147483930" r:id="rId69"/>
    <p:sldLayoutId id="2147483931" r:id="rId70"/>
    <p:sldLayoutId id="2147483932" r:id="rId71"/>
    <p:sldLayoutId id="2147483933" r:id="rId72"/>
    <p:sldLayoutId id="2147483934" r:id="rId73"/>
    <p:sldLayoutId id="2147483935" r:id="rId74"/>
    <p:sldLayoutId id="2147483936" r:id="rId75"/>
    <p:sldLayoutId id="2147483937" r:id="rId76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b="0" i="0" kern="1200">
          <a:solidFill>
            <a:schemeClr val="tx2"/>
          </a:solidFill>
          <a:latin typeface="+mj-lt"/>
          <a:ea typeface="Roboto Light" panose="02000000000000000000" pitchFamily="2" charset="0"/>
          <a:cs typeface="+mj-cs"/>
        </a:defRPr>
      </a:lvl1pPr>
    </p:titleStyle>
    <p:bodyStyle>
      <a:lvl1pPr marL="285750" indent="-285750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1pPr>
      <a:lvl2pPr marL="539987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2pPr>
      <a:lvl3pPr marL="809980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3pPr>
      <a:lvl4pPr marL="1169971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4pPr>
      <a:lvl5pPr marL="1079973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539987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809980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Robot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orient="horz" pos="2160" userDrawn="1">
          <p15:clr>
            <a:srgbClr val="F26B43"/>
          </p15:clr>
        </p15:guide>
        <p15:guide id="16" pos="3840" userDrawn="1">
          <p15:clr>
            <a:srgbClr val="F26B43"/>
          </p15:clr>
        </p15:guide>
        <p15:guide id="17" pos="167" userDrawn="1">
          <p15:clr>
            <a:srgbClr val="F26B43"/>
          </p15:clr>
        </p15:guide>
        <p15:guide id="18" pos="7515" userDrawn="1">
          <p15:clr>
            <a:srgbClr val="F26B43"/>
          </p15:clr>
        </p15:guide>
        <p15:guide id="19" orient="horz" pos="3929" userDrawn="1">
          <p15:clr>
            <a:srgbClr val="F26B43"/>
          </p15:clr>
        </p15:guide>
        <p15:guide id="20" pos="393" userDrawn="1">
          <p15:clr>
            <a:srgbClr val="F26B43"/>
          </p15:clr>
        </p15:guide>
        <p15:guide id="21" pos="4248" userDrawn="1">
          <p15:clr>
            <a:srgbClr val="F26B43"/>
          </p15:clr>
        </p15:guide>
        <p15:guide id="22" pos="3432" userDrawn="1">
          <p15:clr>
            <a:srgbClr val="F26B43"/>
          </p15:clr>
        </p15:guide>
        <p15:guide id="23" pos="5155" userDrawn="1">
          <p15:clr>
            <a:srgbClr val="F26B43"/>
          </p15:clr>
        </p15:guide>
        <p15:guide id="24" pos="2525" userDrawn="1">
          <p15:clr>
            <a:srgbClr val="F26B43"/>
          </p15:clr>
        </p15:guide>
        <p15:guide id="25" orient="horz" pos="1027" userDrawn="1">
          <p15:clr>
            <a:srgbClr val="F26B43"/>
          </p15:clr>
        </p15:guide>
        <p15:guide id="26" orient="horz" pos="1435" userDrawn="1">
          <p15:clr>
            <a:srgbClr val="F26B43"/>
          </p15:clr>
        </p15:guide>
        <p15:guide id="27" orient="horz" pos="415" userDrawn="1">
          <p15:clr>
            <a:srgbClr val="F26B43"/>
          </p15:clr>
        </p15:guide>
        <p15:guide id="28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B8_332F1A3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4" Type="http://schemas.openxmlformats.org/officeDocument/2006/relationships/hyperlink" Target="https://www.terviseinfo.ee/et/blogi/5219-mitmekesised-organisatsioonid-on-edukamad-taotle-mitmekesisuse-margi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0pjgj41C1EuYA3GV_pbw4m4igN03UvRFh7Mt3W8AkqRURDhGM0FBNklRUEc1WldIWEIwSTBHN1hFRi4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di kohatäide 7" descr="Pilt, millel on kujutatud võrk, Ämblikuvõrk, loodus, talv&#10;&#10;Kirjeldus on genereeritud automaatselt">
            <a:extLst>
              <a:ext uri="{FF2B5EF4-FFF2-40B4-BE49-F238E27FC236}">
                <a16:creationId xmlns:a16="http://schemas.microsoft.com/office/drawing/2014/main" id="{17B413F2-A597-C535-1464-72813AE0DA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r="64252"/>
          <a:stretch/>
        </p:blipFill>
        <p:spPr>
          <a:xfrm>
            <a:off x="0" y="0"/>
            <a:ext cx="2140299" cy="6858000"/>
          </a:xfrm>
          <a:prstGeom prst="rect">
            <a:avLst/>
          </a:prstGeom>
          <a:noFill/>
        </p:spPr>
      </p:pic>
      <p:pic>
        <p:nvPicPr>
          <p:cNvPr id="8" name="Pildi kohatäide 7" descr="Pilt, millel on kujutatud võrk, Ämblikuvõrk, loodus, talv&#10;&#10;Kirjeldus on genereeritud automaatselt">
            <a:extLst>
              <a:ext uri="{FF2B5EF4-FFF2-40B4-BE49-F238E27FC236}">
                <a16:creationId xmlns:a16="http://schemas.microsoft.com/office/drawing/2014/main" id="{B045BF27-469F-860F-D9A7-AD1DD26FE2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5" r="25000"/>
          <a:stretch/>
        </p:blipFill>
        <p:spPr>
          <a:xfrm>
            <a:off x="10075148" y="0"/>
            <a:ext cx="2140299" cy="6858000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923EDE36-9514-2D4A-8EBD-A8981DE5D9B1}"/>
              </a:ext>
            </a:extLst>
          </p:cNvPr>
          <p:cNvSpPr txBox="1">
            <a:spLocks/>
          </p:cNvSpPr>
          <p:nvPr/>
        </p:nvSpPr>
        <p:spPr>
          <a:xfrm>
            <a:off x="3270493" y="1600088"/>
            <a:ext cx="5651012" cy="2052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pPr algn="ctr"/>
            <a:r>
              <a:rPr lang="et-EE" sz="4000">
                <a:ea typeface="Roboto Light"/>
              </a:rPr>
              <a:t>Sotsiaalministeeriumi valitsemisala andmestrateegia</a:t>
            </a:r>
            <a:br>
              <a:rPr lang="et-EE" sz="4000">
                <a:ea typeface="Roboto Light"/>
                <a:cs typeface="Roboto Medium"/>
              </a:rPr>
            </a:br>
            <a:endParaRPr lang="et-EE" sz="4000">
              <a:solidFill>
                <a:srgbClr val="FF0000"/>
              </a:solidFill>
              <a:cs typeface="Roboto Medium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0EC7346-349D-74AA-4DBD-5613F4F3B09A}"/>
              </a:ext>
            </a:extLst>
          </p:cNvPr>
          <p:cNvSpPr txBox="1">
            <a:spLocks/>
          </p:cNvSpPr>
          <p:nvPr/>
        </p:nvSpPr>
        <p:spPr>
          <a:xfrm>
            <a:off x="3540125" y="3915697"/>
            <a:ext cx="5111751" cy="114030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85750" indent="-285750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539987" indent="-269993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809980" indent="-269993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1169971" indent="-269993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1079973" indent="-269993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-269993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-269993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539987" indent="-269993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809980" indent="-269993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3200"/>
              <a:t>2025-2030</a:t>
            </a:r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3834AB8-97BA-8380-B0F9-98F96E7BBE50}"/>
              </a:ext>
            </a:extLst>
          </p:cNvPr>
          <p:cNvSpPr txBox="1">
            <a:spLocks/>
          </p:cNvSpPr>
          <p:nvPr/>
        </p:nvSpPr>
        <p:spPr>
          <a:xfrm>
            <a:off x="3540121" y="6150114"/>
            <a:ext cx="5111754" cy="50864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539987" indent="-269993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809980" indent="-269993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1169971" indent="-269993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1079973" indent="-269993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-269993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-269993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539987" indent="-269993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809980" indent="-269993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t-EE"/>
              <a:t>2025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45592D9-D2A8-0D00-672C-0BC991C144A8}"/>
              </a:ext>
            </a:extLst>
          </p:cNvPr>
          <p:cNvSpPr txBox="1">
            <a:spLocks/>
          </p:cNvSpPr>
          <p:nvPr/>
        </p:nvSpPr>
        <p:spPr>
          <a:xfrm>
            <a:off x="5255271" y="464741"/>
            <a:ext cx="5111751" cy="1140302"/>
          </a:xfrm>
          <a:prstGeom prst="rect">
            <a:avLst/>
          </a:prstGeom>
        </p:spPr>
        <p:txBody>
          <a:bodyPr vert="horz" lIns="91440" tIns="45720" rIns="91440" bIns="0" rtlCol="0" anchor="t" anchorCtr="0">
            <a:normAutofit/>
          </a:bodyPr>
          <a:lstStyle>
            <a:lvl1pPr marL="0" indent="0" algn="l" defTabSz="269993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539987" indent="-269993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809980" indent="-269993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1169971" indent="-269993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1079973" indent="-269993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-269993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-269993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539987" indent="-269993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809980" indent="-269993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3200">
                <a:solidFill>
                  <a:srgbClr val="FFC000"/>
                </a:solidFill>
                <a:ea typeface="Roboto"/>
                <a:cs typeface="Roboto"/>
              </a:rPr>
              <a:t>Kinnitamata mustand</a:t>
            </a:r>
            <a:endParaRPr lang="et-EE" sz="3200">
              <a:solidFill>
                <a:srgbClr val="FFC000"/>
              </a:solidFill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504836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728F2670-3AF7-E25D-E88E-5AD7EEA44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09" y="1607144"/>
            <a:ext cx="1563676" cy="2516501"/>
          </a:xfrm>
          <a:custGeom>
            <a:avLst/>
            <a:gdLst>
              <a:gd name="connsiteX0" fmla="*/ 35116 w 1980586"/>
              <a:gd name="connsiteY0" fmla="*/ 0 h 3760142"/>
              <a:gd name="connsiteX1" fmla="*/ 1945470 w 1980586"/>
              <a:gd name="connsiteY1" fmla="*/ 0 h 3760142"/>
              <a:gd name="connsiteX2" fmla="*/ 1980586 w 1980586"/>
              <a:gd name="connsiteY2" fmla="*/ 35116 h 3760142"/>
              <a:gd name="connsiteX3" fmla="*/ 1980586 w 1980586"/>
              <a:gd name="connsiteY3" fmla="*/ 3725026 h 3760142"/>
              <a:gd name="connsiteX4" fmla="*/ 1945470 w 1980586"/>
              <a:gd name="connsiteY4" fmla="*/ 3760142 h 3760142"/>
              <a:gd name="connsiteX5" fmla="*/ 35116 w 1980586"/>
              <a:gd name="connsiteY5" fmla="*/ 3760142 h 3760142"/>
              <a:gd name="connsiteX6" fmla="*/ 0 w 1980586"/>
              <a:gd name="connsiteY6" fmla="*/ 3725026 h 3760142"/>
              <a:gd name="connsiteX7" fmla="*/ 0 w 1980586"/>
              <a:gd name="connsiteY7" fmla="*/ 35116 h 3760142"/>
              <a:gd name="connsiteX8" fmla="*/ 35116 w 1980586"/>
              <a:gd name="connsiteY8" fmla="*/ 0 h 376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586" h="3760142">
                <a:moveTo>
                  <a:pt x="35116" y="0"/>
                </a:moveTo>
                <a:lnTo>
                  <a:pt x="1945470" y="0"/>
                </a:lnTo>
                <a:cubicBezTo>
                  <a:pt x="1964864" y="0"/>
                  <a:pt x="1980586" y="15722"/>
                  <a:pt x="1980586" y="35116"/>
                </a:cubicBezTo>
                <a:lnTo>
                  <a:pt x="1980586" y="3725026"/>
                </a:lnTo>
                <a:cubicBezTo>
                  <a:pt x="1980586" y="3744420"/>
                  <a:pt x="1964864" y="3760142"/>
                  <a:pt x="1945470" y="3760142"/>
                </a:cubicBezTo>
                <a:lnTo>
                  <a:pt x="35116" y="3760142"/>
                </a:lnTo>
                <a:cubicBezTo>
                  <a:pt x="15722" y="3760142"/>
                  <a:pt x="0" y="3744420"/>
                  <a:pt x="0" y="3725026"/>
                </a:cubicBezTo>
                <a:lnTo>
                  <a:pt x="0" y="35116"/>
                </a:lnTo>
                <a:cubicBezTo>
                  <a:pt x="0" y="15722"/>
                  <a:pt x="15722" y="0"/>
                  <a:pt x="35116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anchor="ctr">
            <a:no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altLang="en-US" sz="2000">
              <a:latin typeface="+mn-lt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8C0B7AD8-963F-7562-6B2C-6C8BD10CC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09" y="1852693"/>
            <a:ext cx="1563676" cy="498372"/>
          </a:xfrm>
          <a:custGeom>
            <a:avLst/>
            <a:gdLst>
              <a:gd name="connsiteX0" fmla="*/ 0 w 1980586"/>
              <a:gd name="connsiteY0" fmla="*/ 0 h 744665"/>
              <a:gd name="connsiteX1" fmla="*/ 1980586 w 1980586"/>
              <a:gd name="connsiteY1" fmla="*/ 0 h 744665"/>
              <a:gd name="connsiteX2" fmla="*/ 1980586 w 1980586"/>
              <a:gd name="connsiteY2" fmla="*/ 744665 h 744665"/>
              <a:gd name="connsiteX3" fmla="*/ 0 w 1980586"/>
              <a:gd name="connsiteY3" fmla="*/ 744665 h 7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586" h="744665">
                <a:moveTo>
                  <a:pt x="0" y="0"/>
                </a:moveTo>
                <a:lnTo>
                  <a:pt x="1980586" y="0"/>
                </a:lnTo>
                <a:lnTo>
                  <a:pt x="1980586" y="744665"/>
                </a:lnTo>
                <a:lnTo>
                  <a:pt x="0" y="7446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 eaLnBrk="1"/>
            <a:endParaRPr lang="en-US" altLang="en-US" sz="1200"/>
          </a:p>
        </p:txBody>
      </p:sp>
      <p:sp>
        <p:nvSpPr>
          <p:cNvPr id="8" name="TextBox 46">
            <a:extLst>
              <a:ext uri="{FF2B5EF4-FFF2-40B4-BE49-F238E27FC236}">
                <a16:creationId xmlns:a16="http://schemas.microsoft.com/office/drawing/2014/main" id="{CE27947F-782A-0B82-0838-7275E6FDD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27" y="1962887"/>
            <a:ext cx="12881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r>
              <a:rPr lang="et-EE" altLang="en-US" sz="1400">
                <a:solidFill>
                  <a:srgbClr val="FFFFFF"/>
                </a:solidFill>
                <a:latin typeface="+mn-lt"/>
                <a:ea typeface="Roboto" panose="02000000000000000000" pitchFamily="2" charset="0"/>
                <a:cs typeface="Impact" panose="020B0806030902050204" pitchFamily="34" charset="0"/>
              </a:rPr>
              <a:t>Ettevalmistus</a:t>
            </a:r>
            <a:endParaRPr lang="en-US" altLang="en-US" sz="1400">
              <a:solidFill>
                <a:srgbClr val="FFFFFF"/>
              </a:solidFill>
              <a:latin typeface="+mn-lt"/>
              <a:ea typeface="Roboto" panose="02000000000000000000" pitchFamily="2" charset="0"/>
              <a:cs typeface="Impact" panose="020B0806030902050204" pitchFamily="34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191DD59F-A662-6D76-08A6-AC7CB7876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29" y="2501750"/>
            <a:ext cx="1571106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0" indent="0"/>
            <a:r>
              <a:rPr lang="et-EE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Strateegia mustand</a:t>
            </a:r>
          </a:p>
          <a:p>
            <a:pPr marL="0" indent="0"/>
            <a:endParaRPr lang="et-EE" altLang="en-US" sz="1200" b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Roboto"/>
              <a:cs typeface="Roboto"/>
            </a:endParaRPr>
          </a:p>
          <a:p>
            <a:pPr marL="0" indent="0"/>
            <a:r>
              <a:rPr lang="et-EE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Kaasamistegevuste planeerimine</a:t>
            </a:r>
            <a:endParaRPr lang="en-US" altLang="en-US" sz="1200" b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Roboto"/>
              <a:cs typeface="Roboto"/>
            </a:endParaRPr>
          </a:p>
          <a:p>
            <a:pPr marL="171450" indent="-171450">
              <a:buFont typeface="Arial"/>
              <a:buChar char="•"/>
            </a:pPr>
            <a:endParaRPr lang="en-US" altLang="en-US" sz="900" b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Roboto"/>
              <a:cs typeface="Roboto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F93474C2-846F-6A34-5CB2-20B187D2E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67" y="1607144"/>
            <a:ext cx="1563676" cy="2516501"/>
          </a:xfrm>
          <a:custGeom>
            <a:avLst/>
            <a:gdLst>
              <a:gd name="connsiteX0" fmla="*/ 35116 w 1980586"/>
              <a:gd name="connsiteY0" fmla="*/ 0 h 3760142"/>
              <a:gd name="connsiteX1" fmla="*/ 1945470 w 1980586"/>
              <a:gd name="connsiteY1" fmla="*/ 0 h 3760142"/>
              <a:gd name="connsiteX2" fmla="*/ 1980586 w 1980586"/>
              <a:gd name="connsiteY2" fmla="*/ 35116 h 3760142"/>
              <a:gd name="connsiteX3" fmla="*/ 1980586 w 1980586"/>
              <a:gd name="connsiteY3" fmla="*/ 3725026 h 3760142"/>
              <a:gd name="connsiteX4" fmla="*/ 1945470 w 1980586"/>
              <a:gd name="connsiteY4" fmla="*/ 3760142 h 3760142"/>
              <a:gd name="connsiteX5" fmla="*/ 35116 w 1980586"/>
              <a:gd name="connsiteY5" fmla="*/ 3760142 h 3760142"/>
              <a:gd name="connsiteX6" fmla="*/ 0 w 1980586"/>
              <a:gd name="connsiteY6" fmla="*/ 3725026 h 3760142"/>
              <a:gd name="connsiteX7" fmla="*/ 0 w 1980586"/>
              <a:gd name="connsiteY7" fmla="*/ 35116 h 3760142"/>
              <a:gd name="connsiteX8" fmla="*/ 35116 w 1980586"/>
              <a:gd name="connsiteY8" fmla="*/ 0 h 376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586" h="3760142">
                <a:moveTo>
                  <a:pt x="35116" y="0"/>
                </a:moveTo>
                <a:lnTo>
                  <a:pt x="1945470" y="0"/>
                </a:lnTo>
                <a:cubicBezTo>
                  <a:pt x="1964864" y="0"/>
                  <a:pt x="1980586" y="15722"/>
                  <a:pt x="1980586" y="35116"/>
                </a:cubicBezTo>
                <a:lnTo>
                  <a:pt x="1980586" y="3725026"/>
                </a:lnTo>
                <a:cubicBezTo>
                  <a:pt x="1980586" y="3744420"/>
                  <a:pt x="1964864" y="3760142"/>
                  <a:pt x="1945470" y="3760142"/>
                </a:cubicBezTo>
                <a:lnTo>
                  <a:pt x="35116" y="3760142"/>
                </a:lnTo>
                <a:cubicBezTo>
                  <a:pt x="15722" y="3760142"/>
                  <a:pt x="0" y="3744420"/>
                  <a:pt x="0" y="3725026"/>
                </a:cubicBezTo>
                <a:lnTo>
                  <a:pt x="0" y="35116"/>
                </a:lnTo>
                <a:cubicBezTo>
                  <a:pt x="0" y="15722"/>
                  <a:pt x="15722" y="0"/>
                  <a:pt x="35116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solidFill>
              <a:schemeClr val="accent2"/>
            </a:solidFill>
          </a:ln>
        </p:spPr>
        <p:txBody>
          <a:bodyPr wrap="square" lIns="0" tIns="0" rIns="0" bIns="0" anchor="ctr">
            <a:no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endParaRPr lang="en-US" altLang="en-US" sz="2000">
              <a:latin typeface="+mn-lt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CE369F43-D17A-7417-1B00-C55390D1F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67" y="1852693"/>
            <a:ext cx="1563676" cy="498372"/>
          </a:xfrm>
          <a:custGeom>
            <a:avLst/>
            <a:gdLst>
              <a:gd name="connsiteX0" fmla="*/ 0 w 1980586"/>
              <a:gd name="connsiteY0" fmla="*/ 0 h 744665"/>
              <a:gd name="connsiteX1" fmla="*/ 1980586 w 1980586"/>
              <a:gd name="connsiteY1" fmla="*/ 0 h 744665"/>
              <a:gd name="connsiteX2" fmla="*/ 1980586 w 1980586"/>
              <a:gd name="connsiteY2" fmla="*/ 744665 h 744665"/>
              <a:gd name="connsiteX3" fmla="*/ 0 w 1980586"/>
              <a:gd name="connsiteY3" fmla="*/ 744665 h 7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586" h="744665">
                <a:moveTo>
                  <a:pt x="0" y="0"/>
                </a:moveTo>
                <a:lnTo>
                  <a:pt x="1980586" y="0"/>
                </a:lnTo>
                <a:lnTo>
                  <a:pt x="1980586" y="744665"/>
                </a:lnTo>
                <a:lnTo>
                  <a:pt x="0" y="7446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 eaLnBrk="1"/>
            <a:endParaRPr lang="en-US" altLang="en-US" sz="1200"/>
          </a:p>
        </p:txBody>
      </p:sp>
      <p:sp>
        <p:nvSpPr>
          <p:cNvPr id="16" name="TextBox 46">
            <a:extLst>
              <a:ext uri="{FF2B5EF4-FFF2-40B4-BE49-F238E27FC236}">
                <a16:creationId xmlns:a16="http://schemas.microsoft.com/office/drawing/2014/main" id="{CDD8B61C-2C10-DE29-4197-20A34BCE0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222" y="1942662"/>
            <a:ext cx="14289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r>
              <a:rPr lang="et-EE" altLang="en-US" sz="1400">
                <a:solidFill>
                  <a:srgbClr val="FFFFFF"/>
                </a:solidFill>
                <a:latin typeface="+mn-lt"/>
                <a:ea typeface="Roboto" panose="02000000000000000000" pitchFamily="2" charset="0"/>
              </a:rPr>
              <a:t>I kaasamine</a:t>
            </a:r>
            <a:endParaRPr lang="en-US" altLang="en-US" sz="1400">
              <a:solidFill>
                <a:srgbClr val="FFFFFF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74D99A7A-0F51-7B91-7F9C-BBABFF7D2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564" y="1607144"/>
            <a:ext cx="1563676" cy="2516501"/>
          </a:xfrm>
          <a:custGeom>
            <a:avLst/>
            <a:gdLst>
              <a:gd name="connsiteX0" fmla="*/ 35116 w 1980586"/>
              <a:gd name="connsiteY0" fmla="*/ 0 h 3760142"/>
              <a:gd name="connsiteX1" fmla="*/ 1945470 w 1980586"/>
              <a:gd name="connsiteY1" fmla="*/ 0 h 3760142"/>
              <a:gd name="connsiteX2" fmla="*/ 1980586 w 1980586"/>
              <a:gd name="connsiteY2" fmla="*/ 35116 h 3760142"/>
              <a:gd name="connsiteX3" fmla="*/ 1980586 w 1980586"/>
              <a:gd name="connsiteY3" fmla="*/ 3725026 h 3760142"/>
              <a:gd name="connsiteX4" fmla="*/ 1945470 w 1980586"/>
              <a:gd name="connsiteY4" fmla="*/ 3760142 h 3760142"/>
              <a:gd name="connsiteX5" fmla="*/ 35116 w 1980586"/>
              <a:gd name="connsiteY5" fmla="*/ 3760142 h 3760142"/>
              <a:gd name="connsiteX6" fmla="*/ 0 w 1980586"/>
              <a:gd name="connsiteY6" fmla="*/ 3725026 h 3760142"/>
              <a:gd name="connsiteX7" fmla="*/ 0 w 1980586"/>
              <a:gd name="connsiteY7" fmla="*/ 35116 h 3760142"/>
              <a:gd name="connsiteX8" fmla="*/ 35116 w 1980586"/>
              <a:gd name="connsiteY8" fmla="*/ 0 h 376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586" h="3760142">
                <a:moveTo>
                  <a:pt x="35116" y="0"/>
                </a:moveTo>
                <a:lnTo>
                  <a:pt x="1945470" y="0"/>
                </a:lnTo>
                <a:cubicBezTo>
                  <a:pt x="1964864" y="0"/>
                  <a:pt x="1980586" y="15722"/>
                  <a:pt x="1980586" y="35116"/>
                </a:cubicBezTo>
                <a:lnTo>
                  <a:pt x="1980586" y="3725026"/>
                </a:lnTo>
                <a:cubicBezTo>
                  <a:pt x="1980586" y="3744420"/>
                  <a:pt x="1964864" y="3760142"/>
                  <a:pt x="1945470" y="3760142"/>
                </a:cubicBezTo>
                <a:lnTo>
                  <a:pt x="35116" y="3760142"/>
                </a:lnTo>
                <a:cubicBezTo>
                  <a:pt x="15722" y="3760142"/>
                  <a:pt x="0" y="3744420"/>
                  <a:pt x="0" y="3725026"/>
                </a:cubicBezTo>
                <a:lnTo>
                  <a:pt x="0" y="35116"/>
                </a:lnTo>
                <a:cubicBezTo>
                  <a:pt x="0" y="15722"/>
                  <a:pt x="15722" y="0"/>
                  <a:pt x="35116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solidFill>
              <a:schemeClr val="accent3"/>
            </a:solidFill>
          </a:ln>
        </p:spPr>
        <p:txBody>
          <a:bodyPr wrap="square" lIns="0" tIns="0" rIns="0" bIns="0" anchor="ctr">
            <a:no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endParaRPr lang="en-US" altLang="en-US" sz="2000">
              <a:latin typeface="+mn-lt"/>
            </a:endParaRP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8C34E564-D4A5-8C6E-A9BD-0CEB6433D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564" y="1852693"/>
            <a:ext cx="1563676" cy="498372"/>
          </a:xfrm>
          <a:custGeom>
            <a:avLst/>
            <a:gdLst>
              <a:gd name="connsiteX0" fmla="*/ 0 w 1980586"/>
              <a:gd name="connsiteY0" fmla="*/ 0 h 744665"/>
              <a:gd name="connsiteX1" fmla="*/ 1980586 w 1980586"/>
              <a:gd name="connsiteY1" fmla="*/ 0 h 744665"/>
              <a:gd name="connsiteX2" fmla="*/ 1980586 w 1980586"/>
              <a:gd name="connsiteY2" fmla="*/ 744665 h 744665"/>
              <a:gd name="connsiteX3" fmla="*/ 0 w 1980586"/>
              <a:gd name="connsiteY3" fmla="*/ 744665 h 7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586" h="744665">
                <a:moveTo>
                  <a:pt x="0" y="0"/>
                </a:moveTo>
                <a:lnTo>
                  <a:pt x="1980586" y="0"/>
                </a:lnTo>
                <a:lnTo>
                  <a:pt x="1980586" y="744665"/>
                </a:lnTo>
                <a:lnTo>
                  <a:pt x="0" y="744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 eaLnBrk="1"/>
            <a:endParaRPr lang="en-US" altLang="en-US" sz="1200"/>
          </a:p>
        </p:txBody>
      </p:sp>
      <p:sp>
        <p:nvSpPr>
          <p:cNvPr id="22" name="TextBox 46">
            <a:extLst>
              <a:ext uri="{FF2B5EF4-FFF2-40B4-BE49-F238E27FC236}">
                <a16:creationId xmlns:a16="http://schemas.microsoft.com/office/drawing/2014/main" id="{61E87DC9-2260-2116-1440-E98264CE5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273" y="1942464"/>
            <a:ext cx="13211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r>
              <a:rPr lang="et-EE" altLang="en-US" sz="1400">
                <a:solidFill>
                  <a:srgbClr val="FFFFFF"/>
                </a:solidFill>
                <a:latin typeface="+mn-lt"/>
                <a:ea typeface="Roboto"/>
              </a:rPr>
              <a:t>II kaasamine</a:t>
            </a:r>
            <a:endParaRPr lang="et-EE" altLang="en-US" sz="1400">
              <a:solidFill>
                <a:srgbClr val="FFFFFF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24" name="Freeform 15">
            <a:extLst>
              <a:ext uri="{FF2B5EF4-FFF2-40B4-BE49-F238E27FC236}">
                <a16:creationId xmlns:a16="http://schemas.microsoft.com/office/drawing/2014/main" id="{23D77602-AA85-5E49-CFE0-6DA212D12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694" y="1607144"/>
            <a:ext cx="1563676" cy="2516501"/>
          </a:xfrm>
          <a:custGeom>
            <a:avLst/>
            <a:gdLst>
              <a:gd name="connsiteX0" fmla="*/ 35116 w 1980586"/>
              <a:gd name="connsiteY0" fmla="*/ 0 h 3760142"/>
              <a:gd name="connsiteX1" fmla="*/ 1945470 w 1980586"/>
              <a:gd name="connsiteY1" fmla="*/ 0 h 3760142"/>
              <a:gd name="connsiteX2" fmla="*/ 1980586 w 1980586"/>
              <a:gd name="connsiteY2" fmla="*/ 35116 h 3760142"/>
              <a:gd name="connsiteX3" fmla="*/ 1980586 w 1980586"/>
              <a:gd name="connsiteY3" fmla="*/ 3725026 h 3760142"/>
              <a:gd name="connsiteX4" fmla="*/ 1945470 w 1980586"/>
              <a:gd name="connsiteY4" fmla="*/ 3760142 h 3760142"/>
              <a:gd name="connsiteX5" fmla="*/ 35116 w 1980586"/>
              <a:gd name="connsiteY5" fmla="*/ 3760142 h 3760142"/>
              <a:gd name="connsiteX6" fmla="*/ 0 w 1980586"/>
              <a:gd name="connsiteY6" fmla="*/ 3725026 h 3760142"/>
              <a:gd name="connsiteX7" fmla="*/ 0 w 1980586"/>
              <a:gd name="connsiteY7" fmla="*/ 35116 h 3760142"/>
              <a:gd name="connsiteX8" fmla="*/ 35116 w 1980586"/>
              <a:gd name="connsiteY8" fmla="*/ 0 h 376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586" h="3760142">
                <a:moveTo>
                  <a:pt x="35116" y="0"/>
                </a:moveTo>
                <a:lnTo>
                  <a:pt x="1945470" y="0"/>
                </a:lnTo>
                <a:cubicBezTo>
                  <a:pt x="1964864" y="0"/>
                  <a:pt x="1980586" y="15722"/>
                  <a:pt x="1980586" y="35116"/>
                </a:cubicBezTo>
                <a:lnTo>
                  <a:pt x="1980586" y="3725026"/>
                </a:lnTo>
                <a:cubicBezTo>
                  <a:pt x="1980586" y="3744420"/>
                  <a:pt x="1964864" y="3760142"/>
                  <a:pt x="1945470" y="3760142"/>
                </a:cubicBezTo>
                <a:lnTo>
                  <a:pt x="35116" y="3760142"/>
                </a:lnTo>
                <a:cubicBezTo>
                  <a:pt x="15722" y="3760142"/>
                  <a:pt x="0" y="3744420"/>
                  <a:pt x="0" y="3725026"/>
                </a:cubicBezTo>
                <a:lnTo>
                  <a:pt x="0" y="35116"/>
                </a:lnTo>
                <a:cubicBezTo>
                  <a:pt x="0" y="15722"/>
                  <a:pt x="15722" y="0"/>
                  <a:pt x="35116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solidFill>
              <a:schemeClr val="accent4"/>
            </a:solidFill>
          </a:ln>
        </p:spPr>
        <p:txBody>
          <a:bodyPr wrap="square" lIns="0" tIns="0" rIns="0" bIns="0" anchor="ctr">
            <a:no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endParaRPr lang="en-US" altLang="en-US" sz="2000">
              <a:latin typeface="+mn-lt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16E16CB5-A31B-10A9-E270-DE5BD9AAA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694" y="1852693"/>
            <a:ext cx="1563676" cy="498372"/>
          </a:xfrm>
          <a:custGeom>
            <a:avLst/>
            <a:gdLst>
              <a:gd name="connsiteX0" fmla="*/ 0 w 1980586"/>
              <a:gd name="connsiteY0" fmla="*/ 0 h 744665"/>
              <a:gd name="connsiteX1" fmla="*/ 1980586 w 1980586"/>
              <a:gd name="connsiteY1" fmla="*/ 0 h 744665"/>
              <a:gd name="connsiteX2" fmla="*/ 1980586 w 1980586"/>
              <a:gd name="connsiteY2" fmla="*/ 744665 h 744665"/>
              <a:gd name="connsiteX3" fmla="*/ 0 w 1980586"/>
              <a:gd name="connsiteY3" fmla="*/ 744665 h 7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586" h="744665">
                <a:moveTo>
                  <a:pt x="0" y="0"/>
                </a:moveTo>
                <a:lnTo>
                  <a:pt x="1980586" y="0"/>
                </a:lnTo>
                <a:lnTo>
                  <a:pt x="1980586" y="744665"/>
                </a:lnTo>
                <a:lnTo>
                  <a:pt x="0" y="7446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 eaLnBrk="1"/>
            <a:endParaRPr lang="en-US" altLang="en-US" sz="1200"/>
          </a:p>
        </p:txBody>
      </p:sp>
      <p:sp>
        <p:nvSpPr>
          <p:cNvPr id="28" name="TextBox 46">
            <a:extLst>
              <a:ext uri="{FF2B5EF4-FFF2-40B4-BE49-F238E27FC236}">
                <a16:creationId xmlns:a16="http://schemas.microsoft.com/office/drawing/2014/main" id="{42077510-A9A7-3FF6-5501-203BADC7E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383" y="1942464"/>
            <a:ext cx="1314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r>
              <a:rPr lang="et-EE" altLang="en-US" sz="1400">
                <a:solidFill>
                  <a:srgbClr val="FFFFFF"/>
                </a:solidFill>
                <a:latin typeface="+mn-lt"/>
                <a:ea typeface="Roboto"/>
              </a:rPr>
              <a:t>III kaasamine</a:t>
            </a:r>
            <a:endParaRPr lang="et-EE">
              <a:latin typeface="+mn-lt"/>
            </a:endParaRPr>
          </a:p>
        </p:txBody>
      </p:sp>
      <p:sp>
        <p:nvSpPr>
          <p:cNvPr id="30" name="Freeform 19">
            <a:extLst>
              <a:ext uri="{FF2B5EF4-FFF2-40B4-BE49-F238E27FC236}">
                <a16:creationId xmlns:a16="http://schemas.microsoft.com/office/drawing/2014/main" id="{EBDF27B7-566E-0D2B-4B17-0990E70B2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9824" y="1607144"/>
            <a:ext cx="1563676" cy="2516501"/>
          </a:xfrm>
          <a:custGeom>
            <a:avLst/>
            <a:gdLst>
              <a:gd name="connsiteX0" fmla="*/ 35116 w 1980586"/>
              <a:gd name="connsiteY0" fmla="*/ 0 h 3760142"/>
              <a:gd name="connsiteX1" fmla="*/ 1945470 w 1980586"/>
              <a:gd name="connsiteY1" fmla="*/ 0 h 3760142"/>
              <a:gd name="connsiteX2" fmla="*/ 1980586 w 1980586"/>
              <a:gd name="connsiteY2" fmla="*/ 35116 h 3760142"/>
              <a:gd name="connsiteX3" fmla="*/ 1980586 w 1980586"/>
              <a:gd name="connsiteY3" fmla="*/ 3725026 h 3760142"/>
              <a:gd name="connsiteX4" fmla="*/ 1945470 w 1980586"/>
              <a:gd name="connsiteY4" fmla="*/ 3760142 h 3760142"/>
              <a:gd name="connsiteX5" fmla="*/ 35116 w 1980586"/>
              <a:gd name="connsiteY5" fmla="*/ 3760142 h 3760142"/>
              <a:gd name="connsiteX6" fmla="*/ 0 w 1980586"/>
              <a:gd name="connsiteY6" fmla="*/ 3725026 h 3760142"/>
              <a:gd name="connsiteX7" fmla="*/ 0 w 1980586"/>
              <a:gd name="connsiteY7" fmla="*/ 35116 h 3760142"/>
              <a:gd name="connsiteX8" fmla="*/ 35116 w 1980586"/>
              <a:gd name="connsiteY8" fmla="*/ 0 h 376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586" h="3760142">
                <a:moveTo>
                  <a:pt x="35116" y="0"/>
                </a:moveTo>
                <a:lnTo>
                  <a:pt x="1945470" y="0"/>
                </a:lnTo>
                <a:cubicBezTo>
                  <a:pt x="1964864" y="0"/>
                  <a:pt x="1980586" y="15722"/>
                  <a:pt x="1980586" y="35116"/>
                </a:cubicBezTo>
                <a:lnTo>
                  <a:pt x="1980586" y="3725026"/>
                </a:lnTo>
                <a:cubicBezTo>
                  <a:pt x="1980586" y="3744420"/>
                  <a:pt x="1964864" y="3760142"/>
                  <a:pt x="1945470" y="3760142"/>
                </a:cubicBezTo>
                <a:lnTo>
                  <a:pt x="35116" y="3760142"/>
                </a:lnTo>
                <a:cubicBezTo>
                  <a:pt x="15722" y="3760142"/>
                  <a:pt x="0" y="3744420"/>
                  <a:pt x="0" y="3725026"/>
                </a:cubicBezTo>
                <a:lnTo>
                  <a:pt x="0" y="35116"/>
                </a:lnTo>
                <a:cubicBezTo>
                  <a:pt x="0" y="15722"/>
                  <a:pt x="15722" y="0"/>
                  <a:pt x="35116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solidFill>
              <a:schemeClr val="accent5"/>
            </a:solidFill>
          </a:ln>
        </p:spPr>
        <p:txBody>
          <a:bodyPr wrap="square" lIns="0" tIns="0" rIns="0" bIns="0" anchor="ctr">
            <a:no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endParaRPr lang="en-US" altLang="en-US" sz="2000">
              <a:latin typeface="+mn-lt"/>
            </a:endParaRPr>
          </a:p>
        </p:txBody>
      </p:sp>
      <p:sp>
        <p:nvSpPr>
          <p:cNvPr id="32" name="Freeform 20">
            <a:extLst>
              <a:ext uri="{FF2B5EF4-FFF2-40B4-BE49-F238E27FC236}">
                <a16:creationId xmlns:a16="http://schemas.microsoft.com/office/drawing/2014/main" id="{C00C5F29-A6C2-40BC-32C7-7FC129809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9824" y="1852693"/>
            <a:ext cx="1563676" cy="498372"/>
          </a:xfrm>
          <a:custGeom>
            <a:avLst/>
            <a:gdLst>
              <a:gd name="connsiteX0" fmla="*/ 0 w 1980586"/>
              <a:gd name="connsiteY0" fmla="*/ 0 h 744665"/>
              <a:gd name="connsiteX1" fmla="*/ 1980586 w 1980586"/>
              <a:gd name="connsiteY1" fmla="*/ 0 h 744665"/>
              <a:gd name="connsiteX2" fmla="*/ 1980586 w 1980586"/>
              <a:gd name="connsiteY2" fmla="*/ 744665 h 744665"/>
              <a:gd name="connsiteX3" fmla="*/ 0 w 1980586"/>
              <a:gd name="connsiteY3" fmla="*/ 744665 h 7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586" h="744665">
                <a:moveTo>
                  <a:pt x="0" y="0"/>
                </a:moveTo>
                <a:lnTo>
                  <a:pt x="1980586" y="0"/>
                </a:lnTo>
                <a:lnTo>
                  <a:pt x="1980586" y="744665"/>
                </a:lnTo>
                <a:lnTo>
                  <a:pt x="0" y="74466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 eaLnBrk="1"/>
            <a:endParaRPr lang="en-US" altLang="en-US" sz="1200"/>
          </a:p>
        </p:txBody>
      </p:sp>
      <p:sp>
        <p:nvSpPr>
          <p:cNvPr id="34" name="TextBox 46">
            <a:extLst>
              <a:ext uri="{FF2B5EF4-FFF2-40B4-BE49-F238E27FC236}">
                <a16:creationId xmlns:a16="http://schemas.microsoft.com/office/drawing/2014/main" id="{F045EE64-605C-CD3D-1367-CDFF5230F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997" y="1861468"/>
            <a:ext cx="1637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r>
              <a:rPr lang="et-EE" altLang="en-US" sz="1400">
                <a:solidFill>
                  <a:srgbClr val="FFFFFF"/>
                </a:solidFill>
                <a:latin typeface="+mn-lt"/>
                <a:ea typeface="Roboto"/>
              </a:rPr>
              <a:t>Tagasiside</a:t>
            </a:r>
          </a:p>
          <a:p>
            <a:pPr algn="ctr"/>
            <a:r>
              <a:rPr lang="et-EE" altLang="en-US" sz="1400">
                <a:solidFill>
                  <a:srgbClr val="FFFFFF"/>
                </a:solidFill>
                <a:latin typeface="+mn-lt"/>
                <a:ea typeface="Roboto"/>
              </a:rPr>
              <a:t>IV kaasamine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4C0B7C-DE33-6B32-6BC1-338FF83686E4}"/>
              </a:ext>
            </a:extLst>
          </p:cNvPr>
          <p:cNvCxnSpPr>
            <a:cxnSpLocks/>
          </p:cNvCxnSpPr>
          <p:nvPr/>
        </p:nvCxnSpPr>
        <p:spPr bwMode="auto">
          <a:xfrm>
            <a:off x="1166905" y="4432367"/>
            <a:ext cx="9909075" cy="135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DAAB0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TextBox 46">
            <a:extLst>
              <a:ext uri="{FF2B5EF4-FFF2-40B4-BE49-F238E27FC236}">
                <a16:creationId xmlns:a16="http://schemas.microsoft.com/office/drawing/2014/main" id="{0115B335-6350-53F7-DF8D-17566BD4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65" y="4591300"/>
            <a:ext cx="97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r>
              <a:rPr lang="et-EE" altLang="en-US" sz="1400">
                <a:solidFill>
                  <a:schemeClr val="tx1">
                    <a:lumMod val="85000"/>
                  </a:schemeClr>
                </a:solidFill>
                <a:latin typeface="+mn-lt"/>
                <a:ea typeface="Roboto" panose="02000000000000000000" pitchFamily="2" charset="0"/>
                <a:cs typeface="Impact" panose="020B0806030902050204" pitchFamily="34" charset="0"/>
              </a:rPr>
              <a:t>Jaanuar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996CAD-899C-DDDC-1370-45338BE457BF}"/>
              </a:ext>
            </a:extLst>
          </p:cNvPr>
          <p:cNvCxnSpPr/>
          <p:nvPr/>
        </p:nvCxnSpPr>
        <p:spPr bwMode="auto">
          <a:xfrm flipV="1">
            <a:off x="1090732" y="4126932"/>
            <a:ext cx="0" cy="2169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DAAB0"/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2" name="TextBox 46">
            <a:extLst>
              <a:ext uri="{FF2B5EF4-FFF2-40B4-BE49-F238E27FC236}">
                <a16:creationId xmlns:a16="http://schemas.microsoft.com/office/drawing/2014/main" id="{1D832584-68A8-0F5B-A9B3-D3ACF449E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16" y="4610928"/>
            <a:ext cx="11280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r>
              <a:rPr lang="et-EE" altLang="en-US" sz="1400">
                <a:solidFill>
                  <a:schemeClr val="tx1">
                    <a:lumMod val="85000"/>
                  </a:schemeClr>
                </a:solidFill>
                <a:latin typeface="+mn-lt"/>
                <a:ea typeface="Roboto" panose="02000000000000000000" pitchFamily="2" charset="0"/>
                <a:cs typeface="Impact" panose="020B0806030902050204" pitchFamily="34" charset="0"/>
              </a:rPr>
              <a:t>Veebruar</a:t>
            </a:r>
            <a:endParaRPr lang="en-US" altLang="en-US" sz="1400">
              <a:solidFill>
                <a:schemeClr val="tx1">
                  <a:lumMod val="85000"/>
                </a:schemeClr>
              </a:solidFill>
              <a:latin typeface="+mn-lt"/>
              <a:ea typeface="Roboto" panose="02000000000000000000" pitchFamily="2" charset="0"/>
              <a:cs typeface="Impact" panose="020B080603090205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0AD97D2-FA0D-8BD1-E79D-0CC42830E087}"/>
              </a:ext>
            </a:extLst>
          </p:cNvPr>
          <p:cNvCxnSpPr/>
          <p:nvPr/>
        </p:nvCxnSpPr>
        <p:spPr bwMode="auto">
          <a:xfrm flipV="1">
            <a:off x="2984506" y="4146560"/>
            <a:ext cx="0" cy="2169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DAAB0"/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" name="TextBox 46">
            <a:extLst>
              <a:ext uri="{FF2B5EF4-FFF2-40B4-BE49-F238E27FC236}">
                <a16:creationId xmlns:a16="http://schemas.microsoft.com/office/drawing/2014/main" id="{039784A2-E7FF-F598-ABBC-E8E32ECF8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471" y="4593657"/>
            <a:ext cx="13726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r>
              <a:rPr lang="et-EE" altLang="en-US" sz="1400">
                <a:solidFill>
                  <a:schemeClr val="tx1">
                    <a:lumMod val="85000"/>
                  </a:schemeClr>
                </a:solidFill>
                <a:latin typeface="+mn-lt"/>
                <a:ea typeface="Roboto"/>
                <a:cs typeface="Impact" panose="020B0806030902050204" pitchFamily="34" charset="0"/>
              </a:rPr>
              <a:t>Märts-Aprill</a:t>
            </a:r>
            <a:endParaRPr lang="en-US" altLang="en-US" sz="1400">
              <a:solidFill>
                <a:schemeClr val="tx1">
                  <a:lumMod val="85000"/>
                </a:schemeClr>
              </a:solidFill>
              <a:latin typeface="+mn-lt"/>
              <a:ea typeface="Roboto" panose="02000000000000000000" pitchFamily="2" charset="0"/>
              <a:cs typeface="Impact" panose="020B080603090205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0BDC94B-B53C-B52E-7992-77081AF89E89}"/>
              </a:ext>
            </a:extLst>
          </p:cNvPr>
          <p:cNvCxnSpPr/>
          <p:nvPr/>
        </p:nvCxnSpPr>
        <p:spPr bwMode="auto">
          <a:xfrm flipV="1">
            <a:off x="4937462" y="4129289"/>
            <a:ext cx="0" cy="2169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DAAB0"/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TextBox 46">
            <a:extLst>
              <a:ext uri="{FF2B5EF4-FFF2-40B4-BE49-F238E27FC236}">
                <a16:creationId xmlns:a16="http://schemas.microsoft.com/office/drawing/2014/main" id="{F29D8E7A-C7A0-F37D-B7D6-3DF6101D0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082" y="4587180"/>
            <a:ext cx="11280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r>
              <a:rPr lang="et-EE" altLang="en-US" sz="1400" dirty="0">
                <a:solidFill>
                  <a:schemeClr val="tx1">
                    <a:lumMod val="85000"/>
                  </a:schemeClr>
                </a:solidFill>
                <a:latin typeface="+mn-lt"/>
                <a:ea typeface="Roboto"/>
                <a:cs typeface="Impact" panose="020B0806030902050204" pitchFamily="34" charset="0"/>
              </a:rPr>
              <a:t>Mai</a:t>
            </a:r>
            <a:endParaRPr lang="en-US" altLang="en-US" sz="1400" dirty="0">
              <a:solidFill>
                <a:schemeClr val="tx1">
                  <a:lumMod val="85000"/>
                </a:schemeClr>
              </a:solidFill>
              <a:latin typeface="+mn-lt"/>
              <a:ea typeface="Roboto" panose="02000000000000000000" pitchFamily="2" charset="0"/>
              <a:cs typeface="Impact" panose="020B080603090205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BB0DF22-BC15-BA31-26F7-989F407DA605}"/>
              </a:ext>
            </a:extLst>
          </p:cNvPr>
          <p:cNvCxnSpPr/>
          <p:nvPr/>
        </p:nvCxnSpPr>
        <p:spPr bwMode="auto">
          <a:xfrm flipV="1">
            <a:off x="6919546" y="4122812"/>
            <a:ext cx="0" cy="2169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DAAB0"/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4" name="TextBox 46">
            <a:extLst>
              <a:ext uri="{FF2B5EF4-FFF2-40B4-BE49-F238E27FC236}">
                <a16:creationId xmlns:a16="http://schemas.microsoft.com/office/drawing/2014/main" id="{3AC093BE-9188-A652-3602-D2A977C16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1823" y="4587180"/>
            <a:ext cx="11346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r>
              <a:rPr lang="et-EE" altLang="en-US" sz="1400" dirty="0">
                <a:solidFill>
                  <a:schemeClr val="tx1">
                    <a:lumMod val="85000"/>
                  </a:schemeClr>
                </a:solidFill>
                <a:latin typeface="+mn-lt"/>
                <a:ea typeface="Roboto"/>
                <a:cs typeface="Impact" panose="020B0806030902050204" pitchFamily="34" charset="0"/>
              </a:rPr>
              <a:t>Juuni</a:t>
            </a:r>
            <a:endParaRPr lang="en-US" altLang="en-US" sz="1400" dirty="0">
              <a:solidFill>
                <a:schemeClr val="tx1">
                  <a:lumMod val="85000"/>
                </a:schemeClr>
              </a:solidFill>
              <a:latin typeface="+mn-lt"/>
              <a:ea typeface="Roboto" panose="02000000000000000000" pitchFamily="2" charset="0"/>
              <a:cs typeface="Impact" panose="020B0806030902050204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1BF0C92-F92A-F726-228D-30686DDFEFEF}"/>
              </a:ext>
            </a:extLst>
          </p:cNvPr>
          <p:cNvCxnSpPr/>
          <p:nvPr/>
        </p:nvCxnSpPr>
        <p:spPr bwMode="auto">
          <a:xfrm flipV="1">
            <a:off x="8842579" y="4122812"/>
            <a:ext cx="0" cy="2169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DAAB0"/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F5CE4473-7F1F-45AE-C0CD-653EFE56A8AA}"/>
              </a:ext>
            </a:extLst>
          </p:cNvPr>
          <p:cNvSpPr/>
          <p:nvPr/>
        </p:nvSpPr>
        <p:spPr>
          <a:xfrm>
            <a:off x="2907431" y="4387741"/>
            <a:ext cx="154148" cy="128508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ea typeface="Roboto" panose="02000000000000000000" pitchFamily="2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9B3E7B9-103B-7394-FEE7-F7ECDAEFA3E6}"/>
              </a:ext>
            </a:extLst>
          </p:cNvPr>
          <p:cNvSpPr/>
          <p:nvPr/>
        </p:nvSpPr>
        <p:spPr>
          <a:xfrm>
            <a:off x="4865110" y="4370470"/>
            <a:ext cx="154148" cy="128508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ea typeface="Roboto" panose="02000000000000000000" pitchFamily="2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2D2E966-DE1D-A5B6-5670-2F467CB6D613}"/>
              </a:ext>
            </a:extLst>
          </p:cNvPr>
          <p:cNvSpPr/>
          <p:nvPr/>
        </p:nvSpPr>
        <p:spPr>
          <a:xfrm>
            <a:off x="6847191" y="4363993"/>
            <a:ext cx="154148" cy="128508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ea typeface="Roboto" panose="02000000000000000000" pitchFamily="2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2A4BA8D-47F0-5123-1091-8740EB68EE2D}"/>
              </a:ext>
            </a:extLst>
          </p:cNvPr>
          <p:cNvSpPr/>
          <p:nvPr/>
        </p:nvSpPr>
        <p:spPr>
          <a:xfrm>
            <a:off x="8765503" y="4363993"/>
            <a:ext cx="154148" cy="128508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ea typeface="Roboto" panose="02000000000000000000" pitchFamily="2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0637197-2D74-BC74-95C0-C8738CB845FB}"/>
              </a:ext>
            </a:extLst>
          </p:cNvPr>
          <p:cNvSpPr/>
          <p:nvPr/>
        </p:nvSpPr>
        <p:spPr>
          <a:xfrm>
            <a:off x="1012757" y="4368113"/>
            <a:ext cx="154148" cy="128508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ea typeface="Roboto" panose="02000000000000000000" pitchFamily="2" charset="0"/>
            </a:endParaRPr>
          </a:p>
        </p:txBody>
      </p:sp>
      <p:sp>
        <p:nvSpPr>
          <p:cNvPr id="68" name="TextBox 8">
            <a:extLst>
              <a:ext uri="{FF2B5EF4-FFF2-40B4-BE49-F238E27FC236}">
                <a16:creationId xmlns:a16="http://schemas.microsoft.com/office/drawing/2014/main" id="{D822C488-6346-3958-6C7C-5781DCBF9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13" y="2496607"/>
            <a:ext cx="15622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0" indent="0">
              <a:buClr>
                <a:schemeClr val="tx2"/>
              </a:buClr>
            </a:pPr>
            <a:r>
              <a:rPr lang="et-EE" altLang="en-US" sz="1200" b="0" u="sng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SOM ja SOM VA:</a:t>
            </a:r>
          </a:p>
          <a:p>
            <a:pPr marL="171450" indent="-171450">
              <a:buFont typeface="Arial"/>
              <a:buChar char="•"/>
            </a:pPr>
            <a:r>
              <a:rPr lang="et-EE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andmepoliitika tuumiktiim</a:t>
            </a:r>
          </a:p>
          <a:p>
            <a:pPr marL="171450" indent="-171450">
              <a:buFont typeface="Arial"/>
              <a:buChar char="•"/>
            </a:pPr>
            <a:r>
              <a:rPr lang="et-EE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digipoliitika tuumiktiim</a:t>
            </a:r>
          </a:p>
          <a:p>
            <a:pPr marL="171450" indent="-171450">
              <a:buFont typeface="Arial"/>
              <a:buChar char="•"/>
            </a:pPr>
            <a:r>
              <a:rPr lang="et-EE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poliitikajuhid</a:t>
            </a:r>
          </a:p>
          <a:p>
            <a:pPr marL="171450" indent="-171450">
              <a:buFont typeface="Arial"/>
              <a:buChar char="•"/>
            </a:pPr>
            <a:r>
              <a:rPr lang="et-EE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osakonnajuhid</a:t>
            </a:r>
          </a:p>
        </p:txBody>
      </p:sp>
      <p:sp>
        <p:nvSpPr>
          <p:cNvPr id="70" name="TextBox 8">
            <a:extLst>
              <a:ext uri="{FF2B5EF4-FFF2-40B4-BE49-F238E27FC236}">
                <a16:creationId xmlns:a16="http://schemas.microsoft.com/office/drawing/2014/main" id="{EE185C5F-237F-EE2F-381B-CB3AADBAE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878" y="2559782"/>
            <a:ext cx="13205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0" indent="0">
              <a:buClr>
                <a:schemeClr val="tx2"/>
              </a:buClr>
            </a:pPr>
            <a:r>
              <a:rPr lang="en-US" altLang="en-US" sz="1200" b="0" u="sng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Tagasiside</a:t>
            </a:r>
            <a:endParaRPr lang="et-EE" altLang="en-US" sz="1200" b="0" u="sng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Roboto"/>
              <a:cs typeface="Roboto"/>
            </a:endParaRPr>
          </a:p>
          <a:p>
            <a:pPr marL="0" indent="0">
              <a:buClr>
                <a:srgbClr val="E7EBEB"/>
              </a:buClr>
            </a:pPr>
            <a:endParaRPr lang="en-US" altLang="en-US" sz="12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Roboto"/>
              <a:cs typeface="Roboto"/>
            </a:endParaRPr>
          </a:p>
          <a:p>
            <a:pPr marL="0" indent="0"/>
            <a:r>
              <a:rPr lang="en-US" altLang="en-US" sz="12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Tutvustus</a:t>
            </a:r>
            <a:endParaRPr lang="et-EE" altLang="en-US" sz="1200" b="0" dirty="0" err="1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Roboto"/>
              <a:cs typeface="Roboto"/>
            </a:endParaRPr>
          </a:p>
          <a:p>
            <a:pPr marL="0" indent="0"/>
            <a:endParaRPr lang="en-US" altLang="en-US" sz="1200" b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Roboto"/>
              <a:cs typeface="Roboto"/>
            </a:endParaRPr>
          </a:p>
          <a:p>
            <a:pPr marL="0" indent="0"/>
            <a:r>
              <a:rPr lang="et-EE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Vajadusel teine kaasamisring</a:t>
            </a:r>
          </a:p>
          <a:p>
            <a:pPr marL="171450" indent="-171450">
              <a:buFont typeface="Arial"/>
              <a:buChar char="•"/>
            </a:pPr>
            <a:endParaRPr lang="en-US" altLang="en-US" sz="1200" b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Roboto"/>
              <a:cs typeface="Roboto"/>
            </a:endParaRPr>
          </a:p>
        </p:txBody>
      </p:sp>
      <p:sp>
        <p:nvSpPr>
          <p:cNvPr id="72" name="Freeform: Shape 48">
            <a:extLst>
              <a:ext uri="{FF2B5EF4-FFF2-40B4-BE49-F238E27FC236}">
                <a16:creationId xmlns:a16="http://schemas.microsoft.com/office/drawing/2014/main" id="{1BC268C8-748E-1191-DF10-B124FDDF343B}"/>
              </a:ext>
            </a:extLst>
          </p:cNvPr>
          <p:cNvSpPr/>
          <p:nvPr/>
        </p:nvSpPr>
        <p:spPr>
          <a:xfrm>
            <a:off x="853157" y="1429031"/>
            <a:ext cx="502944" cy="426345"/>
          </a:xfrm>
          <a:custGeom>
            <a:avLst/>
            <a:gdLst>
              <a:gd name="connsiteX0" fmla="*/ 749687 w 749686"/>
              <a:gd name="connsiteY0" fmla="*/ 374844 h 749687"/>
              <a:gd name="connsiteX1" fmla="*/ 374843 w 749686"/>
              <a:gd name="connsiteY1" fmla="*/ 749688 h 749687"/>
              <a:gd name="connsiteX2" fmla="*/ 0 w 749686"/>
              <a:gd name="connsiteY2" fmla="*/ 374844 h 749687"/>
              <a:gd name="connsiteX3" fmla="*/ 374843 w 749686"/>
              <a:gd name="connsiteY3" fmla="*/ 0 h 749687"/>
              <a:gd name="connsiteX4" fmla="*/ 749687 w 749686"/>
              <a:gd name="connsiteY4" fmla="*/ 374844 h 74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686" h="749687">
                <a:moveTo>
                  <a:pt x="749687" y="374844"/>
                </a:moveTo>
                <a:cubicBezTo>
                  <a:pt x="749687" y="581864"/>
                  <a:pt x="581864" y="749688"/>
                  <a:pt x="374843" y="749688"/>
                </a:cubicBezTo>
                <a:cubicBezTo>
                  <a:pt x="167823" y="749688"/>
                  <a:pt x="0" y="581864"/>
                  <a:pt x="0" y="374844"/>
                </a:cubicBezTo>
                <a:cubicBezTo>
                  <a:pt x="0" y="167823"/>
                  <a:pt x="167823" y="0"/>
                  <a:pt x="374843" y="0"/>
                </a:cubicBezTo>
                <a:cubicBezTo>
                  <a:pt x="581864" y="0"/>
                  <a:pt x="749687" y="167823"/>
                  <a:pt x="749687" y="3748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ID" sz="1050" b="1">
              <a:solidFill>
                <a:schemeClr val="accent5"/>
              </a:solidFill>
              <a:cs typeface="Segoe UI" panose="020B0502040204020203" pitchFamily="34" charset="0"/>
            </a:endParaRPr>
          </a:p>
        </p:txBody>
      </p:sp>
      <p:sp>
        <p:nvSpPr>
          <p:cNvPr id="74" name="Freeform: Shape 48">
            <a:extLst>
              <a:ext uri="{FF2B5EF4-FFF2-40B4-BE49-F238E27FC236}">
                <a16:creationId xmlns:a16="http://schemas.microsoft.com/office/drawing/2014/main" id="{5D0D0844-B83B-ED5D-563B-E876F2DA1D75}"/>
              </a:ext>
            </a:extLst>
          </p:cNvPr>
          <p:cNvSpPr/>
          <p:nvPr/>
        </p:nvSpPr>
        <p:spPr>
          <a:xfrm>
            <a:off x="2751167" y="1383806"/>
            <a:ext cx="502944" cy="426345"/>
          </a:xfrm>
          <a:custGeom>
            <a:avLst/>
            <a:gdLst>
              <a:gd name="connsiteX0" fmla="*/ 749687 w 749686"/>
              <a:gd name="connsiteY0" fmla="*/ 374844 h 749687"/>
              <a:gd name="connsiteX1" fmla="*/ 374843 w 749686"/>
              <a:gd name="connsiteY1" fmla="*/ 749688 h 749687"/>
              <a:gd name="connsiteX2" fmla="*/ 0 w 749686"/>
              <a:gd name="connsiteY2" fmla="*/ 374844 h 749687"/>
              <a:gd name="connsiteX3" fmla="*/ 374843 w 749686"/>
              <a:gd name="connsiteY3" fmla="*/ 0 h 749687"/>
              <a:gd name="connsiteX4" fmla="*/ 749687 w 749686"/>
              <a:gd name="connsiteY4" fmla="*/ 374844 h 74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686" h="749687">
                <a:moveTo>
                  <a:pt x="749687" y="374844"/>
                </a:moveTo>
                <a:cubicBezTo>
                  <a:pt x="749687" y="581864"/>
                  <a:pt x="581864" y="749688"/>
                  <a:pt x="374843" y="749688"/>
                </a:cubicBezTo>
                <a:cubicBezTo>
                  <a:pt x="167823" y="749688"/>
                  <a:pt x="0" y="581864"/>
                  <a:pt x="0" y="374844"/>
                </a:cubicBezTo>
                <a:cubicBezTo>
                  <a:pt x="0" y="167823"/>
                  <a:pt x="167823" y="0"/>
                  <a:pt x="374843" y="0"/>
                </a:cubicBezTo>
                <a:cubicBezTo>
                  <a:pt x="581864" y="0"/>
                  <a:pt x="749687" y="167823"/>
                  <a:pt x="749687" y="3748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ID" sz="1050" b="1">
              <a:solidFill>
                <a:schemeClr val="accent5"/>
              </a:solidFill>
              <a:cs typeface="Segoe UI" panose="020B0502040204020203" pitchFamily="34" charset="0"/>
            </a:endParaRPr>
          </a:p>
        </p:txBody>
      </p:sp>
      <p:sp>
        <p:nvSpPr>
          <p:cNvPr id="76" name="Freeform: Shape 48">
            <a:extLst>
              <a:ext uri="{FF2B5EF4-FFF2-40B4-BE49-F238E27FC236}">
                <a16:creationId xmlns:a16="http://schemas.microsoft.com/office/drawing/2014/main" id="{FB23A85C-3269-0A25-5E76-36F1D3393BC5}"/>
              </a:ext>
            </a:extLst>
          </p:cNvPr>
          <p:cNvSpPr/>
          <p:nvPr/>
        </p:nvSpPr>
        <p:spPr>
          <a:xfrm>
            <a:off x="4709521" y="1383806"/>
            <a:ext cx="502944" cy="426345"/>
          </a:xfrm>
          <a:custGeom>
            <a:avLst/>
            <a:gdLst>
              <a:gd name="connsiteX0" fmla="*/ 749687 w 749686"/>
              <a:gd name="connsiteY0" fmla="*/ 374844 h 749687"/>
              <a:gd name="connsiteX1" fmla="*/ 374843 w 749686"/>
              <a:gd name="connsiteY1" fmla="*/ 749688 h 749687"/>
              <a:gd name="connsiteX2" fmla="*/ 0 w 749686"/>
              <a:gd name="connsiteY2" fmla="*/ 374844 h 749687"/>
              <a:gd name="connsiteX3" fmla="*/ 374843 w 749686"/>
              <a:gd name="connsiteY3" fmla="*/ 0 h 749687"/>
              <a:gd name="connsiteX4" fmla="*/ 749687 w 749686"/>
              <a:gd name="connsiteY4" fmla="*/ 374844 h 74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686" h="749687">
                <a:moveTo>
                  <a:pt x="749687" y="374844"/>
                </a:moveTo>
                <a:cubicBezTo>
                  <a:pt x="749687" y="581864"/>
                  <a:pt x="581864" y="749688"/>
                  <a:pt x="374843" y="749688"/>
                </a:cubicBezTo>
                <a:cubicBezTo>
                  <a:pt x="167823" y="749688"/>
                  <a:pt x="0" y="581864"/>
                  <a:pt x="0" y="374844"/>
                </a:cubicBezTo>
                <a:cubicBezTo>
                  <a:pt x="0" y="167823"/>
                  <a:pt x="167823" y="0"/>
                  <a:pt x="374843" y="0"/>
                </a:cubicBezTo>
                <a:cubicBezTo>
                  <a:pt x="581864" y="0"/>
                  <a:pt x="749687" y="167823"/>
                  <a:pt x="749687" y="3748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ID" sz="1050" b="1">
              <a:solidFill>
                <a:schemeClr val="accent5"/>
              </a:solidFill>
              <a:cs typeface="Segoe UI" panose="020B0502040204020203" pitchFamily="34" charset="0"/>
            </a:endParaRPr>
          </a:p>
        </p:txBody>
      </p:sp>
      <p:sp>
        <p:nvSpPr>
          <p:cNvPr id="78" name="Freeform: Shape 48">
            <a:extLst>
              <a:ext uri="{FF2B5EF4-FFF2-40B4-BE49-F238E27FC236}">
                <a16:creationId xmlns:a16="http://schemas.microsoft.com/office/drawing/2014/main" id="{DA6C8E00-C17F-A8F8-8BDB-09E1C7B43071}"/>
              </a:ext>
            </a:extLst>
          </p:cNvPr>
          <p:cNvSpPr/>
          <p:nvPr/>
        </p:nvSpPr>
        <p:spPr>
          <a:xfrm>
            <a:off x="6653975" y="1383806"/>
            <a:ext cx="502944" cy="426345"/>
          </a:xfrm>
          <a:custGeom>
            <a:avLst/>
            <a:gdLst>
              <a:gd name="connsiteX0" fmla="*/ 749687 w 749686"/>
              <a:gd name="connsiteY0" fmla="*/ 374844 h 749687"/>
              <a:gd name="connsiteX1" fmla="*/ 374843 w 749686"/>
              <a:gd name="connsiteY1" fmla="*/ 749688 h 749687"/>
              <a:gd name="connsiteX2" fmla="*/ 0 w 749686"/>
              <a:gd name="connsiteY2" fmla="*/ 374844 h 749687"/>
              <a:gd name="connsiteX3" fmla="*/ 374843 w 749686"/>
              <a:gd name="connsiteY3" fmla="*/ 0 h 749687"/>
              <a:gd name="connsiteX4" fmla="*/ 749687 w 749686"/>
              <a:gd name="connsiteY4" fmla="*/ 374844 h 74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686" h="749687">
                <a:moveTo>
                  <a:pt x="749687" y="374844"/>
                </a:moveTo>
                <a:cubicBezTo>
                  <a:pt x="749687" y="581864"/>
                  <a:pt x="581864" y="749688"/>
                  <a:pt x="374843" y="749688"/>
                </a:cubicBezTo>
                <a:cubicBezTo>
                  <a:pt x="167823" y="749688"/>
                  <a:pt x="0" y="581864"/>
                  <a:pt x="0" y="374844"/>
                </a:cubicBezTo>
                <a:cubicBezTo>
                  <a:pt x="0" y="167823"/>
                  <a:pt x="167823" y="0"/>
                  <a:pt x="374843" y="0"/>
                </a:cubicBezTo>
                <a:cubicBezTo>
                  <a:pt x="581864" y="0"/>
                  <a:pt x="749687" y="167823"/>
                  <a:pt x="749687" y="3748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ID" sz="1050" b="1">
              <a:solidFill>
                <a:schemeClr val="accent5"/>
              </a:solidFill>
              <a:cs typeface="Segoe UI" panose="020B0502040204020203" pitchFamily="34" charset="0"/>
            </a:endParaRPr>
          </a:p>
        </p:txBody>
      </p:sp>
      <p:sp>
        <p:nvSpPr>
          <p:cNvPr id="80" name="Freeform 19">
            <a:extLst>
              <a:ext uri="{FF2B5EF4-FFF2-40B4-BE49-F238E27FC236}">
                <a16:creationId xmlns:a16="http://schemas.microsoft.com/office/drawing/2014/main" id="{495207AC-C204-0064-07B4-580901A1A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0196" y="1607144"/>
            <a:ext cx="1563676" cy="2516501"/>
          </a:xfrm>
          <a:custGeom>
            <a:avLst/>
            <a:gdLst>
              <a:gd name="connsiteX0" fmla="*/ 35116 w 1980586"/>
              <a:gd name="connsiteY0" fmla="*/ 0 h 3760142"/>
              <a:gd name="connsiteX1" fmla="*/ 1945470 w 1980586"/>
              <a:gd name="connsiteY1" fmla="*/ 0 h 3760142"/>
              <a:gd name="connsiteX2" fmla="*/ 1980586 w 1980586"/>
              <a:gd name="connsiteY2" fmla="*/ 35116 h 3760142"/>
              <a:gd name="connsiteX3" fmla="*/ 1980586 w 1980586"/>
              <a:gd name="connsiteY3" fmla="*/ 3725026 h 3760142"/>
              <a:gd name="connsiteX4" fmla="*/ 1945470 w 1980586"/>
              <a:gd name="connsiteY4" fmla="*/ 3760142 h 3760142"/>
              <a:gd name="connsiteX5" fmla="*/ 35116 w 1980586"/>
              <a:gd name="connsiteY5" fmla="*/ 3760142 h 3760142"/>
              <a:gd name="connsiteX6" fmla="*/ 0 w 1980586"/>
              <a:gd name="connsiteY6" fmla="*/ 3725026 h 3760142"/>
              <a:gd name="connsiteX7" fmla="*/ 0 w 1980586"/>
              <a:gd name="connsiteY7" fmla="*/ 35116 h 3760142"/>
              <a:gd name="connsiteX8" fmla="*/ 35116 w 1980586"/>
              <a:gd name="connsiteY8" fmla="*/ 0 h 376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586" h="3760142">
                <a:moveTo>
                  <a:pt x="35116" y="0"/>
                </a:moveTo>
                <a:lnTo>
                  <a:pt x="1945470" y="0"/>
                </a:lnTo>
                <a:cubicBezTo>
                  <a:pt x="1964864" y="0"/>
                  <a:pt x="1980586" y="15722"/>
                  <a:pt x="1980586" y="35116"/>
                </a:cubicBezTo>
                <a:lnTo>
                  <a:pt x="1980586" y="3725026"/>
                </a:lnTo>
                <a:cubicBezTo>
                  <a:pt x="1980586" y="3744420"/>
                  <a:pt x="1964864" y="3760142"/>
                  <a:pt x="1945470" y="3760142"/>
                </a:cubicBezTo>
                <a:lnTo>
                  <a:pt x="35116" y="3760142"/>
                </a:lnTo>
                <a:cubicBezTo>
                  <a:pt x="15722" y="3760142"/>
                  <a:pt x="0" y="3744420"/>
                  <a:pt x="0" y="3725026"/>
                </a:cubicBezTo>
                <a:lnTo>
                  <a:pt x="0" y="35116"/>
                </a:lnTo>
                <a:cubicBezTo>
                  <a:pt x="0" y="15722"/>
                  <a:pt x="15722" y="0"/>
                  <a:pt x="35116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endParaRPr lang="en-US" altLang="en-US" sz="2000">
              <a:latin typeface="+mn-lt"/>
            </a:endParaRPr>
          </a:p>
        </p:txBody>
      </p:sp>
      <p:sp>
        <p:nvSpPr>
          <p:cNvPr id="82" name="Freeform 20">
            <a:extLst>
              <a:ext uri="{FF2B5EF4-FFF2-40B4-BE49-F238E27FC236}">
                <a16:creationId xmlns:a16="http://schemas.microsoft.com/office/drawing/2014/main" id="{4B720BE0-8360-D026-1E29-86809D35C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0196" y="1852693"/>
            <a:ext cx="1563676" cy="498372"/>
          </a:xfrm>
          <a:custGeom>
            <a:avLst/>
            <a:gdLst>
              <a:gd name="connsiteX0" fmla="*/ 0 w 1980586"/>
              <a:gd name="connsiteY0" fmla="*/ 0 h 744665"/>
              <a:gd name="connsiteX1" fmla="*/ 1980586 w 1980586"/>
              <a:gd name="connsiteY1" fmla="*/ 0 h 744665"/>
              <a:gd name="connsiteX2" fmla="*/ 1980586 w 1980586"/>
              <a:gd name="connsiteY2" fmla="*/ 744665 h 744665"/>
              <a:gd name="connsiteX3" fmla="*/ 0 w 1980586"/>
              <a:gd name="connsiteY3" fmla="*/ 744665 h 7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586" h="744665">
                <a:moveTo>
                  <a:pt x="0" y="0"/>
                </a:moveTo>
                <a:lnTo>
                  <a:pt x="1980586" y="0"/>
                </a:lnTo>
                <a:lnTo>
                  <a:pt x="1980586" y="744665"/>
                </a:lnTo>
                <a:lnTo>
                  <a:pt x="0" y="74466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 eaLnBrk="1"/>
            <a:endParaRPr lang="en-US" altLang="en-US" sz="1200"/>
          </a:p>
        </p:txBody>
      </p:sp>
      <p:sp>
        <p:nvSpPr>
          <p:cNvPr id="84" name="TextBox 46">
            <a:extLst>
              <a:ext uri="{FF2B5EF4-FFF2-40B4-BE49-F238E27FC236}">
                <a16:creationId xmlns:a16="http://schemas.microsoft.com/office/drawing/2014/main" id="{1A209DD2-9CFD-0D08-69ED-CA498A638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5753" y="1944975"/>
            <a:ext cx="13453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r>
              <a:rPr lang="et-EE" altLang="en-US" sz="1400">
                <a:solidFill>
                  <a:srgbClr val="FFFFFF"/>
                </a:solidFill>
                <a:latin typeface="+mn-lt"/>
                <a:ea typeface="Roboto"/>
              </a:rPr>
              <a:t>Kinnitamine</a:t>
            </a:r>
            <a:endParaRPr lang="et-EE">
              <a:latin typeface="+mn-lt"/>
            </a:endParaRPr>
          </a:p>
        </p:txBody>
      </p:sp>
      <p:sp>
        <p:nvSpPr>
          <p:cNvPr id="86" name="TextBox 8">
            <a:extLst>
              <a:ext uri="{FF2B5EF4-FFF2-40B4-BE49-F238E27FC236}">
                <a16:creationId xmlns:a16="http://schemas.microsoft.com/office/drawing/2014/main" id="{7A61827C-9F19-734F-BC54-B5BFA2094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791" y="2385485"/>
            <a:ext cx="13414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0" indent="0">
              <a:buClr>
                <a:schemeClr val="tx2"/>
              </a:buClr>
            </a:pPr>
            <a:r>
              <a:rPr lang="et-EE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Strateegia</a:t>
            </a:r>
            <a:r>
              <a:rPr lang="en-US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 </a:t>
            </a:r>
            <a:r>
              <a:rPr lang="et-EE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tutvustus</a:t>
            </a:r>
            <a:r>
              <a:rPr lang="en-US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 </a:t>
            </a:r>
            <a:r>
              <a:rPr lang="et-EE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juhtkonnale</a:t>
            </a:r>
            <a:r>
              <a:rPr lang="en-US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 ja </a:t>
            </a:r>
            <a:r>
              <a:rPr lang="et-EE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ministritele</a:t>
            </a:r>
          </a:p>
          <a:p>
            <a:pPr marL="0" indent="0"/>
            <a:endParaRPr lang="en-US" altLang="en-US" sz="1200" b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Roboto" panose="02000000000000000000" pitchFamily="2" charset="0"/>
              <a:cs typeface="Roboto"/>
            </a:endParaRPr>
          </a:p>
          <a:p>
            <a:pPr marL="0" indent="0"/>
            <a:r>
              <a:rPr lang="et-EE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Strateegia</a:t>
            </a:r>
            <a:r>
              <a:rPr lang="en-US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 </a:t>
            </a:r>
            <a:r>
              <a:rPr lang="et-EE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kinnitamine</a:t>
            </a:r>
            <a:endParaRPr lang="et-EE" altLang="en-US" sz="1200" b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Roboto" panose="02000000000000000000" pitchFamily="2" charset="0"/>
              <a:cs typeface="Roboto"/>
            </a:endParaRPr>
          </a:p>
        </p:txBody>
      </p:sp>
      <p:sp>
        <p:nvSpPr>
          <p:cNvPr id="88" name="Freeform: Shape 48">
            <a:extLst>
              <a:ext uri="{FF2B5EF4-FFF2-40B4-BE49-F238E27FC236}">
                <a16:creationId xmlns:a16="http://schemas.microsoft.com/office/drawing/2014/main" id="{A05E3D55-E277-2459-2590-F11BC7247540}"/>
              </a:ext>
            </a:extLst>
          </p:cNvPr>
          <p:cNvSpPr/>
          <p:nvPr/>
        </p:nvSpPr>
        <p:spPr>
          <a:xfrm>
            <a:off x="10824056" y="1383806"/>
            <a:ext cx="502944" cy="426345"/>
          </a:xfrm>
          <a:custGeom>
            <a:avLst/>
            <a:gdLst>
              <a:gd name="connsiteX0" fmla="*/ 749687 w 749686"/>
              <a:gd name="connsiteY0" fmla="*/ 374844 h 749687"/>
              <a:gd name="connsiteX1" fmla="*/ 374843 w 749686"/>
              <a:gd name="connsiteY1" fmla="*/ 749688 h 749687"/>
              <a:gd name="connsiteX2" fmla="*/ 0 w 749686"/>
              <a:gd name="connsiteY2" fmla="*/ 374844 h 749687"/>
              <a:gd name="connsiteX3" fmla="*/ 374843 w 749686"/>
              <a:gd name="connsiteY3" fmla="*/ 0 h 749687"/>
              <a:gd name="connsiteX4" fmla="*/ 749687 w 749686"/>
              <a:gd name="connsiteY4" fmla="*/ 374844 h 74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686" h="749687">
                <a:moveTo>
                  <a:pt x="749687" y="374844"/>
                </a:moveTo>
                <a:cubicBezTo>
                  <a:pt x="749687" y="581864"/>
                  <a:pt x="581864" y="749688"/>
                  <a:pt x="374843" y="749688"/>
                </a:cubicBezTo>
                <a:cubicBezTo>
                  <a:pt x="167823" y="749688"/>
                  <a:pt x="0" y="581864"/>
                  <a:pt x="0" y="374844"/>
                </a:cubicBezTo>
                <a:cubicBezTo>
                  <a:pt x="0" y="167823"/>
                  <a:pt x="167823" y="0"/>
                  <a:pt x="374843" y="0"/>
                </a:cubicBezTo>
                <a:cubicBezTo>
                  <a:pt x="581864" y="0"/>
                  <a:pt x="749687" y="167823"/>
                  <a:pt x="749687" y="3748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ID" sz="1050" b="1">
              <a:solidFill>
                <a:schemeClr val="accent5"/>
              </a:solidFill>
              <a:cs typeface="Segoe UI" panose="020B0502040204020203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2B4D959-13B4-97B7-2E84-C22E812BA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4325" y="4607997"/>
            <a:ext cx="11280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r>
              <a:rPr lang="et-EE" altLang="en-US" sz="1400">
                <a:solidFill>
                  <a:schemeClr val="tx1">
                    <a:lumMod val="85000"/>
                  </a:schemeClr>
                </a:solidFill>
                <a:latin typeface="+mn-lt"/>
                <a:ea typeface="Roboto" panose="02000000000000000000" pitchFamily="2" charset="0"/>
                <a:cs typeface="Impact" panose="020B0806030902050204" pitchFamily="34" charset="0"/>
              </a:rPr>
              <a:t>September</a:t>
            </a:r>
            <a:endParaRPr lang="en-US" altLang="en-US" sz="1400">
              <a:solidFill>
                <a:schemeClr val="tx1">
                  <a:lumMod val="85000"/>
                </a:schemeClr>
              </a:solidFill>
              <a:latin typeface="+mn-lt"/>
              <a:ea typeface="Roboto" panose="02000000000000000000" pitchFamily="2" charset="0"/>
              <a:cs typeface="Impact" panose="020B0806030902050204" pitchFamily="34" charset="0"/>
            </a:endParaRPr>
          </a:p>
        </p:txBody>
      </p:sp>
      <p:cxnSp>
        <p:nvCxnSpPr>
          <p:cNvPr id="92" name="Straight Connector 32">
            <a:extLst>
              <a:ext uri="{FF2B5EF4-FFF2-40B4-BE49-F238E27FC236}">
                <a16:creationId xmlns:a16="http://schemas.microsoft.com/office/drawing/2014/main" id="{0B45298C-27BE-1241-CD41-86F99B809003}"/>
              </a:ext>
            </a:extLst>
          </p:cNvPr>
          <p:cNvCxnSpPr/>
          <p:nvPr/>
        </p:nvCxnSpPr>
        <p:spPr bwMode="auto">
          <a:xfrm flipV="1">
            <a:off x="11148335" y="4140531"/>
            <a:ext cx="0" cy="2169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DAAB0"/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4" name="Oval 41">
            <a:extLst>
              <a:ext uri="{FF2B5EF4-FFF2-40B4-BE49-F238E27FC236}">
                <a16:creationId xmlns:a16="http://schemas.microsoft.com/office/drawing/2014/main" id="{47682150-575D-2F65-7B5B-008EFD5DAB16}"/>
              </a:ext>
            </a:extLst>
          </p:cNvPr>
          <p:cNvSpPr/>
          <p:nvPr/>
        </p:nvSpPr>
        <p:spPr>
          <a:xfrm>
            <a:off x="11075980" y="4381712"/>
            <a:ext cx="154148" cy="128508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ea typeface="Roboto" panose="02000000000000000000" pitchFamily="2" charset="0"/>
            </a:endParaRPr>
          </a:p>
        </p:txBody>
      </p:sp>
      <p:sp>
        <p:nvSpPr>
          <p:cNvPr id="96" name="Pealkiri 2">
            <a:extLst>
              <a:ext uri="{FF2B5EF4-FFF2-40B4-BE49-F238E27FC236}">
                <a16:creationId xmlns:a16="http://schemas.microsoft.com/office/drawing/2014/main" id="{B22BA577-2F3C-CE55-89EF-E6D04FA796B5}"/>
              </a:ext>
            </a:extLst>
          </p:cNvPr>
          <p:cNvSpPr txBox="1">
            <a:spLocks/>
          </p:cNvSpPr>
          <p:nvPr/>
        </p:nvSpPr>
        <p:spPr>
          <a:xfrm>
            <a:off x="280663" y="363847"/>
            <a:ext cx="7267669" cy="9160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t-EE">
                <a:latin typeface="+mn-lt"/>
              </a:rPr>
              <a:t>Ajakava</a:t>
            </a:r>
          </a:p>
        </p:txBody>
      </p:sp>
      <p:pic>
        <p:nvPicPr>
          <p:cNvPr id="98" name="Graphic 97" descr="Pencil outline">
            <a:extLst>
              <a:ext uri="{FF2B5EF4-FFF2-40B4-BE49-F238E27FC236}">
                <a16:creationId xmlns:a16="http://schemas.microsoft.com/office/drawing/2014/main" id="{CE6194F3-2F13-DD31-8494-851E47E05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503" y="1543197"/>
            <a:ext cx="246346" cy="215031"/>
          </a:xfrm>
          <a:prstGeom prst="rect">
            <a:avLst/>
          </a:prstGeom>
        </p:spPr>
      </p:pic>
      <p:sp>
        <p:nvSpPr>
          <p:cNvPr id="100" name="Vooskeemikujund &quot;vahelduvprotsess&quot; 1">
            <a:extLst>
              <a:ext uri="{FF2B5EF4-FFF2-40B4-BE49-F238E27FC236}">
                <a16:creationId xmlns:a16="http://schemas.microsoft.com/office/drawing/2014/main" id="{74F30D2D-7270-DBE3-7B75-A109B6B8C83E}"/>
              </a:ext>
            </a:extLst>
          </p:cNvPr>
          <p:cNvSpPr/>
          <p:nvPr/>
        </p:nvSpPr>
        <p:spPr>
          <a:xfrm>
            <a:off x="2059597" y="4913006"/>
            <a:ext cx="3887020" cy="1692301"/>
          </a:xfrm>
          <a:prstGeom prst="flowChartAlternateProcess">
            <a:avLst/>
          </a:prstGeom>
          <a:solidFill>
            <a:schemeClr val="tx2">
              <a:alpha val="3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indent="-285750" algn="ctr">
              <a:buFont typeface="Arial"/>
              <a:buChar char="•"/>
            </a:pPr>
            <a:endParaRPr lang="et-EE" sz="1400">
              <a:solidFill>
                <a:srgbClr val="5AA2AE"/>
              </a:solidFill>
              <a:ea typeface="Roboto"/>
              <a:cs typeface="Roboto"/>
            </a:endParaRPr>
          </a:p>
        </p:txBody>
      </p:sp>
      <p:sp>
        <p:nvSpPr>
          <p:cNvPr id="102" name="Vooskeemikujund &quot;vahelduvprotsess&quot; 156">
            <a:extLst>
              <a:ext uri="{FF2B5EF4-FFF2-40B4-BE49-F238E27FC236}">
                <a16:creationId xmlns:a16="http://schemas.microsoft.com/office/drawing/2014/main" id="{27566B2C-7EF7-F8ED-1BF9-77F030B1C5CC}"/>
              </a:ext>
            </a:extLst>
          </p:cNvPr>
          <p:cNvSpPr/>
          <p:nvPr/>
        </p:nvSpPr>
        <p:spPr>
          <a:xfrm>
            <a:off x="6078364" y="4913006"/>
            <a:ext cx="3887020" cy="1368712"/>
          </a:xfrm>
          <a:prstGeom prst="flowChartAlternateProcess">
            <a:avLst/>
          </a:prstGeom>
          <a:solidFill>
            <a:schemeClr val="tx2">
              <a:alpha val="3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t-EE" sz="1400">
              <a:solidFill>
                <a:srgbClr val="5AA2AE"/>
              </a:solidFill>
              <a:ea typeface="Roboto"/>
              <a:cs typeface="Roboto"/>
            </a:endParaRPr>
          </a:p>
        </p:txBody>
      </p:sp>
      <p:graphicFrame>
        <p:nvGraphicFramePr>
          <p:cNvPr id="104" name="Tabel 158">
            <a:extLst>
              <a:ext uri="{FF2B5EF4-FFF2-40B4-BE49-F238E27FC236}">
                <a16:creationId xmlns:a16="http://schemas.microsoft.com/office/drawing/2014/main" id="{16E1AE43-C218-116C-3FF5-7BA409592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70640"/>
              </p:ext>
            </p:extLst>
          </p:nvPr>
        </p:nvGraphicFramePr>
        <p:xfrm>
          <a:off x="2578274" y="5010410"/>
          <a:ext cx="2968904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8904">
                  <a:extLst>
                    <a:ext uri="{9D8B030D-6E8A-4147-A177-3AD203B41FA5}">
                      <a16:colId xmlns:a16="http://schemas.microsoft.com/office/drawing/2014/main" val="3157009506"/>
                    </a:ext>
                  </a:extLst>
                </a:gridCol>
              </a:tblGrid>
              <a:tr h="308487">
                <a:tc>
                  <a:txBody>
                    <a:bodyPr/>
                    <a:lstStyle/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600" b="0" kern="1200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/>
                          <a:ea typeface="Roboto"/>
                          <a:cs typeface="Roboto"/>
                          <a:sym typeface="Helvetica Neue" charset="0"/>
                        </a:rPr>
                        <a:t>Kuidas kaasame? </a:t>
                      </a:r>
                    </a:p>
                  </a:txBody>
                  <a:tcPr anchor="ctr">
                    <a:lnB w="12700">
                      <a:solidFill>
                        <a:schemeClr val="bg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96967"/>
                  </a:ext>
                </a:extLst>
              </a:tr>
              <a:tr h="1225139">
                <a:tc>
                  <a:txBody>
                    <a:bodyPr/>
                    <a:lstStyle/>
                    <a:p>
                      <a:pPr marL="285750" marR="0" lvl="0" indent="-285750" algn="l" defTabSz="91437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t-EE" sz="1600" b="0" kern="1200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/>
                          <a:ea typeface="Roboto"/>
                          <a:cs typeface="Roboto"/>
                          <a:sym typeface="Helvetica Neue" charset="0"/>
                        </a:rPr>
                        <a:t>veebiseminarid</a:t>
                      </a:r>
                    </a:p>
                    <a:p>
                      <a:pPr marL="285750" marR="0" lvl="0" indent="-285750" algn="l" defTabSz="91437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t-EE" sz="1600" b="0" kern="1200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/>
                          <a:ea typeface="Roboto"/>
                          <a:cs typeface="Roboto"/>
                          <a:sym typeface="Helvetica Neue" charset="0"/>
                        </a:rPr>
                        <a:t>töötoad</a:t>
                      </a:r>
                    </a:p>
                    <a:p>
                      <a:pPr marL="285750" marR="0" lvl="0" indent="-285750" algn="l" defTabSz="91437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t-EE" sz="1600" b="0" kern="1200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/>
                          <a:ea typeface="Roboto"/>
                          <a:cs typeface="Roboto"/>
                          <a:sym typeface="Helvetica Neue" charset="0"/>
                        </a:rPr>
                        <a:t>fookusgrupi intervjuud</a:t>
                      </a:r>
                    </a:p>
                    <a:p>
                      <a:pPr marL="285750" marR="0" lvl="0" indent="-285750" algn="l" defTabSz="91437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t-EE" sz="1600" b="0" kern="1200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/>
                          <a:ea typeface="Roboto"/>
                          <a:cs typeface="Roboto"/>
                        </a:rPr>
                        <a:t>veebiküsitlused</a:t>
                      </a:r>
                      <a:endParaRPr lang="et-EE" sz="1600" b="0" kern="120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"/>
                        <a:ea typeface="Roboto"/>
                        <a:cs typeface="Roboto"/>
                        <a:sym typeface="Helvetica Neue" charset="0"/>
                      </a:endParaRPr>
                    </a:p>
                    <a:p>
                      <a:pPr marL="285750" marR="0" lvl="0" indent="-285750" algn="l" defTabSz="91437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t-EE" sz="1600" b="0" kern="1200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/>
                          <a:ea typeface="Roboto"/>
                          <a:cs typeface="Roboto"/>
                          <a:sym typeface="Helvetica Neue" charset="0"/>
                        </a:rPr>
                        <a:t>kirjalik tagasiside</a:t>
                      </a:r>
                    </a:p>
                  </a:txBody>
                  <a:tcPr>
                    <a:lnT w="12700">
                      <a:solidFill>
                        <a:schemeClr val="bg1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92827240"/>
                  </a:ext>
                </a:extLst>
              </a:tr>
            </a:tbl>
          </a:graphicData>
        </a:graphic>
      </p:graphicFrame>
      <p:graphicFrame>
        <p:nvGraphicFramePr>
          <p:cNvPr id="106" name="Tabel 315">
            <a:extLst>
              <a:ext uri="{FF2B5EF4-FFF2-40B4-BE49-F238E27FC236}">
                <a16:creationId xmlns:a16="http://schemas.microsoft.com/office/drawing/2014/main" id="{E27D1D66-3FE4-DF0B-6AC6-47BBCE899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13178"/>
              </p:ext>
            </p:extLst>
          </p:nvPr>
        </p:nvGraphicFramePr>
        <p:xfrm>
          <a:off x="6617918" y="4999971"/>
          <a:ext cx="2822767" cy="1157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2767">
                  <a:extLst>
                    <a:ext uri="{9D8B030D-6E8A-4147-A177-3AD203B41FA5}">
                      <a16:colId xmlns:a16="http://schemas.microsoft.com/office/drawing/2014/main" val="3157009506"/>
                    </a:ext>
                  </a:extLst>
                </a:gridCol>
              </a:tblGrid>
              <a:tr h="241867">
                <a:tc>
                  <a:txBody>
                    <a:bodyPr/>
                    <a:lstStyle/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600" b="0" kern="1200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/>
                          <a:ea typeface="Roboto"/>
                          <a:cs typeface="Roboto"/>
                        </a:rPr>
                        <a:t>Kuidas infot vahetame?</a:t>
                      </a:r>
                    </a:p>
                  </a:txBody>
                  <a:tcPr anchor="ctr">
                    <a:lnB w="12700">
                      <a:solidFill>
                        <a:schemeClr val="bg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96967"/>
                  </a:ext>
                </a:extLst>
              </a:tr>
              <a:tr h="822349">
                <a:tc>
                  <a:txBody>
                    <a:bodyPr/>
                    <a:lstStyle/>
                    <a:p>
                      <a:pPr marL="171450" lvl="0" indent="-171450" algn="l" defTabSz="91437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t-EE" sz="1600" b="0" kern="1200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/>
                          <a:ea typeface="Roboto"/>
                          <a:cs typeface="Roboto"/>
                        </a:rPr>
                        <a:t>ühine koosloomepesa</a:t>
                      </a:r>
                    </a:p>
                    <a:p>
                      <a:pPr marL="171450" marR="0" lvl="0" indent="-171450" algn="l" defTabSz="91437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t-EE" sz="1600" b="0" kern="1200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"/>
                          <a:ea typeface="Roboto"/>
                          <a:cs typeface="Roboto"/>
                        </a:rPr>
                        <a:t>e-maililist</a:t>
                      </a:r>
                      <a:endParaRPr lang="et-EE" sz="1600" b="0" kern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>
                    <a:lnT w="12700">
                      <a:solidFill>
                        <a:schemeClr val="bg1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92827240"/>
                  </a:ext>
                </a:extLst>
              </a:tr>
            </a:tbl>
          </a:graphicData>
        </a:graphic>
      </p:graphicFrame>
      <p:sp>
        <p:nvSpPr>
          <p:cNvPr id="108" name="TextBox 8">
            <a:extLst>
              <a:ext uri="{FF2B5EF4-FFF2-40B4-BE49-F238E27FC236}">
                <a16:creationId xmlns:a16="http://schemas.microsoft.com/office/drawing/2014/main" id="{42B5B6AE-F592-E051-60F3-98A57582C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299" y="2559784"/>
            <a:ext cx="1320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0" indent="0"/>
            <a:r>
              <a:rPr lang="et-EE" altLang="en-US" sz="1200" b="0" u="sng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Tervisevaldkond</a:t>
            </a:r>
            <a:endParaRPr lang="et-EE" sz="1200" u="sng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0" name="TextBox 8">
            <a:extLst>
              <a:ext uri="{FF2B5EF4-FFF2-40B4-BE49-F238E27FC236}">
                <a16:creationId xmlns:a16="http://schemas.microsoft.com/office/drawing/2014/main" id="{6D8C5A35-5CC9-23E0-0061-D59FE8883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906" y="2559782"/>
            <a:ext cx="14249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0" indent="0"/>
            <a:r>
              <a:rPr lang="en-US" altLang="en-US" sz="1200" b="0" u="sng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Sotsiaalvaldkond</a:t>
            </a:r>
            <a:endParaRPr lang="en-US" sz="1200" u="sng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2" name="Freeform 19">
            <a:extLst>
              <a:ext uri="{FF2B5EF4-FFF2-40B4-BE49-F238E27FC236}">
                <a16:creationId xmlns:a16="http://schemas.microsoft.com/office/drawing/2014/main" id="{343ECA12-7195-BE7A-477A-0650CA1A098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06024" y="2686014"/>
            <a:ext cx="2521833" cy="358761"/>
          </a:xfrm>
          <a:custGeom>
            <a:avLst/>
            <a:gdLst>
              <a:gd name="connsiteX0" fmla="*/ 35116 w 1980586"/>
              <a:gd name="connsiteY0" fmla="*/ 0 h 3760142"/>
              <a:gd name="connsiteX1" fmla="*/ 1945470 w 1980586"/>
              <a:gd name="connsiteY1" fmla="*/ 0 h 3760142"/>
              <a:gd name="connsiteX2" fmla="*/ 1980586 w 1980586"/>
              <a:gd name="connsiteY2" fmla="*/ 35116 h 3760142"/>
              <a:gd name="connsiteX3" fmla="*/ 1980586 w 1980586"/>
              <a:gd name="connsiteY3" fmla="*/ 3725026 h 3760142"/>
              <a:gd name="connsiteX4" fmla="*/ 1945470 w 1980586"/>
              <a:gd name="connsiteY4" fmla="*/ 3760142 h 3760142"/>
              <a:gd name="connsiteX5" fmla="*/ 35116 w 1980586"/>
              <a:gd name="connsiteY5" fmla="*/ 3760142 h 3760142"/>
              <a:gd name="connsiteX6" fmla="*/ 0 w 1980586"/>
              <a:gd name="connsiteY6" fmla="*/ 3725026 h 3760142"/>
              <a:gd name="connsiteX7" fmla="*/ 0 w 1980586"/>
              <a:gd name="connsiteY7" fmla="*/ 35116 h 3760142"/>
              <a:gd name="connsiteX8" fmla="*/ 35116 w 1980586"/>
              <a:gd name="connsiteY8" fmla="*/ 0 h 376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586" h="3760142">
                <a:moveTo>
                  <a:pt x="35116" y="0"/>
                </a:moveTo>
                <a:lnTo>
                  <a:pt x="1945470" y="0"/>
                </a:lnTo>
                <a:cubicBezTo>
                  <a:pt x="1964864" y="0"/>
                  <a:pt x="1980586" y="15722"/>
                  <a:pt x="1980586" y="35116"/>
                </a:cubicBezTo>
                <a:lnTo>
                  <a:pt x="1980586" y="3725026"/>
                </a:lnTo>
                <a:cubicBezTo>
                  <a:pt x="1980586" y="3744420"/>
                  <a:pt x="1964864" y="3760142"/>
                  <a:pt x="1945470" y="3760142"/>
                </a:cubicBezTo>
                <a:lnTo>
                  <a:pt x="35116" y="3760142"/>
                </a:lnTo>
                <a:cubicBezTo>
                  <a:pt x="15722" y="3760142"/>
                  <a:pt x="0" y="3744420"/>
                  <a:pt x="0" y="3725026"/>
                </a:cubicBezTo>
                <a:lnTo>
                  <a:pt x="0" y="35116"/>
                </a:lnTo>
                <a:cubicBezTo>
                  <a:pt x="0" y="15722"/>
                  <a:pt x="15722" y="0"/>
                  <a:pt x="35116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r>
              <a:rPr lang="en-US" altLang="en-US" sz="2000" b="0">
                <a:solidFill>
                  <a:schemeClr val="tx1"/>
                </a:solidFill>
                <a:latin typeface="+mn-lt"/>
              </a:rPr>
              <a:t>---------</a:t>
            </a:r>
            <a:endParaRPr lang="en-US" b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4" name="Pilt 116" descr="Heart with pulse outline">
            <a:extLst>
              <a:ext uri="{FF2B5EF4-FFF2-40B4-BE49-F238E27FC236}">
                <a16:creationId xmlns:a16="http://schemas.microsoft.com/office/drawing/2014/main" id="{C69CE7B1-16C1-C703-91FD-8D7D6C1F6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1708" y="1432723"/>
            <a:ext cx="352033" cy="371322"/>
          </a:xfrm>
          <a:prstGeom prst="rect">
            <a:avLst/>
          </a:prstGeom>
        </p:spPr>
      </p:pic>
      <p:sp>
        <p:nvSpPr>
          <p:cNvPr id="116" name="TextBox 8">
            <a:extLst>
              <a:ext uri="{FF2B5EF4-FFF2-40B4-BE49-F238E27FC236}">
                <a16:creationId xmlns:a16="http://schemas.microsoft.com/office/drawing/2014/main" id="{13EC7EFC-9661-7712-AB7B-9BC876585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297" y="3090290"/>
            <a:ext cx="1349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0" indent="0"/>
            <a:r>
              <a:rPr lang="et-EE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Kõigi sektorite esindajad</a:t>
            </a:r>
          </a:p>
        </p:txBody>
      </p:sp>
      <p:sp>
        <p:nvSpPr>
          <p:cNvPr id="118" name="TextBox 8">
            <a:extLst>
              <a:ext uri="{FF2B5EF4-FFF2-40B4-BE49-F238E27FC236}">
                <a16:creationId xmlns:a16="http://schemas.microsoft.com/office/drawing/2014/main" id="{45DC5BF5-1D64-7A78-B13B-57C1C12F3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6347" y="3090289"/>
            <a:ext cx="1349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0" indent="0"/>
            <a:r>
              <a:rPr lang="et-EE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/>
                <a:cs typeface="Roboto"/>
              </a:rPr>
              <a:t>Kõigi sektorite esindajad</a:t>
            </a:r>
          </a:p>
        </p:txBody>
      </p:sp>
      <p:pic>
        <p:nvPicPr>
          <p:cNvPr id="120" name="Picture Placeholder 17" descr="Connections outline">
            <a:extLst>
              <a:ext uri="{FF2B5EF4-FFF2-40B4-BE49-F238E27FC236}">
                <a16:creationId xmlns:a16="http://schemas.microsoft.com/office/drawing/2014/main" id="{6AA70B10-B14D-B130-A5FC-AF7D5A302C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603" r="3603"/>
          <a:stretch/>
        </p:blipFill>
        <p:spPr>
          <a:xfrm>
            <a:off x="6747537" y="1420121"/>
            <a:ext cx="348502" cy="370798"/>
          </a:xfrm>
          <a:prstGeom prst="rect">
            <a:avLst/>
          </a:prstGeom>
        </p:spPr>
      </p:pic>
      <p:pic>
        <p:nvPicPr>
          <p:cNvPr id="122" name="Graphic 121" descr="Gavel outline">
            <a:extLst>
              <a:ext uri="{FF2B5EF4-FFF2-40B4-BE49-F238E27FC236}">
                <a16:creationId xmlns:a16="http://schemas.microsoft.com/office/drawing/2014/main" id="{6548D595-93DA-E27D-49D4-3BC1128BD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12337" y="1472154"/>
            <a:ext cx="327286" cy="264648"/>
          </a:xfrm>
          <a:prstGeom prst="rect">
            <a:avLst/>
          </a:prstGeom>
        </p:spPr>
      </p:pic>
      <p:pic>
        <p:nvPicPr>
          <p:cNvPr id="124" name="Graphic 123" descr="Building outline">
            <a:extLst>
              <a:ext uri="{FF2B5EF4-FFF2-40B4-BE49-F238E27FC236}">
                <a16:creationId xmlns:a16="http://schemas.microsoft.com/office/drawing/2014/main" id="{72D33E87-1B3A-C8BC-91D4-56A8B882CC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51230" y="1428508"/>
            <a:ext cx="306730" cy="326021"/>
          </a:xfrm>
          <a:prstGeom prst="rect">
            <a:avLst/>
          </a:prstGeom>
        </p:spPr>
      </p:pic>
      <p:sp>
        <p:nvSpPr>
          <p:cNvPr id="126" name="Freeform: Shape 48">
            <a:extLst>
              <a:ext uri="{FF2B5EF4-FFF2-40B4-BE49-F238E27FC236}">
                <a16:creationId xmlns:a16="http://schemas.microsoft.com/office/drawing/2014/main" id="{92C51655-102B-C7A0-33D9-CFC032516213}"/>
              </a:ext>
            </a:extLst>
          </p:cNvPr>
          <p:cNvSpPr/>
          <p:nvPr/>
        </p:nvSpPr>
        <p:spPr>
          <a:xfrm>
            <a:off x="8585700" y="1384468"/>
            <a:ext cx="502944" cy="426345"/>
          </a:xfrm>
          <a:custGeom>
            <a:avLst/>
            <a:gdLst>
              <a:gd name="connsiteX0" fmla="*/ 749687 w 749686"/>
              <a:gd name="connsiteY0" fmla="*/ 374844 h 749687"/>
              <a:gd name="connsiteX1" fmla="*/ 374843 w 749686"/>
              <a:gd name="connsiteY1" fmla="*/ 749688 h 749687"/>
              <a:gd name="connsiteX2" fmla="*/ 0 w 749686"/>
              <a:gd name="connsiteY2" fmla="*/ 374844 h 749687"/>
              <a:gd name="connsiteX3" fmla="*/ 374843 w 749686"/>
              <a:gd name="connsiteY3" fmla="*/ 0 h 749687"/>
              <a:gd name="connsiteX4" fmla="*/ 749687 w 749686"/>
              <a:gd name="connsiteY4" fmla="*/ 374844 h 74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686" h="749687">
                <a:moveTo>
                  <a:pt x="749687" y="374844"/>
                </a:moveTo>
                <a:cubicBezTo>
                  <a:pt x="749687" y="581864"/>
                  <a:pt x="581864" y="749688"/>
                  <a:pt x="374843" y="749688"/>
                </a:cubicBezTo>
                <a:cubicBezTo>
                  <a:pt x="167823" y="749688"/>
                  <a:pt x="0" y="581864"/>
                  <a:pt x="0" y="374844"/>
                </a:cubicBezTo>
                <a:cubicBezTo>
                  <a:pt x="0" y="167823"/>
                  <a:pt x="167823" y="0"/>
                  <a:pt x="374843" y="0"/>
                </a:cubicBezTo>
                <a:cubicBezTo>
                  <a:pt x="581864" y="0"/>
                  <a:pt x="749687" y="167823"/>
                  <a:pt x="749687" y="3748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ID" sz="1050" b="1">
              <a:solidFill>
                <a:schemeClr val="accent5"/>
              </a:solidFill>
              <a:cs typeface="Segoe UI" panose="020B0502040204020203" pitchFamily="34" charset="0"/>
            </a:endParaRPr>
          </a:p>
        </p:txBody>
      </p:sp>
      <p:pic>
        <p:nvPicPr>
          <p:cNvPr id="128" name="Pilt 51" descr="Search Inventory outline">
            <a:extLst>
              <a:ext uri="{FF2B5EF4-FFF2-40B4-BE49-F238E27FC236}">
                <a16:creationId xmlns:a16="http://schemas.microsoft.com/office/drawing/2014/main" id="{E5ADAC50-9498-9956-9C1B-84AE1C7E4F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07949" y="1442182"/>
            <a:ext cx="301817" cy="3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8705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2E17F4-B5E9-5184-C4C3-09D786CC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sz="4400"/>
              <a:t>Kaasamine</a:t>
            </a:r>
          </a:p>
        </p:txBody>
      </p:sp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335EAA04-5A3B-BB06-C812-EE8C367C29E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4286" y="1294946"/>
            <a:ext cx="5334000" cy="4273550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SOM VA asutused</a:t>
            </a:r>
          </a:p>
          <a:p>
            <a:pPr marL="882650" lvl="1" indent="-342900"/>
            <a:r>
              <a:rPr lang="et-EE"/>
              <a:t>andmepoliitika tuumiktiim,</a:t>
            </a:r>
            <a:endParaRPr lang="et-EE">
              <a:cs typeface="Roboto"/>
            </a:endParaRPr>
          </a:p>
          <a:p>
            <a:pPr marL="882650" lvl="1" indent="-342900"/>
            <a:r>
              <a:rPr lang="et-EE"/>
              <a:t>SOM poliitikajuhid, </a:t>
            </a:r>
            <a:endParaRPr lang="et-EE">
              <a:cs typeface="Roboto"/>
            </a:endParaRPr>
          </a:p>
          <a:p>
            <a:pPr marL="882650" lvl="1" indent="-342900"/>
            <a:r>
              <a:rPr lang="et-EE"/>
              <a:t>osakonnajuhid</a:t>
            </a:r>
            <a:endParaRPr lang="et-EE">
              <a:cs typeface="Roboto"/>
            </a:endParaRPr>
          </a:p>
          <a:p>
            <a:r>
              <a:rPr lang="et-EE"/>
              <a:t>Valdkonnapõhine kaasamine (tervis, sotsiaal)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>
                <a:ea typeface="Roboto"/>
              </a:rPr>
              <a:t>Riigisektor</a:t>
            </a:r>
            <a:endParaRPr lang="et-EE">
              <a:ea typeface="Roboto"/>
              <a:cs typeface="Robo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>
                <a:ea typeface="Roboto"/>
              </a:rPr>
              <a:t>Erasektor</a:t>
            </a:r>
            <a:endParaRPr lang="et-EE">
              <a:ea typeface="Roboto"/>
              <a:cs typeface="Robo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>
                <a:ea typeface="Roboto"/>
              </a:rPr>
              <a:t>Akadeemiline sektor</a:t>
            </a:r>
            <a:endParaRPr lang="et-EE">
              <a:ea typeface="Roboto"/>
              <a:cs typeface="Robo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Kolmas sektor</a:t>
            </a:r>
          </a:p>
          <a:p>
            <a:pPr marL="882650" lvl="1" indent="-342900"/>
            <a:r>
              <a:rPr lang="et-EE"/>
              <a:t>Erialaliidud</a:t>
            </a:r>
            <a:endParaRPr lang="et-EE">
              <a:cs typeface="Roboto"/>
            </a:endParaRPr>
          </a:p>
          <a:p>
            <a:pPr marL="882650" lvl="1" indent="-342900"/>
            <a:r>
              <a:rPr lang="et-EE"/>
              <a:t>…… </a:t>
            </a:r>
            <a:endParaRPr lang="et-EE">
              <a:cs typeface="Roboto"/>
            </a:endParaRPr>
          </a:p>
        </p:txBody>
      </p:sp>
      <p:sp>
        <p:nvSpPr>
          <p:cNvPr id="8" name="Teksti kohatäide 7">
            <a:extLst>
              <a:ext uri="{FF2B5EF4-FFF2-40B4-BE49-F238E27FC236}">
                <a16:creationId xmlns:a16="http://schemas.microsoft.com/office/drawing/2014/main" id="{F0DF3B53-6317-99ED-A66E-A61880DF37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663113" y="4973638"/>
            <a:ext cx="2528887" cy="1711325"/>
          </a:xfrm>
        </p:spPr>
        <p:txBody>
          <a:bodyPr wrap="square" anchor="b">
            <a:normAutofit/>
          </a:bodyPr>
          <a:lstStyle/>
          <a:p>
            <a:pPr marL="0" indent="0">
              <a:buNone/>
            </a:pPr>
            <a:r>
              <a:rPr lang="et-EE" u="sng"/>
              <a:t>Strateegia vormistab:</a:t>
            </a:r>
          </a:p>
          <a:p>
            <a:pPr marL="0" indent="0">
              <a:buNone/>
            </a:pPr>
            <a:r>
              <a:rPr lang="et-EE"/>
              <a:t>Liisi Lillipuu </a:t>
            </a:r>
          </a:p>
          <a:p>
            <a:pPr marL="0" indent="0">
              <a:buNone/>
            </a:pPr>
            <a:r>
              <a:rPr lang="et-EE"/>
              <a:t>Sotsiaalministeerium </a:t>
            </a:r>
          </a:p>
          <a:p>
            <a:pPr marL="0" indent="0">
              <a:buNone/>
            </a:pPr>
            <a:r>
              <a:rPr lang="et-EE"/>
              <a:t>Andmepoliitika juht</a:t>
            </a:r>
          </a:p>
        </p:txBody>
      </p:sp>
      <p:grpSp>
        <p:nvGrpSpPr>
          <p:cNvPr id="2" name="Rühm 1">
            <a:extLst>
              <a:ext uri="{FF2B5EF4-FFF2-40B4-BE49-F238E27FC236}">
                <a16:creationId xmlns:a16="http://schemas.microsoft.com/office/drawing/2014/main" id="{94F0AE25-F310-A966-9360-AE90C74AE3AE}"/>
              </a:ext>
            </a:extLst>
          </p:cNvPr>
          <p:cNvGrpSpPr/>
          <p:nvPr/>
        </p:nvGrpSpPr>
        <p:grpSpPr>
          <a:xfrm>
            <a:off x="6715264" y="791663"/>
            <a:ext cx="4527046" cy="1822943"/>
            <a:chOff x="6017637" y="1840084"/>
            <a:chExt cx="3655257" cy="1755673"/>
          </a:xfrm>
          <a:solidFill>
            <a:schemeClr val="tx1"/>
          </a:solidFill>
        </p:grpSpPr>
        <p:sp>
          <p:nvSpPr>
            <p:cNvPr id="3" name="Graphic 16">
              <a:extLst>
                <a:ext uri="{FF2B5EF4-FFF2-40B4-BE49-F238E27FC236}">
                  <a16:creationId xmlns:a16="http://schemas.microsoft.com/office/drawing/2014/main" id="{F3E1A106-BE66-A0E0-CF9C-D6E63D627519}"/>
                </a:ext>
              </a:extLst>
            </p:cNvPr>
            <p:cNvSpPr/>
            <p:nvPr/>
          </p:nvSpPr>
          <p:spPr>
            <a:xfrm>
              <a:off x="6017637" y="1840084"/>
              <a:ext cx="3655257" cy="1755673"/>
            </a:xfrm>
            <a:custGeom>
              <a:avLst/>
              <a:gdLst>
                <a:gd name="connsiteX0" fmla="*/ 2622447 w 3435257"/>
                <a:gd name="connsiteY0" fmla="*/ 0 h 1969805"/>
                <a:gd name="connsiteX1" fmla="*/ 812776 w 3435257"/>
                <a:gd name="connsiteY1" fmla="*/ 0 h 1969805"/>
                <a:gd name="connsiteX2" fmla="*/ 0 w 3435257"/>
                <a:gd name="connsiteY2" fmla="*/ 812737 h 1969805"/>
                <a:gd name="connsiteX3" fmla="*/ 0 w 3435257"/>
                <a:gd name="connsiteY3" fmla="*/ 812737 h 1969805"/>
                <a:gd name="connsiteX4" fmla="*/ 801995 w 3435257"/>
                <a:gd name="connsiteY4" fmla="*/ 1633000 h 1969805"/>
                <a:gd name="connsiteX5" fmla="*/ 742505 w 3435257"/>
                <a:gd name="connsiteY5" fmla="*/ 1857131 h 1969805"/>
                <a:gd name="connsiteX6" fmla="*/ 988436 w 3435257"/>
                <a:gd name="connsiteY6" fmla="*/ 1954301 h 1969805"/>
                <a:gd name="connsiteX7" fmla="*/ 1085574 w 3435257"/>
                <a:gd name="connsiteY7" fmla="*/ 1708288 h 1969805"/>
                <a:gd name="connsiteX8" fmla="*/ 1025183 w 3435257"/>
                <a:gd name="connsiteY8" fmla="*/ 1632307 h 1969805"/>
                <a:gd name="connsiteX9" fmla="*/ 2622482 w 3435257"/>
                <a:gd name="connsiteY9" fmla="*/ 1625440 h 1969805"/>
                <a:gd name="connsiteX10" fmla="*/ 3435258 w 3435257"/>
                <a:gd name="connsiteY10" fmla="*/ 812703 h 1969805"/>
                <a:gd name="connsiteX11" fmla="*/ 3435258 w 3435257"/>
                <a:gd name="connsiteY11" fmla="*/ 812703 h 1969805"/>
                <a:gd name="connsiteX12" fmla="*/ 2622447 w 3435257"/>
                <a:gd name="connsiteY12" fmla="*/ 0 h 196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35257" h="1969805">
                  <a:moveTo>
                    <a:pt x="2622447" y="0"/>
                  </a:moveTo>
                  <a:lnTo>
                    <a:pt x="812776" y="0"/>
                  </a:lnTo>
                  <a:cubicBezTo>
                    <a:pt x="363903" y="0"/>
                    <a:pt x="0" y="363852"/>
                    <a:pt x="0" y="812737"/>
                  </a:cubicBezTo>
                  <a:lnTo>
                    <a:pt x="0" y="812737"/>
                  </a:lnTo>
                  <a:cubicBezTo>
                    <a:pt x="0" y="1259854"/>
                    <a:pt x="357628" y="1623186"/>
                    <a:pt x="801995" y="1633000"/>
                  </a:cubicBezTo>
                  <a:cubicBezTo>
                    <a:pt x="734151" y="1683701"/>
                    <a:pt x="707318" y="1776016"/>
                    <a:pt x="742505" y="1857131"/>
                  </a:cubicBezTo>
                  <a:cubicBezTo>
                    <a:pt x="783586" y="1951908"/>
                    <a:pt x="893690" y="1995431"/>
                    <a:pt x="988436" y="1954301"/>
                  </a:cubicBezTo>
                  <a:cubicBezTo>
                    <a:pt x="1083182" y="1913172"/>
                    <a:pt x="1126654" y="1803066"/>
                    <a:pt x="1085574" y="1708288"/>
                  </a:cubicBezTo>
                  <a:cubicBezTo>
                    <a:pt x="1071984" y="1676938"/>
                    <a:pt x="1050802" y="1651241"/>
                    <a:pt x="1025183" y="1632307"/>
                  </a:cubicBezTo>
                  <a:lnTo>
                    <a:pt x="2622482" y="1625440"/>
                  </a:lnTo>
                  <a:cubicBezTo>
                    <a:pt x="3071389" y="1625440"/>
                    <a:pt x="3435258" y="1261588"/>
                    <a:pt x="3435258" y="812703"/>
                  </a:cubicBezTo>
                  <a:lnTo>
                    <a:pt x="3435258" y="812703"/>
                  </a:lnTo>
                  <a:cubicBezTo>
                    <a:pt x="3435258" y="363852"/>
                    <a:pt x="3071355" y="0"/>
                    <a:pt x="2622447" y="0"/>
                  </a:cubicBezTo>
                  <a:close/>
                </a:path>
              </a:pathLst>
            </a:custGeom>
            <a:solidFill>
              <a:schemeClr val="tx2"/>
            </a:solidFill>
            <a:ln w="53975" cap="flat"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555075007">
                    <a:custGeom>
                      <a:avLst/>
                      <a:gdLst>
                        <a:gd name="connsiteX0" fmla="*/ 3932180 w 5150934"/>
                        <a:gd name="connsiteY0" fmla="*/ 0 h 2428960"/>
                        <a:gd name="connsiteX1" fmla="*/ 3335215 w 5150934"/>
                        <a:gd name="connsiteY1" fmla="*/ 0 h 2428960"/>
                        <a:gd name="connsiteX2" fmla="*/ 2738250 w 5150934"/>
                        <a:gd name="connsiteY2" fmla="*/ 0 h 2428960"/>
                        <a:gd name="connsiteX3" fmla="*/ 2005611 w 5150934"/>
                        <a:gd name="connsiteY3" fmla="*/ 0 h 2428960"/>
                        <a:gd name="connsiteX4" fmla="*/ 1218702 w 5150934"/>
                        <a:gd name="connsiteY4" fmla="*/ 0 h 2428960"/>
                        <a:gd name="connsiteX5" fmla="*/ 0 w 5150934"/>
                        <a:gd name="connsiteY5" fmla="*/ 1002183 h 2428960"/>
                        <a:gd name="connsiteX6" fmla="*/ 0 w 5150934"/>
                        <a:gd name="connsiteY6" fmla="*/ 1002183 h 2428960"/>
                        <a:gd name="connsiteX7" fmla="*/ 1202536 w 5150934"/>
                        <a:gd name="connsiteY7" fmla="*/ 2013646 h 2428960"/>
                        <a:gd name="connsiteX8" fmla="*/ 1113335 w 5150934"/>
                        <a:gd name="connsiteY8" fmla="*/ 2290022 h 2428960"/>
                        <a:gd name="connsiteX9" fmla="*/ 1482092 w 5150934"/>
                        <a:gd name="connsiteY9" fmla="*/ 2409842 h 2428960"/>
                        <a:gd name="connsiteX10" fmla="*/ 1627744 w 5150934"/>
                        <a:gd name="connsiteY10" fmla="*/ 2106484 h 2428960"/>
                        <a:gd name="connsiteX11" fmla="*/ 1537192 w 5150934"/>
                        <a:gd name="connsiteY11" fmla="*/ 2012792 h 2428960"/>
                        <a:gd name="connsiteX12" fmla="*/ 2112002 w 5150934"/>
                        <a:gd name="connsiteY12" fmla="*/ 2010760 h 2428960"/>
                        <a:gd name="connsiteX13" fmla="*/ 2662861 w 5150934"/>
                        <a:gd name="connsiteY13" fmla="*/ 2008812 h 2428960"/>
                        <a:gd name="connsiteX14" fmla="*/ 3213721 w 5150934"/>
                        <a:gd name="connsiteY14" fmla="*/ 2006864 h 2428960"/>
                        <a:gd name="connsiteX15" fmla="*/ 3932233 w 5150934"/>
                        <a:gd name="connsiteY15" fmla="*/ 2004324 h 2428960"/>
                        <a:gd name="connsiteX16" fmla="*/ 5150935 w 5150934"/>
                        <a:gd name="connsiteY16" fmla="*/ 1002141 h 2428960"/>
                        <a:gd name="connsiteX17" fmla="*/ 5150935 w 5150934"/>
                        <a:gd name="connsiteY17" fmla="*/ 1002141 h 2428960"/>
                        <a:gd name="connsiteX18" fmla="*/ 3932180 w 5150934"/>
                        <a:gd name="connsiteY18" fmla="*/ 0 h 2428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150934" h="2428960" fill="none" extrusionOk="0">
                          <a:moveTo>
                            <a:pt x="3932180" y="0"/>
                          </a:moveTo>
                          <a:cubicBezTo>
                            <a:pt x="3762612" y="17041"/>
                            <a:pt x="3527417" y="-9490"/>
                            <a:pt x="3335215" y="0"/>
                          </a:cubicBezTo>
                          <a:cubicBezTo>
                            <a:pt x="3143014" y="9490"/>
                            <a:pt x="2893737" y="-13743"/>
                            <a:pt x="2738250" y="0"/>
                          </a:cubicBezTo>
                          <a:cubicBezTo>
                            <a:pt x="2582764" y="13743"/>
                            <a:pt x="2299002" y="21313"/>
                            <a:pt x="2005611" y="0"/>
                          </a:cubicBezTo>
                          <a:cubicBezTo>
                            <a:pt x="1712220" y="-21313"/>
                            <a:pt x="1491687" y="26891"/>
                            <a:pt x="1218702" y="0"/>
                          </a:cubicBezTo>
                          <a:cubicBezTo>
                            <a:pt x="638019" y="-24244"/>
                            <a:pt x="11684" y="410932"/>
                            <a:pt x="0" y="1002183"/>
                          </a:cubicBezTo>
                          <a:lnTo>
                            <a:pt x="0" y="1002183"/>
                          </a:lnTo>
                          <a:cubicBezTo>
                            <a:pt x="13088" y="1571807"/>
                            <a:pt x="545429" y="2063248"/>
                            <a:pt x="1202536" y="2013646"/>
                          </a:cubicBezTo>
                          <a:cubicBezTo>
                            <a:pt x="1092371" y="2075052"/>
                            <a:pt x="1056511" y="2205740"/>
                            <a:pt x="1113335" y="2290022"/>
                          </a:cubicBezTo>
                          <a:cubicBezTo>
                            <a:pt x="1166614" y="2426246"/>
                            <a:pt x="1347272" y="2453290"/>
                            <a:pt x="1482092" y="2409842"/>
                          </a:cubicBezTo>
                          <a:cubicBezTo>
                            <a:pt x="1620382" y="2364547"/>
                            <a:pt x="1711083" y="2218789"/>
                            <a:pt x="1627744" y="2106484"/>
                          </a:cubicBezTo>
                          <a:cubicBezTo>
                            <a:pt x="1602005" y="2074189"/>
                            <a:pt x="1573774" y="2036415"/>
                            <a:pt x="1537192" y="2012792"/>
                          </a:cubicBezTo>
                          <a:cubicBezTo>
                            <a:pt x="1738504" y="2033365"/>
                            <a:pt x="1981782" y="1991612"/>
                            <a:pt x="2112002" y="2010760"/>
                          </a:cubicBezTo>
                          <a:cubicBezTo>
                            <a:pt x="2242222" y="2029908"/>
                            <a:pt x="2485360" y="2036593"/>
                            <a:pt x="2662861" y="2008812"/>
                          </a:cubicBezTo>
                          <a:cubicBezTo>
                            <a:pt x="2840362" y="1981031"/>
                            <a:pt x="2975201" y="2007788"/>
                            <a:pt x="3213721" y="2006864"/>
                          </a:cubicBezTo>
                          <a:cubicBezTo>
                            <a:pt x="3452241" y="2005940"/>
                            <a:pt x="3755377" y="2000702"/>
                            <a:pt x="3932233" y="2004324"/>
                          </a:cubicBezTo>
                          <a:cubicBezTo>
                            <a:pt x="4583206" y="2003471"/>
                            <a:pt x="5137287" y="1570363"/>
                            <a:pt x="5150935" y="1002141"/>
                          </a:cubicBezTo>
                          <a:lnTo>
                            <a:pt x="5150935" y="1002141"/>
                          </a:lnTo>
                          <a:cubicBezTo>
                            <a:pt x="5143212" y="586302"/>
                            <a:pt x="4572539" y="128276"/>
                            <a:pt x="3932180" y="0"/>
                          </a:cubicBezTo>
                          <a:close/>
                        </a:path>
                        <a:path w="5150934" h="2428960" stroke="0" extrusionOk="0">
                          <a:moveTo>
                            <a:pt x="3932180" y="0"/>
                          </a:moveTo>
                          <a:cubicBezTo>
                            <a:pt x="3734746" y="3625"/>
                            <a:pt x="3587951" y="-12523"/>
                            <a:pt x="3308080" y="0"/>
                          </a:cubicBezTo>
                          <a:cubicBezTo>
                            <a:pt x="3028209" y="12523"/>
                            <a:pt x="2972202" y="-12808"/>
                            <a:pt x="2683980" y="0"/>
                          </a:cubicBezTo>
                          <a:cubicBezTo>
                            <a:pt x="2395758" y="12808"/>
                            <a:pt x="2236504" y="-25955"/>
                            <a:pt x="2059880" y="0"/>
                          </a:cubicBezTo>
                          <a:cubicBezTo>
                            <a:pt x="1883256" y="25955"/>
                            <a:pt x="1558250" y="-309"/>
                            <a:pt x="1218702" y="0"/>
                          </a:cubicBezTo>
                          <a:cubicBezTo>
                            <a:pt x="590694" y="-19244"/>
                            <a:pt x="13836" y="474344"/>
                            <a:pt x="0" y="1002183"/>
                          </a:cubicBezTo>
                          <a:lnTo>
                            <a:pt x="0" y="1002183"/>
                          </a:lnTo>
                          <a:cubicBezTo>
                            <a:pt x="-10963" y="1567554"/>
                            <a:pt x="405370" y="1975838"/>
                            <a:pt x="1202536" y="2013646"/>
                          </a:cubicBezTo>
                          <a:cubicBezTo>
                            <a:pt x="1091879" y="2052784"/>
                            <a:pt x="1062741" y="2188578"/>
                            <a:pt x="1113335" y="2290022"/>
                          </a:cubicBezTo>
                          <a:cubicBezTo>
                            <a:pt x="1166615" y="2385976"/>
                            <a:pt x="1347012" y="2465229"/>
                            <a:pt x="1482092" y="2409842"/>
                          </a:cubicBezTo>
                          <a:cubicBezTo>
                            <a:pt x="1617418" y="2357997"/>
                            <a:pt x="1689774" y="2254856"/>
                            <a:pt x="1627744" y="2106484"/>
                          </a:cubicBezTo>
                          <a:cubicBezTo>
                            <a:pt x="1599041" y="2069503"/>
                            <a:pt x="1576744" y="2036921"/>
                            <a:pt x="1537192" y="2012792"/>
                          </a:cubicBezTo>
                          <a:cubicBezTo>
                            <a:pt x="1759399" y="2023407"/>
                            <a:pt x="1862767" y="2020899"/>
                            <a:pt x="2064101" y="2010929"/>
                          </a:cubicBezTo>
                          <a:cubicBezTo>
                            <a:pt x="2265435" y="2000959"/>
                            <a:pt x="2473029" y="1988136"/>
                            <a:pt x="2591010" y="2009066"/>
                          </a:cubicBezTo>
                          <a:cubicBezTo>
                            <a:pt x="2708991" y="2029996"/>
                            <a:pt x="2899422" y="1979971"/>
                            <a:pt x="3165820" y="2007034"/>
                          </a:cubicBezTo>
                          <a:cubicBezTo>
                            <a:pt x="3432218" y="2034096"/>
                            <a:pt x="3617254" y="2000674"/>
                            <a:pt x="3932233" y="2004324"/>
                          </a:cubicBezTo>
                          <a:cubicBezTo>
                            <a:pt x="4480839" y="2016959"/>
                            <a:pt x="5054445" y="1641533"/>
                            <a:pt x="5150935" y="1002141"/>
                          </a:cubicBezTo>
                          <a:lnTo>
                            <a:pt x="5150935" y="1002141"/>
                          </a:lnTo>
                          <a:cubicBezTo>
                            <a:pt x="5242647" y="471062"/>
                            <a:pt x="4742163" y="-48829"/>
                            <a:pt x="393218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ctr"/>
              <a:endParaRPr lang="en-EE" sz="1600">
                <a:solidFill>
                  <a:schemeClr val="bg1"/>
                </a:solidFill>
              </a:endParaRPr>
            </a:p>
          </p:txBody>
        </p:sp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130C3A12-7BB5-941E-2F3A-C4FCA58982DB}"/>
                </a:ext>
              </a:extLst>
            </p:cNvPr>
            <p:cNvSpPr txBox="1">
              <a:spLocks/>
            </p:cNvSpPr>
            <p:nvPr/>
          </p:nvSpPr>
          <p:spPr>
            <a:xfrm>
              <a:off x="6175157" y="1953558"/>
              <a:ext cx="3372842" cy="1227190"/>
            </a:xfrm>
            <a:custGeom>
              <a:avLst/>
              <a:gdLst>
                <a:gd name="connsiteX0" fmla="*/ 0 w 3372842"/>
                <a:gd name="connsiteY0" fmla="*/ 0 h 1227190"/>
                <a:gd name="connsiteX1" fmla="*/ 640840 w 3372842"/>
                <a:gd name="connsiteY1" fmla="*/ 0 h 1227190"/>
                <a:gd name="connsiteX2" fmla="*/ 1281680 w 3372842"/>
                <a:gd name="connsiteY2" fmla="*/ 0 h 1227190"/>
                <a:gd name="connsiteX3" fmla="*/ 1922520 w 3372842"/>
                <a:gd name="connsiteY3" fmla="*/ 0 h 1227190"/>
                <a:gd name="connsiteX4" fmla="*/ 2529632 w 3372842"/>
                <a:gd name="connsiteY4" fmla="*/ 0 h 1227190"/>
                <a:gd name="connsiteX5" fmla="*/ 3372842 w 3372842"/>
                <a:gd name="connsiteY5" fmla="*/ 0 h 1227190"/>
                <a:gd name="connsiteX6" fmla="*/ 3372842 w 3372842"/>
                <a:gd name="connsiteY6" fmla="*/ 576779 h 1227190"/>
                <a:gd name="connsiteX7" fmla="*/ 3372842 w 3372842"/>
                <a:gd name="connsiteY7" fmla="*/ 1227190 h 1227190"/>
                <a:gd name="connsiteX8" fmla="*/ 2698274 w 3372842"/>
                <a:gd name="connsiteY8" fmla="*/ 1227190 h 1227190"/>
                <a:gd name="connsiteX9" fmla="*/ 1989977 w 3372842"/>
                <a:gd name="connsiteY9" fmla="*/ 1227190 h 1227190"/>
                <a:gd name="connsiteX10" fmla="*/ 1349137 w 3372842"/>
                <a:gd name="connsiteY10" fmla="*/ 1227190 h 1227190"/>
                <a:gd name="connsiteX11" fmla="*/ 742025 w 3372842"/>
                <a:gd name="connsiteY11" fmla="*/ 1227190 h 1227190"/>
                <a:gd name="connsiteX12" fmla="*/ 0 w 3372842"/>
                <a:gd name="connsiteY12" fmla="*/ 1227190 h 1227190"/>
                <a:gd name="connsiteX13" fmla="*/ 0 w 3372842"/>
                <a:gd name="connsiteY13" fmla="*/ 589051 h 1227190"/>
                <a:gd name="connsiteX14" fmla="*/ 0 w 3372842"/>
                <a:gd name="connsiteY14" fmla="*/ 0 h 12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72842" h="1227190" extrusionOk="0">
                  <a:moveTo>
                    <a:pt x="0" y="0"/>
                  </a:moveTo>
                  <a:cubicBezTo>
                    <a:pt x="311178" y="-2416"/>
                    <a:pt x="454076" y="-31181"/>
                    <a:pt x="640840" y="0"/>
                  </a:cubicBezTo>
                  <a:cubicBezTo>
                    <a:pt x="827604" y="31181"/>
                    <a:pt x="1003534" y="7144"/>
                    <a:pt x="1281680" y="0"/>
                  </a:cubicBezTo>
                  <a:cubicBezTo>
                    <a:pt x="1559826" y="-7144"/>
                    <a:pt x="1667983" y="-8266"/>
                    <a:pt x="1922520" y="0"/>
                  </a:cubicBezTo>
                  <a:cubicBezTo>
                    <a:pt x="2177057" y="8266"/>
                    <a:pt x="2376898" y="17948"/>
                    <a:pt x="2529632" y="0"/>
                  </a:cubicBezTo>
                  <a:cubicBezTo>
                    <a:pt x="2682366" y="-17948"/>
                    <a:pt x="2955503" y="19659"/>
                    <a:pt x="3372842" y="0"/>
                  </a:cubicBezTo>
                  <a:cubicBezTo>
                    <a:pt x="3356282" y="207934"/>
                    <a:pt x="3396583" y="395016"/>
                    <a:pt x="3372842" y="576779"/>
                  </a:cubicBezTo>
                  <a:cubicBezTo>
                    <a:pt x="3349101" y="758542"/>
                    <a:pt x="3382596" y="926055"/>
                    <a:pt x="3372842" y="1227190"/>
                  </a:cubicBezTo>
                  <a:cubicBezTo>
                    <a:pt x="3055143" y="1217706"/>
                    <a:pt x="2932842" y="1235207"/>
                    <a:pt x="2698274" y="1227190"/>
                  </a:cubicBezTo>
                  <a:cubicBezTo>
                    <a:pt x="2463706" y="1219173"/>
                    <a:pt x="2132459" y="1214997"/>
                    <a:pt x="1989977" y="1227190"/>
                  </a:cubicBezTo>
                  <a:cubicBezTo>
                    <a:pt x="1847495" y="1239383"/>
                    <a:pt x="1630123" y="1231132"/>
                    <a:pt x="1349137" y="1227190"/>
                  </a:cubicBezTo>
                  <a:cubicBezTo>
                    <a:pt x="1068151" y="1223248"/>
                    <a:pt x="1014962" y="1233770"/>
                    <a:pt x="742025" y="1227190"/>
                  </a:cubicBezTo>
                  <a:cubicBezTo>
                    <a:pt x="469088" y="1220610"/>
                    <a:pt x="335432" y="1209346"/>
                    <a:pt x="0" y="1227190"/>
                  </a:cubicBezTo>
                  <a:cubicBezTo>
                    <a:pt x="9113" y="1004361"/>
                    <a:pt x="31465" y="748174"/>
                    <a:pt x="0" y="589051"/>
                  </a:cubicBezTo>
                  <a:cubicBezTo>
                    <a:pt x="-31465" y="429928"/>
                    <a:pt x="10209" y="249401"/>
                    <a:pt x="0" y="0"/>
                  </a:cubicBezTo>
                  <a:close/>
                </a:path>
              </a:pathLst>
            </a:custGeom>
            <a:noFill/>
            <a:ln w="85725" cap="flat">
              <a:noFill/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681016390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rtlCol="0" anchor="ctr"/>
            <a:lstStyle>
              <a:defPPr>
                <a:defRPr lang="en-US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et-EE" sz="2800">
                  <a:sym typeface="Calibri"/>
                </a:rPr>
                <a:t>Andmestrateegia valmib eri sektorite koostöös</a:t>
              </a:r>
            </a:p>
          </p:txBody>
        </p:sp>
      </p:grpSp>
      <p:pic>
        <p:nvPicPr>
          <p:cNvPr id="9" name="Pilt 8" descr="Pilt, millel on kujutatud toas, rõivad, inimene, mees&#10;&#10;Kirjeldus on genereeritud automaatselt">
            <a:extLst>
              <a:ext uri="{FF2B5EF4-FFF2-40B4-BE49-F238E27FC236}">
                <a16:creationId xmlns:a16="http://schemas.microsoft.com/office/drawing/2014/main" id="{E0241AEA-4CED-DC79-F5D5-892F1F75A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87" y="4022729"/>
            <a:ext cx="5765800" cy="2662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8724917"/>
      </p:ext>
    </p:extLst>
  </p:cSld>
  <p:clrMapOvr>
    <a:masterClrMapping/>
  </p:clrMapOvr>
  <p:transition spd="slow">
    <p:push dir="u"/>
  </p:transition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5F54F-9804-7B5E-395B-7B25463EB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0E02098A-8AD1-56FE-A1D0-760C1D13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1" cy="1617675"/>
          </a:xfrm>
        </p:spPr>
        <p:txBody>
          <a:bodyPr anchor="t">
            <a:normAutofit/>
          </a:bodyPr>
          <a:lstStyle/>
          <a:p>
            <a:r>
              <a:rPr lang="et-EE"/>
              <a:t>Strateegia eesmärk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65F5D5B-7B9D-991A-85DE-AB0018F085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2276475"/>
            <a:ext cx="5111751" cy="3960813"/>
          </a:xfrm>
        </p:spPr>
        <p:txBody>
          <a:bodyPr wrap="square" anchor="b">
            <a:normAutofit/>
          </a:bodyPr>
          <a:lstStyle/>
          <a:p>
            <a:pPr marL="0" indent="0">
              <a:buNone/>
            </a:pPr>
            <a:r>
              <a:rPr lang="et-EE" sz="2000">
                <a:ea typeface="Roboto"/>
              </a:rPr>
              <a:t>Andmestrateegia eesmärk on seada fookust ja määrata andmete valdkonna strateegilised arengusuunad Sotsiaalministeeriumi valitsemisalas toetamaks valdkondlike arengukavade eesmärkide täitmist. </a:t>
            </a:r>
          </a:p>
          <a:p>
            <a:pPr marL="0" indent="0">
              <a:buNone/>
            </a:pPr>
            <a:r>
              <a:rPr lang="et-EE" sz="2000">
                <a:ea typeface="Roboto"/>
              </a:rPr>
              <a:t>Andmestrateegia </a:t>
            </a:r>
            <a:r>
              <a:rPr lang="et-EE" sz="2000">
                <a:solidFill>
                  <a:schemeClr val="dk1"/>
                </a:solidFill>
                <a:ea typeface="Roboto"/>
                <a:cs typeface="Roboto"/>
                <a:sym typeface="Roboto"/>
              </a:rPr>
              <a:t>määrab poliitikavaldkondade ülesed prioriteetsed suunad andmete valdkonnas, mida toetakse ja esmajärjekorras ellu viiakse ning põhimõtted, mida nende elluviimisel järgitakse.</a:t>
            </a:r>
            <a:endParaRPr lang="en-US" sz="2000">
              <a:solidFill>
                <a:schemeClr val="dk1"/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90DFBBE-CA82-0D81-6C66-B89E2BADE70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241" r="24228" b="-1"/>
          <a:stretch/>
        </p:blipFill>
        <p:spPr>
          <a:xfrm>
            <a:off x="6486739" y="10"/>
            <a:ext cx="5705261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74731023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1EB5A-4491-0F1F-DF2B-1B4ADD4DA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: ümarate ülanurkadega 308">
            <a:extLst>
              <a:ext uri="{FF2B5EF4-FFF2-40B4-BE49-F238E27FC236}">
                <a16:creationId xmlns:a16="http://schemas.microsoft.com/office/drawing/2014/main" id="{BDF2FDAF-F01D-FD14-F37F-3FC5E84B430D}"/>
              </a:ext>
            </a:extLst>
          </p:cNvPr>
          <p:cNvSpPr/>
          <p:nvPr/>
        </p:nvSpPr>
        <p:spPr>
          <a:xfrm>
            <a:off x="2784291" y="4838700"/>
            <a:ext cx="6334982" cy="201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  <a:alpha val="30000"/>
            </a:schemeClr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t-EE" dirty="0">
              <a:solidFill>
                <a:schemeClr val="accent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CC3E0-F782-808F-7744-E046B3165E7F}"/>
              </a:ext>
            </a:extLst>
          </p:cNvPr>
          <p:cNvSpPr txBox="1">
            <a:spLocks/>
          </p:cNvSpPr>
          <p:nvPr/>
        </p:nvSpPr>
        <p:spPr>
          <a:xfrm>
            <a:off x="663829" y="277572"/>
            <a:ext cx="11022012" cy="5328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t-EE" sz="4400">
                <a:solidFill>
                  <a:schemeClr val="tx1"/>
                </a:solidFill>
              </a:rPr>
              <a:t>Strateegia raamistik</a:t>
            </a:r>
          </a:p>
        </p:txBody>
      </p:sp>
      <p:sp>
        <p:nvSpPr>
          <p:cNvPr id="11" name="Kuusnurk 28">
            <a:extLst>
              <a:ext uri="{FF2B5EF4-FFF2-40B4-BE49-F238E27FC236}">
                <a16:creationId xmlns:a16="http://schemas.microsoft.com/office/drawing/2014/main" id="{AB9A399E-079E-9AAC-0EB0-A58A3DB725C1}"/>
              </a:ext>
            </a:extLst>
          </p:cNvPr>
          <p:cNvSpPr/>
          <p:nvPr/>
        </p:nvSpPr>
        <p:spPr>
          <a:xfrm rot="5400000">
            <a:off x="2642934" y="946883"/>
            <a:ext cx="1063258" cy="1288815"/>
          </a:xfrm>
          <a:custGeom>
            <a:avLst/>
            <a:gdLst>
              <a:gd name="connsiteX0" fmla="*/ 0 w 1063258"/>
              <a:gd name="connsiteY0" fmla="*/ 644408 h 1288815"/>
              <a:gd name="connsiteX1" fmla="*/ 265815 w 1063258"/>
              <a:gd name="connsiteY1" fmla="*/ 0 h 1288815"/>
              <a:gd name="connsiteX2" fmla="*/ 797444 w 1063258"/>
              <a:gd name="connsiteY2" fmla="*/ 0 h 1288815"/>
              <a:gd name="connsiteX3" fmla="*/ 1063258 w 1063258"/>
              <a:gd name="connsiteY3" fmla="*/ 644408 h 1288815"/>
              <a:gd name="connsiteX4" fmla="*/ 797444 w 1063258"/>
              <a:gd name="connsiteY4" fmla="*/ 1288815 h 1288815"/>
              <a:gd name="connsiteX5" fmla="*/ 265815 w 1063258"/>
              <a:gd name="connsiteY5" fmla="*/ 1288815 h 1288815"/>
              <a:gd name="connsiteX6" fmla="*/ 0 w 1063258"/>
              <a:gd name="connsiteY6" fmla="*/ 644408 h 128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3258" h="1288815" extrusionOk="0">
                <a:moveTo>
                  <a:pt x="0" y="644408"/>
                </a:moveTo>
                <a:cubicBezTo>
                  <a:pt x="93830" y="505812"/>
                  <a:pt x="119198" y="281732"/>
                  <a:pt x="265815" y="0"/>
                </a:cubicBezTo>
                <a:cubicBezTo>
                  <a:pt x="386893" y="-11868"/>
                  <a:pt x="640216" y="-25573"/>
                  <a:pt x="797444" y="0"/>
                </a:cubicBezTo>
                <a:cubicBezTo>
                  <a:pt x="942574" y="270845"/>
                  <a:pt x="960649" y="346903"/>
                  <a:pt x="1063258" y="644408"/>
                </a:cubicBezTo>
                <a:cubicBezTo>
                  <a:pt x="969776" y="918623"/>
                  <a:pt x="876547" y="1154746"/>
                  <a:pt x="797444" y="1288815"/>
                </a:cubicBezTo>
                <a:cubicBezTo>
                  <a:pt x="559330" y="1304377"/>
                  <a:pt x="431579" y="1292656"/>
                  <a:pt x="265815" y="1288815"/>
                </a:cubicBezTo>
                <a:cubicBezTo>
                  <a:pt x="161802" y="1016606"/>
                  <a:pt x="75736" y="785061"/>
                  <a:pt x="0" y="644408"/>
                </a:cubicBezTo>
                <a:close/>
              </a:path>
            </a:pathLst>
          </a:custGeom>
          <a:noFill/>
          <a:ln w="38100" cap="flat">
            <a:solidFill>
              <a:srgbClr val="FF9900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006119123">
                  <a:prstGeom prst="hexag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algn="ctr"/>
            <a:endParaRPr lang="et-EE" sz="1600">
              <a:solidFill>
                <a:schemeClr val="bg1"/>
              </a:solidFill>
            </a:endParaRPr>
          </a:p>
        </p:txBody>
      </p:sp>
      <p:sp>
        <p:nvSpPr>
          <p:cNvPr id="13" name="Kuusnurk 30">
            <a:extLst>
              <a:ext uri="{FF2B5EF4-FFF2-40B4-BE49-F238E27FC236}">
                <a16:creationId xmlns:a16="http://schemas.microsoft.com/office/drawing/2014/main" id="{974C4661-D99E-D2FD-5D3F-97AF73A4ABDD}"/>
              </a:ext>
            </a:extLst>
          </p:cNvPr>
          <p:cNvSpPr/>
          <p:nvPr/>
        </p:nvSpPr>
        <p:spPr>
          <a:xfrm rot="5400000">
            <a:off x="817765" y="948701"/>
            <a:ext cx="1063259" cy="1288815"/>
          </a:xfrm>
          <a:custGeom>
            <a:avLst/>
            <a:gdLst>
              <a:gd name="connsiteX0" fmla="*/ 0 w 1063259"/>
              <a:gd name="connsiteY0" fmla="*/ 644408 h 1288815"/>
              <a:gd name="connsiteX1" fmla="*/ 265815 w 1063259"/>
              <a:gd name="connsiteY1" fmla="*/ 0 h 1288815"/>
              <a:gd name="connsiteX2" fmla="*/ 797444 w 1063259"/>
              <a:gd name="connsiteY2" fmla="*/ 0 h 1288815"/>
              <a:gd name="connsiteX3" fmla="*/ 1063259 w 1063259"/>
              <a:gd name="connsiteY3" fmla="*/ 644408 h 1288815"/>
              <a:gd name="connsiteX4" fmla="*/ 797444 w 1063259"/>
              <a:gd name="connsiteY4" fmla="*/ 1288815 h 1288815"/>
              <a:gd name="connsiteX5" fmla="*/ 265815 w 1063259"/>
              <a:gd name="connsiteY5" fmla="*/ 1288815 h 1288815"/>
              <a:gd name="connsiteX6" fmla="*/ 0 w 1063259"/>
              <a:gd name="connsiteY6" fmla="*/ 644408 h 128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3259" h="1288815" extrusionOk="0">
                <a:moveTo>
                  <a:pt x="0" y="644408"/>
                </a:moveTo>
                <a:cubicBezTo>
                  <a:pt x="91796" y="501889"/>
                  <a:pt x="226743" y="167300"/>
                  <a:pt x="265815" y="0"/>
                </a:cubicBezTo>
                <a:cubicBezTo>
                  <a:pt x="400751" y="6608"/>
                  <a:pt x="553647" y="-8533"/>
                  <a:pt x="797444" y="0"/>
                </a:cubicBezTo>
                <a:cubicBezTo>
                  <a:pt x="927493" y="287917"/>
                  <a:pt x="995176" y="480283"/>
                  <a:pt x="1063259" y="644408"/>
                </a:cubicBezTo>
                <a:cubicBezTo>
                  <a:pt x="965409" y="870381"/>
                  <a:pt x="887260" y="993287"/>
                  <a:pt x="797444" y="1288815"/>
                </a:cubicBezTo>
                <a:cubicBezTo>
                  <a:pt x="549744" y="1285540"/>
                  <a:pt x="454017" y="1293543"/>
                  <a:pt x="265815" y="1288815"/>
                </a:cubicBezTo>
                <a:cubicBezTo>
                  <a:pt x="195882" y="1054572"/>
                  <a:pt x="57128" y="808392"/>
                  <a:pt x="0" y="644408"/>
                </a:cubicBezTo>
                <a:close/>
              </a:path>
            </a:pathLst>
          </a:custGeom>
          <a:noFill/>
          <a:ln w="38100" cap="flat">
            <a:solidFill>
              <a:srgbClr val="FFC000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397167212">
                  <a:prstGeom prst="hexag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algn="ctr"/>
            <a:endParaRPr lang="et-EE" sz="1600">
              <a:solidFill>
                <a:schemeClr val="bg1"/>
              </a:solidFill>
            </a:endParaRPr>
          </a:p>
        </p:txBody>
      </p:sp>
      <p:sp>
        <p:nvSpPr>
          <p:cNvPr id="15" name="Kuusnurk 31">
            <a:extLst>
              <a:ext uri="{FF2B5EF4-FFF2-40B4-BE49-F238E27FC236}">
                <a16:creationId xmlns:a16="http://schemas.microsoft.com/office/drawing/2014/main" id="{70975752-A194-78D4-EE3D-3BE6138B172B}"/>
              </a:ext>
            </a:extLst>
          </p:cNvPr>
          <p:cNvSpPr/>
          <p:nvPr/>
        </p:nvSpPr>
        <p:spPr>
          <a:xfrm rot="5400000">
            <a:off x="8094694" y="984585"/>
            <a:ext cx="1063258" cy="1288815"/>
          </a:xfrm>
          <a:custGeom>
            <a:avLst/>
            <a:gdLst>
              <a:gd name="connsiteX0" fmla="*/ 0 w 1063258"/>
              <a:gd name="connsiteY0" fmla="*/ 644408 h 1288815"/>
              <a:gd name="connsiteX1" fmla="*/ 265815 w 1063258"/>
              <a:gd name="connsiteY1" fmla="*/ 0 h 1288815"/>
              <a:gd name="connsiteX2" fmla="*/ 797444 w 1063258"/>
              <a:gd name="connsiteY2" fmla="*/ 0 h 1288815"/>
              <a:gd name="connsiteX3" fmla="*/ 1063258 w 1063258"/>
              <a:gd name="connsiteY3" fmla="*/ 644408 h 1288815"/>
              <a:gd name="connsiteX4" fmla="*/ 797444 w 1063258"/>
              <a:gd name="connsiteY4" fmla="*/ 1288815 h 1288815"/>
              <a:gd name="connsiteX5" fmla="*/ 265815 w 1063258"/>
              <a:gd name="connsiteY5" fmla="*/ 1288815 h 1288815"/>
              <a:gd name="connsiteX6" fmla="*/ 0 w 1063258"/>
              <a:gd name="connsiteY6" fmla="*/ 644408 h 128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3258" h="1288815" extrusionOk="0">
                <a:moveTo>
                  <a:pt x="0" y="644408"/>
                </a:moveTo>
                <a:cubicBezTo>
                  <a:pt x="67093" y="453064"/>
                  <a:pt x="156692" y="233883"/>
                  <a:pt x="265815" y="0"/>
                </a:cubicBezTo>
                <a:cubicBezTo>
                  <a:pt x="439803" y="23518"/>
                  <a:pt x="543332" y="18820"/>
                  <a:pt x="797444" y="0"/>
                </a:cubicBezTo>
                <a:cubicBezTo>
                  <a:pt x="865185" y="184231"/>
                  <a:pt x="906352" y="349257"/>
                  <a:pt x="1063258" y="644408"/>
                </a:cubicBezTo>
                <a:cubicBezTo>
                  <a:pt x="1012372" y="817711"/>
                  <a:pt x="858777" y="1095111"/>
                  <a:pt x="797444" y="1288815"/>
                </a:cubicBezTo>
                <a:cubicBezTo>
                  <a:pt x="578989" y="1267892"/>
                  <a:pt x="494034" y="1310034"/>
                  <a:pt x="265815" y="1288815"/>
                </a:cubicBezTo>
                <a:cubicBezTo>
                  <a:pt x="213619" y="1076292"/>
                  <a:pt x="88526" y="823966"/>
                  <a:pt x="0" y="644408"/>
                </a:cubicBezTo>
                <a:close/>
              </a:path>
            </a:pathLst>
          </a:custGeom>
          <a:noFill/>
          <a:ln w="38100" cap="flat">
            <a:solidFill>
              <a:srgbClr val="FF3399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661685737">
                  <a:prstGeom prst="hexag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algn="ctr"/>
            <a:endParaRPr lang="et-EE" sz="1600">
              <a:solidFill>
                <a:schemeClr val="bg1"/>
              </a:solidFill>
            </a:endParaRPr>
          </a:p>
        </p:txBody>
      </p:sp>
      <p:sp>
        <p:nvSpPr>
          <p:cNvPr id="17" name="Kuusnurk 32">
            <a:extLst>
              <a:ext uri="{FF2B5EF4-FFF2-40B4-BE49-F238E27FC236}">
                <a16:creationId xmlns:a16="http://schemas.microsoft.com/office/drawing/2014/main" id="{91D55CD2-AC0A-7E0C-B092-529728843D5D}"/>
              </a:ext>
            </a:extLst>
          </p:cNvPr>
          <p:cNvSpPr/>
          <p:nvPr/>
        </p:nvSpPr>
        <p:spPr>
          <a:xfrm rot="5400000">
            <a:off x="10064246" y="852337"/>
            <a:ext cx="1063258" cy="1288815"/>
          </a:xfrm>
          <a:custGeom>
            <a:avLst/>
            <a:gdLst>
              <a:gd name="connsiteX0" fmla="*/ 0 w 1063258"/>
              <a:gd name="connsiteY0" fmla="*/ 644408 h 1288815"/>
              <a:gd name="connsiteX1" fmla="*/ 265815 w 1063258"/>
              <a:gd name="connsiteY1" fmla="*/ 0 h 1288815"/>
              <a:gd name="connsiteX2" fmla="*/ 797444 w 1063258"/>
              <a:gd name="connsiteY2" fmla="*/ 0 h 1288815"/>
              <a:gd name="connsiteX3" fmla="*/ 1063258 w 1063258"/>
              <a:gd name="connsiteY3" fmla="*/ 644408 h 1288815"/>
              <a:gd name="connsiteX4" fmla="*/ 797444 w 1063258"/>
              <a:gd name="connsiteY4" fmla="*/ 1288815 h 1288815"/>
              <a:gd name="connsiteX5" fmla="*/ 265815 w 1063258"/>
              <a:gd name="connsiteY5" fmla="*/ 1288815 h 1288815"/>
              <a:gd name="connsiteX6" fmla="*/ 0 w 1063258"/>
              <a:gd name="connsiteY6" fmla="*/ 644408 h 128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3258" h="1288815" extrusionOk="0">
                <a:moveTo>
                  <a:pt x="0" y="644408"/>
                </a:moveTo>
                <a:cubicBezTo>
                  <a:pt x="77733" y="406142"/>
                  <a:pt x="207206" y="202675"/>
                  <a:pt x="265815" y="0"/>
                </a:cubicBezTo>
                <a:cubicBezTo>
                  <a:pt x="436894" y="-5135"/>
                  <a:pt x="576570" y="22602"/>
                  <a:pt x="797444" y="0"/>
                </a:cubicBezTo>
                <a:cubicBezTo>
                  <a:pt x="854596" y="176595"/>
                  <a:pt x="958399" y="337091"/>
                  <a:pt x="1063258" y="644408"/>
                </a:cubicBezTo>
                <a:cubicBezTo>
                  <a:pt x="924794" y="947249"/>
                  <a:pt x="854408" y="1143676"/>
                  <a:pt x="797444" y="1288815"/>
                </a:cubicBezTo>
                <a:cubicBezTo>
                  <a:pt x="604128" y="1312457"/>
                  <a:pt x="458195" y="1266678"/>
                  <a:pt x="265815" y="1288815"/>
                </a:cubicBezTo>
                <a:cubicBezTo>
                  <a:pt x="158267" y="1068105"/>
                  <a:pt x="38923" y="784320"/>
                  <a:pt x="0" y="644408"/>
                </a:cubicBezTo>
                <a:close/>
              </a:path>
            </a:pathLst>
          </a:custGeom>
          <a:noFill/>
          <a:ln w="38100" cap="flat">
            <a:solidFill>
              <a:srgbClr val="CC00FF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219033472">
                  <a:prstGeom prst="hexag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algn="ctr"/>
            <a:endParaRPr lang="et-EE" sz="1600">
              <a:solidFill>
                <a:schemeClr val="bg1"/>
              </a:solidFill>
            </a:endParaRPr>
          </a:p>
        </p:txBody>
      </p:sp>
      <p:sp>
        <p:nvSpPr>
          <p:cNvPr id="19" name="Kuusnurk 29">
            <a:extLst>
              <a:ext uri="{FF2B5EF4-FFF2-40B4-BE49-F238E27FC236}">
                <a16:creationId xmlns:a16="http://schemas.microsoft.com/office/drawing/2014/main" id="{3ED2C256-B605-9E76-EDDA-E4D9CBB1A959}"/>
              </a:ext>
            </a:extLst>
          </p:cNvPr>
          <p:cNvSpPr/>
          <p:nvPr/>
        </p:nvSpPr>
        <p:spPr>
          <a:xfrm rot="5400000">
            <a:off x="4397096" y="712284"/>
            <a:ext cx="1063258" cy="1288815"/>
          </a:xfrm>
          <a:custGeom>
            <a:avLst/>
            <a:gdLst>
              <a:gd name="connsiteX0" fmla="*/ 0 w 1063258"/>
              <a:gd name="connsiteY0" fmla="*/ 644408 h 1288815"/>
              <a:gd name="connsiteX1" fmla="*/ 265815 w 1063258"/>
              <a:gd name="connsiteY1" fmla="*/ 0 h 1288815"/>
              <a:gd name="connsiteX2" fmla="*/ 797444 w 1063258"/>
              <a:gd name="connsiteY2" fmla="*/ 0 h 1288815"/>
              <a:gd name="connsiteX3" fmla="*/ 1063258 w 1063258"/>
              <a:gd name="connsiteY3" fmla="*/ 644408 h 1288815"/>
              <a:gd name="connsiteX4" fmla="*/ 797444 w 1063258"/>
              <a:gd name="connsiteY4" fmla="*/ 1288815 h 1288815"/>
              <a:gd name="connsiteX5" fmla="*/ 265815 w 1063258"/>
              <a:gd name="connsiteY5" fmla="*/ 1288815 h 1288815"/>
              <a:gd name="connsiteX6" fmla="*/ 0 w 1063258"/>
              <a:gd name="connsiteY6" fmla="*/ 644408 h 128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3258" h="1288815" extrusionOk="0">
                <a:moveTo>
                  <a:pt x="0" y="644408"/>
                </a:moveTo>
                <a:cubicBezTo>
                  <a:pt x="36158" y="497023"/>
                  <a:pt x="167529" y="279254"/>
                  <a:pt x="265815" y="0"/>
                </a:cubicBezTo>
                <a:cubicBezTo>
                  <a:pt x="452386" y="1268"/>
                  <a:pt x="566216" y="11232"/>
                  <a:pt x="797444" y="0"/>
                </a:cubicBezTo>
                <a:cubicBezTo>
                  <a:pt x="876434" y="250156"/>
                  <a:pt x="989730" y="425288"/>
                  <a:pt x="1063258" y="644408"/>
                </a:cubicBezTo>
                <a:cubicBezTo>
                  <a:pt x="1004800" y="802443"/>
                  <a:pt x="897500" y="1126400"/>
                  <a:pt x="797444" y="1288815"/>
                </a:cubicBezTo>
                <a:cubicBezTo>
                  <a:pt x="577655" y="1269999"/>
                  <a:pt x="440110" y="1304291"/>
                  <a:pt x="265815" y="1288815"/>
                </a:cubicBezTo>
                <a:cubicBezTo>
                  <a:pt x="181574" y="1047447"/>
                  <a:pt x="120448" y="922171"/>
                  <a:pt x="0" y="644408"/>
                </a:cubicBezTo>
                <a:close/>
              </a:path>
            </a:pathLst>
          </a:custGeom>
          <a:noFill/>
          <a:ln w="38100" cap="flat">
            <a:solidFill>
              <a:srgbClr val="FF6600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776899160">
                  <a:prstGeom prst="hexag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algn="ctr"/>
            <a:endParaRPr lang="et-EE" sz="1600">
              <a:solidFill>
                <a:schemeClr val="bg1"/>
              </a:solidFill>
            </a:endParaRPr>
          </a:p>
        </p:txBody>
      </p:sp>
      <p:sp>
        <p:nvSpPr>
          <p:cNvPr id="21" name="Kuusnurk 33">
            <a:extLst>
              <a:ext uri="{FF2B5EF4-FFF2-40B4-BE49-F238E27FC236}">
                <a16:creationId xmlns:a16="http://schemas.microsoft.com/office/drawing/2014/main" id="{503E1C1D-F83B-93D4-A620-683F065F958C}"/>
              </a:ext>
            </a:extLst>
          </p:cNvPr>
          <p:cNvSpPr/>
          <p:nvPr/>
        </p:nvSpPr>
        <p:spPr>
          <a:xfrm rot="5400000">
            <a:off x="6242896" y="748663"/>
            <a:ext cx="1063258" cy="1288815"/>
          </a:xfrm>
          <a:custGeom>
            <a:avLst/>
            <a:gdLst>
              <a:gd name="connsiteX0" fmla="*/ 0 w 1063258"/>
              <a:gd name="connsiteY0" fmla="*/ 644408 h 1288815"/>
              <a:gd name="connsiteX1" fmla="*/ 265815 w 1063258"/>
              <a:gd name="connsiteY1" fmla="*/ 0 h 1288815"/>
              <a:gd name="connsiteX2" fmla="*/ 797444 w 1063258"/>
              <a:gd name="connsiteY2" fmla="*/ 0 h 1288815"/>
              <a:gd name="connsiteX3" fmla="*/ 1063258 w 1063258"/>
              <a:gd name="connsiteY3" fmla="*/ 644408 h 1288815"/>
              <a:gd name="connsiteX4" fmla="*/ 797444 w 1063258"/>
              <a:gd name="connsiteY4" fmla="*/ 1288815 h 1288815"/>
              <a:gd name="connsiteX5" fmla="*/ 265815 w 1063258"/>
              <a:gd name="connsiteY5" fmla="*/ 1288815 h 1288815"/>
              <a:gd name="connsiteX6" fmla="*/ 0 w 1063258"/>
              <a:gd name="connsiteY6" fmla="*/ 644408 h 128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3258" h="1288815" extrusionOk="0">
                <a:moveTo>
                  <a:pt x="0" y="644408"/>
                </a:moveTo>
                <a:cubicBezTo>
                  <a:pt x="97526" y="358206"/>
                  <a:pt x="105877" y="302021"/>
                  <a:pt x="265815" y="0"/>
                </a:cubicBezTo>
                <a:cubicBezTo>
                  <a:pt x="524394" y="-18627"/>
                  <a:pt x="669583" y="2857"/>
                  <a:pt x="797444" y="0"/>
                </a:cubicBezTo>
                <a:cubicBezTo>
                  <a:pt x="876494" y="166851"/>
                  <a:pt x="938541" y="363845"/>
                  <a:pt x="1063258" y="644408"/>
                </a:cubicBezTo>
                <a:cubicBezTo>
                  <a:pt x="982290" y="835053"/>
                  <a:pt x="930945" y="1045828"/>
                  <a:pt x="797444" y="1288815"/>
                </a:cubicBezTo>
                <a:cubicBezTo>
                  <a:pt x="661997" y="1286600"/>
                  <a:pt x="402054" y="1299372"/>
                  <a:pt x="265815" y="1288815"/>
                </a:cubicBezTo>
                <a:cubicBezTo>
                  <a:pt x="147814" y="1078145"/>
                  <a:pt x="105014" y="862443"/>
                  <a:pt x="0" y="644408"/>
                </a:cubicBezTo>
                <a:close/>
              </a:path>
            </a:pathLst>
          </a:custGeom>
          <a:noFill/>
          <a:ln w="38100" cap="flat">
            <a:solidFill>
              <a:srgbClr val="FF3300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2300883730">
                  <a:prstGeom prst="hexag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algn="ctr"/>
            <a:endParaRPr lang="et-EE" sz="1600">
              <a:solidFill>
                <a:schemeClr val="bg1"/>
              </a:solidFill>
            </a:endParaRPr>
          </a:p>
        </p:txBody>
      </p:sp>
      <p:graphicFrame>
        <p:nvGraphicFramePr>
          <p:cNvPr id="23" name="Tabel 36">
            <a:extLst>
              <a:ext uri="{FF2B5EF4-FFF2-40B4-BE49-F238E27FC236}">
                <a16:creationId xmlns:a16="http://schemas.microsoft.com/office/drawing/2014/main" id="{4AE00D77-8A71-4839-0FB7-2460722A693F}"/>
              </a:ext>
            </a:extLst>
          </p:cNvPr>
          <p:cNvGraphicFramePr>
            <a:graphicFrameLocks noGrp="1"/>
          </p:cNvGraphicFramePr>
          <p:nvPr/>
        </p:nvGraphicFramePr>
        <p:xfrm>
          <a:off x="4177065" y="1977698"/>
          <a:ext cx="1288816" cy="365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88816">
                  <a:extLst>
                    <a:ext uri="{9D8B030D-6E8A-4147-A177-3AD203B41FA5}">
                      <a16:colId xmlns:a16="http://schemas.microsoft.com/office/drawing/2014/main" val="2512347194"/>
                    </a:ext>
                  </a:extLst>
                </a:gridCol>
              </a:tblGrid>
              <a:tr h="317149">
                <a:tc>
                  <a:txBody>
                    <a:bodyPr/>
                    <a:lstStyle/>
                    <a:p>
                      <a:pPr algn="ctr"/>
                      <a:r>
                        <a:rPr lang="et-EE"/>
                        <a:t>Eesti 2035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143009"/>
                  </a:ext>
                </a:extLst>
              </a:tr>
            </a:tbl>
          </a:graphicData>
        </a:graphic>
      </p:graphicFrame>
      <p:graphicFrame>
        <p:nvGraphicFramePr>
          <p:cNvPr id="25" name="Tabel 37">
            <a:extLst>
              <a:ext uri="{FF2B5EF4-FFF2-40B4-BE49-F238E27FC236}">
                <a16:creationId xmlns:a16="http://schemas.microsoft.com/office/drawing/2014/main" id="{B2B0CF98-6DA4-4F2F-7222-14F4410DF88C}"/>
              </a:ext>
            </a:extLst>
          </p:cNvPr>
          <p:cNvGraphicFramePr>
            <a:graphicFrameLocks noGrp="1"/>
          </p:cNvGraphicFramePr>
          <p:nvPr/>
        </p:nvGraphicFramePr>
        <p:xfrm>
          <a:off x="5781912" y="1986009"/>
          <a:ext cx="1945157" cy="914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45157">
                  <a:extLst>
                    <a:ext uri="{9D8B030D-6E8A-4147-A177-3AD203B41FA5}">
                      <a16:colId xmlns:a16="http://schemas.microsoft.com/office/drawing/2014/main" val="2512347194"/>
                    </a:ext>
                  </a:extLst>
                </a:gridCol>
              </a:tblGrid>
              <a:tr h="547408">
                <a:tc>
                  <a:txBody>
                    <a:bodyPr/>
                    <a:lstStyle/>
                    <a:p>
                      <a:pPr algn="ctr"/>
                      <a:r>
                        <a:rPr lang="et-EE"/>
                        <a:t>Rahvusvahelised strateegiad ja poliitikad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143009"/>
                  </a:ext>
                </a:extLst>
              </a:tr>
            </a:tbl>
          </a:graphicData>
        </a:graphic>
      </p:graphicFrame>
      <p:graphicFrame>
        <p:nvGraphicFramePr>
          <p:cNvPr id="27" name="Tabel 38">
            <a:extLst>
              <a:ext uri="{FF2B5EF4-FFF2-40B4-BE49-F238E27FC236}">
                <a16:creationId xmlns:a16="http://schemas.microsoft.com/office/drawing/2014/main" id="{DF475C86-0324-2251-FE71-5C1D12DC671D}"/>
              </a:ext>
            </a:extLst>
          </p:cNvPr>
          <p:cNvGraphicFramePr>
            <a:graphicFrameLocks noGrp="1"/>
          </p:cNvGraphicFramePr>
          <p:nvPr/>
        </p:nvGraphicFramePr>
        <p:xfrm>
          <a:off x="7754894" y="2260284"/>
          <a:ext cx="1651531" cy="640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51531">
                  <a:extLst>
                    <a:ext uri="{9D8B030D-6E8A-4147-A177-3AD203B41FA5}">
                      <a16:colId xmlns:a16="http://schemas.microsoft.com/office/drawing/2014/main" val="2512347194"/>
                    </a:ext>
                  </a:extLst>
                </a:gridCol>
              </a:tblGrid>
              <a:tr h="547408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noProof="0" err="1"/>
                        <a:t>SOMi</a:t>
                      </a:r>
                      <a:r>
                        <a:rPr lang="et-EE"/>
                        <a:t> arengukava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143009"/>
                  </a:ext>
                </a:extLst>
              </a:tr>
            </a:tbl>
          </a:graphicData>
        </a:graphic>
      </p:graphicFrame>
      <p:graphicFrame>
        <p:nvGraphicFramePr>
          <p:cNvPr id="29" name="Tabel 39">
            <a:extLst>
              <a:ext uri="{FF2B5EF4-FFF2-40B4-BE49-F238E27FC236}">
                <a16:creationId xmlns:a16="http://schemas.microsoft.com/office/drawing/2014/main" id="{3AFBA060-9EC4-4D8D-2F5C-812A1F93C44C}"/>
              </a:ext>
            </a:extLst>
          </p:cNvPr>
          <p:cNvGraphicFramePr>
            <a:graphicFrameLocks noGrp="1"/>
          </p:cNvGraphicFramePr>
          <p:nvPr/>
        </p:nvGraphicFramePr>
        <p:xfrm>
          <a:off x="2486752" y="2201335"/>
          <a:ext cx="1515462" cy="640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15462">
                  <a:extLst>
                    <a:ext uri="{9D8B030D-6E8A-4147-A177-3AD203B41FA5}">
                      <a16:colId xmlns:a16="http://schemas.microsoft.com/office/drawing/2014/main" val="2512347194"/>
                    </a:ext>
                  </a:extLst>
                </a:gridCol>
              </a:tblGrid>
              <a:tr h="547408">
                <a:tc>
                  <a:txBody>
                    <a:bodyPr/>
                    <a:lstStyle/>
                    <a:p>
                      <a:pPr algn="ctr"/>
                      <a:r>
                        <a:rPr lang="et-EE"/>
                        <a:t>Heaolu arengukava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143009"/>
                  </a:ext>
                </a:extLst>
              </a:tr>
            </a:tbl>
          </a:graphicData>
        </a:graphic>
      </p:graphicFrame>
      <p:graphicFrame>
        <p:nvGraphicFramePr>
          <p:cNvPr id="31" name="Tabel 40">
            <a:extLst>
              <a:ext uri="{FF2B5EF4-FFF2-40B4-BE49-F238E27FC236}">
                <a16:creationId xmlns:a16="http://schemas.microsoft.com/office/drawing/2014/main" id="{EFD77FFD-3215-031A-847B-B2EA4D328882}"/>
              </a:ext>
            </a:extLst>
          </p:cNvPr>
          <p:cNvGraphicFramePr>
            <a:graphicFrameLocks noGrp="1"/>
          </p:cNvGraphicFramePr>
          <p:nvPr/>
        </p:nvGraphicFramePr>
        <p:xfrm>
          <a:off x="566612" y="2221104"/>
          <a:ext cx="1515462" cy="914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15462">
                  <a:extLst>
                    <a:ext uri="{9D8B030D-6E8A-4147-A177-3AD203B41FA5}">
                      <a16:colId xmlns:a16="http://schemas.microsoft.com/office/drawing/2014/main" val="2512347194"/>
                    </a:ext>
                  </a:extLst>
                </a:gridCol>
              </a:tblGrid>
              <a:tr h="782012">
                <a:tc>
                  <a:txBody>
                    <a:bodyPr/>
                    <a:lstStyle/>
                    <a:p>
                      <a:pPr algn="ctr"/>
                      <a:r>
                        <a:rPr lang="et-EE"/>
                        <a:t>Rahvastiku tervise arengukava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143009"/>
                  </a:ext>
                </a:extLst>
              </a:tr>
            </a:tbl>
          </a:graphicData>
        </a:graphic>
      </p:graphicFrame>
      <p:graphicFrame>
        <p:nvGraphicFramePr>
          <p:cNvPr id="33" name="Tabel 41">
            <a:extLst>
              <a:ext uri="{FF2B5EF4-FFF2-40B4-BE49-F238E27FC236}">
                <a16:creationId xmlns:a16="http://schemas.microsoft.com/office/drawing/2014/main" id="{B7D44C84-AF9D-B7A7-6BD0-73B5699CE384}"/>
              </a:ext>
            </a:extLst>
          </p:cNvPr>
          <p:cNvGraphicFramePr>
            <a:graphicFrameLocks noGrp="1"/>
          </p:cNvGraphicFramePr>
          <p:nvPr/>
        </p:nvGraphicFramePr>
        <p:xfrm>
          <a:off x="9825075" y="2124738"/>
          <a:ext cx="1651532" cy="7820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51532">
                  <a:extLst>
                    <a:ext uri="{9D8B030D-6E8A-4147-A177-3AD203B41FA5}">
                      <a16:colId xmlns:a16="http://schemas.microsoft.com/office/drawing/2014/main" val="2512347194"/>
                    </a:ext>
                  </a:extLst>
                </a:gridCol>
              </a:tblGrid>
              <a:tr h="78201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/>
                        <a:t>Digiühiskonna arengukava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143009"/>
                  </a:ext>
                </a:extLst>
              </a:tr>
            </a:tbl>
          </a:graphicData>
        </a:graphic>
      </p:graphicFrame>
      <p:sp>
        <p:nvSpPr>
          <p:cNvPr id="35" name="Kuusnurk 42">
            <a:extLst>
              <a:ext uri="{FF2B5EF4-FFF2-40B4-BE49-F238E27FC236}">
                <a16:creationId xmlns:a16="http://schemas.microsoft.com/office/drawing/2014/main" id="{3AC6A725-CA84-78D0-1F83-61A136D86E2D}"/>
              </a:ext>
            </a:extLst>
          </p:cNvPr>
          <p:cNvSpPr/>
          <p:nvPr/>
        </p:nvSpPr>
        <p:spPr>
          <a:xfrm rot="5400000">
            <a:off x="850540" y="3108844"/>
            <a:ext cx="914402" cy="1093022"/>
          </a:xfrm>
          <a:custGeom>
            <a:avLst/>
            <a:gdLst>
              <a:gd name="connsiteX0" fmla="*/ 0 w 914402"/>
              <a:gd name="connsiteY0" fmla="*/ 546511 h 1093022"/>
              <a:gd name="connsiteX1" fmla="*/ 228601 w 914402"/>
              <a:gd name="connsiteY1" fmla="*/ 0 h 1093022"/>
              <a:gd name="connsiteX2" fmla="*/ 685802 w 914402"/>
              <a:gd name="connsiteY2" fmla="*/ 0 h 1093022"/>
              <a:gd name="connsiteX3" fmla="*/ 914402 w 914402"/>
              <a:gd name="connsiteY3" fmla="*/ 546511 h 1093022"/>
              <a:gd name="connsiteX4" fmla="*/ 685802 w 914402"/>
              <a:gd name="connsiteY4" fmla="*/ 1093022 h 1093022"/>
              <a:gd name="connsiteX5" fmla="*/ 228601 w 914402"/>
              <a:gd name="connsiteY5" fmla="*/ 1093022 h 1093022"/>
              <a:gd name="connsiteX6" fmla="*/ 0 w 914402"/>
              <a:gd name="connsiteY6" fmla="*/ 546511 h 109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2" h="1093022" extrusionOk="0">
                <a:moveTo>
                  <a:pt x="0" y="546511"/>
                </a:moveTo>
                <a:cubicBezTo>
                  <a:pt x="119213" y="322660"/>
                  <a:pt x="155926" y="235144"/>
                  <a:pt x="228601" y="0"/>
                </a:cubicBezTo>
                <a:cubicBezTo>
                  <a:pt x="387750" y="9397"/>
                  <a:pt x="459057" y="11140"/>
                  <a:pt x="685802" y="0"/>
                </a:cubicBezTo>
                <a:cubicBezTo>
                  <a:pt x="769114" y="202301"/>
                  <a:pt x="838275" y="403480"/>
                  <a:pt x="914402" y="546511"/>
                </a:cubicBezTo>
                <a:cubicBezTo>
                  <a:pt x="844310" y="668302"/>
                  <a:pt x="733406" y="980453"/>
                  <a:pt x="685802" y="1093022"/>
                </a:cubicBezTo>
                <a:cubicBezTo>
                  <a:pt x="570345" y="1081183"/>
                  <a:pt x="394728" y="1098470"/>
                  <a:pt x="228601" y="1093022"/>
                </a:cubicBezTo>
                <a:cubicBezTo>
                  <a:pt x="109347" y="835139"/>
                  <a:pt x="71552" y="758076"/>
                  <a:pt x="0" y="546511"/>
                </a:cubicBezTo>
                <a:close/>
              </a:path>
            </a:pathLst>
          </a:custGeom>
          <a:noFill/>
          <a:ln w="38100" cap="flat">
            <a:solidFill>
              <a:srgbClr val="808000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519318664">
                  <a:prstGeom prst="hexag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algn="ctr"/>
            <a:endParaRPr lang="et-EE" sz="1600">
              <a:solidFill>
                <a:schemeClr val="bg1"/>
              </a:solidFill>
            </a:endParaRPr>
          </a:p>
        </p:txBody>
      </p:sp>
      <p:graphicFrame>
        <p:nvGraphicFramePr>
          <p:cNvPr id="37" name="Tabel 43">
            <a:extLst>
              <a:ext uri="{FF2B5EF4-FFF2-40B4-BE49-F238E27FC236}">
                <a16:creationId xmlns:a16="http://schemas.microsoft.com/office/drawing/2014/main" id="{9C38A7F2-218E-D543-F883-C7AABF25E7A4}"/>
              </a:ext>
            </a:extLst>
          </p:cNvPr>
          <p:cNvGraphicFramePr>
            <a:graphicFrameLocks noGrp="1"/>
          </p:cNvGraphicFramePr>
          <p:nvPr/>
        </p:nvGraphicFramePr>
        <p:xfrm>
          <a:off x="669179" y="4216964"/>
          <a:ext cx="1253954" cy="640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53954">
                  <a:extLst>
                    <a:ext uri="{9D8B030D-6E8A-4147-A177-3AD203B41FA5}">
                      <a16:colId xmlns:a16="http://schemas.microsoft.com/office/drawing/2014/main" val="2512347194"/>
                    </a:ext>
                  </a:extLst>
                </a:gridCol>
              </a:tblGrid>
              <a:tr h="547408">
                <a:tc>
                  <a:txBody>
                    <a:bodyPr/>
                    <a:lstStyle/>
                    <a:p>
                      <a:pPr algn="ctr"/>
                      <a:r>
                        <a:rPr lang="et-EE"/>
                        <a:t>E-tervise strateegia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143009"/>
                  </a:ext>
                </a:extLst>
              </a:tr>
            </a:tbl>
          </a:graphicData>
        </a:graphic>
      </p:graphicFrame>
      <p:sp>
        <p:nvSpPr>
          <p:cNvPr id="39" name="Kuusnurk 44">
            <a:extLst>
              <a:ext uri="{FF2B5EF4-FFF2-40B4-BE49-F238E27FC236}">
                <a16:creationId xmlns:a16="http://schemas.microsoft.com/office/drawing/2014/main" id="{19A30EE3-E4C2-4051-C63A-5683989A1D4B}"/>
              </a:ext>
            </a:extLst>
          </p:cNvPr>
          <p:cNvSpPr/>
          <p:nvPr/>
        </p:nvSpPr>
        <p:spPr>
          <a:xfrm rot="5400000">
            <a:off x="5158197" y="2357469"/>
            <a:ext cx="1587170" cy="3064361"/>
          </a:xfrm>
          <a:custGeom>
            <a:avLst/>
            <a:gdLst>
              <a:gd name="connsiteX0" fmla="*/ 0 w 1587170"/>
              <a:gd name="connsiteY0" fmla="*/ 1532181 h 3064361"/>
              <a:gd name="connsiteX1" fmla="*/ 124328 w 1587170"/>
              <a:gd name="connsiteY1" fmla="*/ 1052098 h 3064361"/>
              <a:gd name="connsiteX2" fmla="*/ 252625 w 1587170"/>
              <a:gd name="connsiteY2" fmla="*/ 556693 h 3064361"/>
              <a:gd name="connsiteX3" fmla="*/ 396793 w 1587170"/>
              <a:gd name="connsiteY3" fmla="*/ 1 h 3064361"/>
              <a:gd name="connsiteX4" fmla="*/ 809457 w 1587170"/>
              <a:gd name="connsiteY4" fmla="*/ 1 h 3064361"/>
              <a:gd name="connsiteX5" fmla="*/ 1190378 w 1587170"/>
              <a:gd name="connsiteY5" fmla="*/ 1 h 3064361"/>
              <a:gd name="connsiteX6" fmla="*/ 1314706 w 1587170"/>
              <a:gd name="connsiteY6" fmla="*/ 480084 h 3064361"/>
              <a:gd name="connsiteX7" fmla="*/ 1446970 w 1587170"/>
              <a:gd name="connsiteY7" fmla="*/ 990811 h 3064361"/>
              <a:gd name="connsiteX8" fmla="*/ 1587170 w 1587170"/>
              <a:gd name="connsiteY8" fmla="*/ 1532181 h 3064361"/>
              <a:gd name="connsiteX9" fmla="*/ 1462842 w 1587170"/>
              <a:gd name="connsiteY9" fmla="*/ 2012264 h 3064361"/>
              <a:gd name="connsiteX10" fmla="*/ 1334546 w 1587170"/>
              <a:gd name="connsiteY10" fmla="*/ 2507668 h 3064361"/>
              <a:gd name="connsiteX11" fmla="*/ 1190378 w 1587170"/>
              <a:gd name="connsiteY11" fmla="*/ 3064360 h 3064361"/>
              <a:gd name="connsiteX12" fmla="*/ 801521 w 1587170"/>
              <a:gd name="connsiteY12" fmla="*/ 3064360 h 3064361"/>
              <a:gd name="connsiteX13" fmla="*/ 396793 w 1587170"/>
              <a:gd name="connsiteY13" fmla="*/ 3064360 h 3064361"/>
              <a:gd name="connsiteX14" fmla="*/ 256593 w 1587170"/>
              <a:gd name="connsiteY14" fmla="*/ 2522990 h 3064361"/>
              <a:gd name="connsiteX15" fmla="*/ 124328 w 1587170"/>
              <a:gd name="connsiteY15" fmla="*/ 2012264 h 3064361"/>
              <a:gd name="connsiteX16" fmla="*/ 0 w 1587170"/>
              <a:gd name="connsiteY16" fmla="*/ 1532181 h 306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7170" h="3064361" fill="none" extrusionOk="0">
                <a:moveTo>
                  <a:pt x="0" y="1532181"/>
                </a:moveTo>
                <a:cubicBezTo>
                  <a:pt x="22162" y="1409024"/>
                  <a:pt x="45898" y="1284724"/>
                  <a:pt x="124328" y="1052098"/>
                </a:cubicBezTo>
                <a:cubicBezTo>
                  <a:pt x="202759" y="819472"/>
                  <a:pt x="221016" y="657426"/>
                  <a:pt x="252625" y="556693"/>
                </a:cubicBezTo>
                <a:cubicBezTo>
                  <a:pt x="284234" y="455960"/>
                  <a:pt x="373415" y="152744"/>
                  <a:pt x="396793" y="1"/>
                </a:cubicBezTo>
                <a:cubicBezTo>
                  <a:pt x="481947" y="10123"/>
                  <a:pt x="635881" y="-20438"/>
                  <a:pt x="809457" y="1"/>
                </a:cubicBezTo>
                <a:cubicBezTo>
                  <a:pt x="983033" y="20440"/>
                  <a:pt x="1059353" y="12392"/>
                  <a:pt x="1190378" y="1"/>
                </a:cubicBezTo>
                <a:cubicBezTo>
                  <a:pt x="1227380" y="165024"/>
                  <a:pt x="1278349" y="243952"/>
                  <a:pt x="1314706" y="480084"/>
                </a:cubicBezTo>
                <a:cubicBezTo>
                  <a:pt x="1351063" y="716216"/>
                  <a:pt x="1358611" y="742777"/>
                  <a:pt x="1446970" y="990811"/>
                </a:cubicBezTo>
                <a:cubicBezTo>
                  <a:pt x="1535329" y="1238845"/>
                  <a:pt x="1533093" y="1351834"/>
                  <a:pt x="1587170" y="1532181"/>
                </a:cubicBezTo>
                <a:cubicBezTo>
                  <a:pt x="1576350" y="1661577"/>
                  <a:pt x="1476349" y="1868346"/>
                  <a:pt x="1462842" y="2012264"/>
                </a:cubicBezTo>
                <a:cubicBezTo>
                  <a:pt x="1449335" y="2156182"/>
                  <a:pt x="1365977" y="2349626"/>
                  <a:pt x="1334546" y="2507668"/>
                </a:cubicBezTo>
                <a:cubicBezTo>
                  <a:pt x="1303115" y="2665710"/>
                  <a:pt x="1240989" y="2806644"/>
                  <a:pt x="1190378" y="3064360"/>
                </a:cubicBezTo>
                <a:cubicBezTo>
                  <a:pt x="1067893" y="3064032"/>
                  <a:pt x="902930" y="3076407"/>
                  <a:pt x="801521" y="3064360"/>
                </a:cubicBezTo>
                <a:cubicBezTo>
                  <a:pt x="700112" y="3052313"/>
                  <a:pt x="511230" y="3063717"/>
                  <a:pt x="396793" y="3064360"/>
                </a:cubicBezTo>
                <a:cubicBezTo>
                  <a:pt x="344293" y="2948746"/>
                  <a:pt x="277054" y="2647789"/>
                  <a:pt x="256593" y="2522990"/>
                </a:cubicBezTo>
                <a:cubicBezTo>
                  <a:pt x="236132" y="2398191"/>
                  <a:pt x="154096" y="2142043"/>
                  <a:pt x="124328" y="2012264"/>
                </a:cubicBezTo>
                <a:cubicBezTo>
                  <a:pt x="94560" y="1882485"/>
                  <a:pt x="33927" y="1709868"/>
                  <a:pt x="0" y="1532181"/>
                </a:cubicBezTo>
                <a:close/>
              </a:path>
              <a:path w="1587170" h="3064361" stroke="0" extrusionOk="0">
                <a:moveTo>
                  <a:pt x="0" y="1532181"/>
                </a:moveTo>
                <a:cubicBezTo>
                  <a:pt x="64131" y="1289606"/>
                  <a:pt x="118863" y="1146275"/>
                  <a:pt x="140200" y="990811"/>
                </a:cubicBezTo>
                <a:cubicBezTo>
                  <a:pt x="161537" y="835347"/>
                  <a:pt x="209828" y="721308"/>
                  <a:pt x="272465" y="480084"/>
                </a:cubicBezTo>
                <a:cubicBezTo>
                  <a:pt x="335102" y="238860"/>
                  <a:pt x="328509" y="188733"/>
                  <a:pt x="396793" y="1"/>
                </a:cubicBezTo>
                <a:cubicBezTo>
                  <a:pt x="596757" y="8333"/>
                  <a:pt x="657997" y="8582"/>
                  <a:pt x="809457" y="1"/>
                </a:cubicBezTo>
                <a:cubicBezTo>
                  <a:pt x="960917" y="-8580"/>
                  <a:pt x="1022781" y="-1458"/>
                  <a:pt x="1190378" y="1"/>
                </a:cubicBezTo>
                <a:cubicBezTo>
                  <a:pt x="1218283" y="143087"/>
                  <a:pt x="1277744" y="335029"/>
                  <a:pt x="1310738" y="464762"/>
                </a:cubicBezTo>
                <a:cubicBezTo>
                  <a:pt x="1343732" y="594495"/>
                  <a:pt x="1386713" y="753315"/>
                  <a:pt x="1435066" y="944845"/>
                </a:cubicBezTo>
                <a:cubicBezTo>
                  <a:pt x="1483419" y="1136375"/>
                  <a:pt x="1560920" y="1317171"/>
                  <a:pt x="1587170" y="1532181"/>
                </a:cubicBezTo>
                <a:cubicBezTo>
                  <a:pt x="1525840" y="1748219"/>
                  <a:pt x="1513109" y="1764969"/>
                  <a:pt x="1466810" y="1996942"/>
                </a:cubicBezTo>
                <a:cubicBezTo>
                  <a:pt x="1420511" y="2228915"/>
                  <a:pt x="1414050" y="2277565"/>
                  <a:pt x="1346450" y="2461703"/>
                </a:cubicBezTo>
                <a:cubicBezTo>
                  <a:pt x="1278850" y="2645841"/>
                  <a:pt x="1247033" y="2900839"/>
                  <a:pt x="1190378" y="3064360"/>
                </a:cubicBezTo>
                <a:cubicBezTo>
                  <a:pt x="997456" y="3067299"/>
                  <a:pt x="903585" y="3063720"/>
                  <a:pt x="785650" y="3064360"/>
                </a:cubicBezTo>
                <a:cubicBezTo>
                  <a:pt x="667715" y="3065000"/>
                  <a:pt x="533707" y="3074308"/>
                  <a:pt x="396793" y="3064360"/>
                </a:cubicBezTo>
                <a:cubicBezTo>
                  <a:pt x="352052" y="2927792"/>
                  <a:pt x="296164" y="2643880"/>
                  <a:pt x="260561" y="2538312"/>
                </a:cubicBezTo>
                <a:cubicBezTo>
                  <a:pt x="224958" y="2432744"/>
                  <a:pt x="188880" y="2177599"/>
                  <a:pt x="132264" y="2042907"/>
                </a:cubicBezTo>
                <a:cubicBezTo>
                  <a:pt x="75649" y="1908215"/>
                  <a:pt x="28925" y="1657793"/>
                  <a:pt x="0" y="1532181"/>
                </a:cubicBezTo>
                <a:close/>
              </a:path>
            </a:pathLst>
          </a:custGeom>
          <a:solidFill>
            <a:schemeClr val="accent5">
              <a:lumMod val="50000"/>
              <a:alpha val="40000"/>
            </a:schemeClr>
          </a:solidFill>
          <a:ln w="85725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32765937">
                  <a:prstGeom prst="hexag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algn="ctr"/>
            <a:endParaRPr lang="et-EE" sz="1600">
              <a:solidFill>
                <a:schemeClr val="bg1"/>
              </a:solidFill>
            </a:endParaRPr>
          </a:p>
        </p:txBody>
      </p:sp>
      <p:graphicFrame>
        <p:nvGraphicFramePr>
          <p:cNvPr id="41" name="Tabel 45">
            <a:extLst>
              <a:ext uri="{FF2B5EF4-FFF2-40B4-BE49-F238E27FC236}">
                <a16:creationId xmlns:a16="http://schemas.microsoft.com/office/drawing/2014/main" id="{6C1569B2-8548-9E0E-53DA-667B3B652082}"/>
              </a:ext>
            </a:extLst>
          </p:cNvPr>
          <p:cNvGraphicFramePr>
            <a:graphicFrameLocks noGrp="1"/>
          </p:cNvGraphicFramePr>
          <p:nvPr/>
        </p:nvGraphicFramePr>
        <p:xfrm>
          <a:off x="4412503" y="3603056"/>
          <a:ext cx="3140309" cy="6181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40309">
                  <a:extLst>
                    <a:ext uri="{9D8B030D-6E8A-4147-A177-3AD203B41FA5}">
                      <a16:colId xmlns:a16="http://schemas.microsoft.com/office/drawing/2014/main" val="2512347194"/>
                    </a:ext>
                  </a:extLst>
                </a:gridCol>
              </a:tblGrid>
              <a:tr h="618172">
                <a:tc>
                  <a:txBody>
                    <a:bodyPr/>
                    <a:lstStyle/>
                    <a:p>
                      <a:pPr algn="ctr"/>
                      <a:r>
                        <a:rPr lang="et-EE" sz="2300"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ANDMESTRATEEGIA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143009"/>
                  </a:ext>
                </a:extLst>
              </a:tr>
            </a:tbl>
          </a:graphicData>
        </a:graphic>
      </p:graphicFrame>
      <p:cxnSp>
        <p:nvCxnSpPr>
          <p:cNvPr id="43" name="Konnektor: nurkne 53">
            <a:extLst>
              <a:ext uri="{FF2B5EF4-FFF2-40B4-BE49-F238E27FC236}">
                <a16:creationId xmlns:a16="http://schemas.microsoft.com/office/drawing/2014/main" id="{E59BA5B0-4F0A-FFA6-6C2D-957A2212517C}"/>
              </a:ext>
            </a:extLst>
          </p:cNvPr>
          <p:cNvCxnSpPr>
            <a:cxnSpLocks/>
          </p:cNvCxnSpPr>
          <p:nvPr/>
        </p:nvCxnSpPr>
        <p:spPr>
          <a:xfrm>
            <a:off x="2082074" y="2678304"/>
            <a:ext cx="2337529" cy="814554"/>
          </a:xfrm>
          <a:prstGeom prst="bentConnector3">
            <a:avLst>
              <a:gd name="adj1" fmla="val 5992"/>
            </a:avLst>
          </a:prstGeom>
          <a:ln w="34925" cap="rnd" cmpd="dbl">
            <a:solidFill>
              <a:srgbClr val="FFC000"/>
            </a:solidFill>
            <a:prstDash val="lgDash"/>
            <a:bevel/>
            <a:headEnd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Konnektor: nurkne 58">
            <a:extLst>
              <a:ext uri="{FF2B5EF4-FFF2-40B4-BE49-F238E27FC236}">
                <a16:creationId xmlns:a16="http://schemas.microsoft.com/office/drawing/2014/main" id="{A6C845E4-A560-FBC5-4BD6-3C3C9AE85438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07840" y="1978057"/>
            <a:ext cx="356739" cy="2083453"/>
          </a:xfrm>
          <a:prstGeom prst="bentConnector2">
            <a:avLst/>
          </a:prstGeom>
          <a:ln w="34925" cap="rnd" cmpd="dbl">
            <a:solidFill>
              <a:srgbClr val="FF9900"/>
            </a:solidFill>
            <a:prstDash val="lgDash"/>
            <a:bevel/>
            <a:headEnd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Konnektor: nurkne 66">
            <a:extLst>
              <a:ext uri="{FF2B5EF4-FFF2-40B4-BE49-F238E27FC236}">
                <a16:creationId xmlns:a16="http://schemas.microsoft.com/office/drawing/2014/main" id="{CC6243F4-B8E7-8555-6A25-64A2AC0D32BF}"/>
              </a:ext>
            </a:extLst>
          </p:cNvPr>
          <p:cNvCxnSpPr>
            <a:cxnSpLocks/>
          </p:cNvCxnSpPr>
          <p:nvPr/>
        </p:nvCxnSpPr>
        <p:spPr>
          <a:xfrm flipV="1">
            <a:off x="1923133" y="3722497"/>
            <a:ext cx="2489370" cy="814507"/>
          </a:xfrm>
          <a:prstGeom prst="bentConnector3">
            <a:avLst>
              <a:gd name="adj1" fmla="val 11721"/>
            </a:avLst>
          </a:prstGeom>
          <a:ln w="34925" cap="rnd" cmpd="dbl">
            <a:solidFill>
              <a:srgbClr val="808000"/>
            </a:solidFill>
            <a:prstDash val="lgDash"/>
            <a:bevel/>
            <a:headEnd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Konnektor: nurkne 71">
            <a:extLst>
              <a:ext uri="{FF2B5EF4-FFF2-40B4-BE49-F238E27FC236}">
                <a16:creationId xmlns:a16="http://schemas.microsoft.com/office/drawing/2014/main" id="{451CE015-0F37-5A54-A6E9-11D46661246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10324" y="2154606"/>
            <a:ext cx="752607" cy="1130309"/>
          </a:xfrm>
          <a:prstGeom prst="bentConnector3">
            <a:avLst>
              <a:gd name="adj1" fmla="val 50000"/>
            </a:avLst>
          </a:prstGeom>
          <a:ln w="34925" cap="rnd" cmpd="dbl">
            <a:solidFill>
              <a:srgbClr val="FF6600"/>
            </a:solidFill>
            <a:prstDash val="lgDash"/>
            <a:bevel/>
            <a:headEnd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Konnektor: nurkne 74">
            <a:extLst>
              <a:ext uri="{FF2B5EF4-FFF2-40B4-BE49-F238E27FC236}">
                <a16:creationId xmlns:a16="http://schemas.microsoft.com/office/drawing/2014/main" id="{B90FF0F0-FC1E-B3C2-CE2E-835A576AE211}"/>
              </a:ext>
            </a:extLst>
          </p:cNvPr>
          <p:cNvCxnSpPr>
            <a:cxnSpLocks/>
          </p:cNvCxnSpPr>
          <p:nvPr/>
        </p:nvCxnSpPr>
        <p:spPr>
          <a:xfrm rot="5400000">
            <a:off x="6461218" y="2816183"/>
            <a:ext cx="209047" cy="377498"/>
          </a:xfrm>
          <a:prstGeom prst="bentConnector2">
            <a:avLst/>
          </a:prstGeom>
          <a:ln w="34925" cap="rnd" cmpd="dbl">
            <a:solidFill>
              <a:srgbClr val="FF3300"/>
            </a:solidFill>
            <a:prstDash val="lgDash"/>
            <a:bevel/>
            <a:headEnd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Konnektor: nurkne 77">
            <a:extLst>
              <a:ext uri="{FF2B5EF4-FFF2-40B4-BE49-F238E27FC236}">
                <a16:creationId xmlns:a16="http://schemas.microsoft.com/office/drawing/2014/main" id="{777C6F74-7167-A48F-EE34-9587489553C5}"/>
              </a:ext>
            </a:extLst>
          </p:cNvPr>
          <p:cNvCxnSpPr>
            <a:cxnSpLocks/>
          </p:cNvCxnSpPr>
          <p:nvPr/>
        </p:nvCxnSpPr>
        <p:spPr>
          <a:xfrm rot="5400000">
            <a:off x="7509227" y="2183512"/>
            <a:ext cx="354580" cy="1788284"/>
          </a:xfrm>
          <a:prstGeom prst="bentConnector2">
            <a:avLst/>
          </a:prstGeom>
          <a:ln w="34925" cap="rnd" cmpd="dbl">
            <a:solidFill>
              <a:srgbClr val="FF3399"/>
            </a:solidFill>
            <a:prstDash val="lgDash"/>
            <a:bevel/>
            <a:headEnd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icture Placeholder 17" descr="Connections outline">
            <a:extLst>
              <a:ext uri="{FF2B5EF4-FFF2-40B4-BE49-F238E27FC236}">
                <a16:creationId xmlns:a16="http://schemas.microsoft.com/office/drawing/2014/main" id="{7AE7540D-CA4E-8342-5935-62F32D9E0DA5}"/>
              </a:ext>
            </a:extLst>
          </p:cNvPr>
          <p:cNvSpPr/>
          <p:nvPr/>
        </p:nvSpPr>
        <p:spPr>
          <a:xfrm>
            <a:off x="2845103" y="1259674"/>
            <a:ext cx="765860" cy="688430"/>
          </a:xfrm>
          <a:custGeom>
            <a:avLst/>
            <a:gdLst>
              <a:gd name="connsiteX0" fmla="*/ 693727 w 765860"/>
              <a:gd name="connsiteY0" fmla="*/ 265870 h 688430"/>
              <a:gd name="connsiteX1" fmla="*/ 673274 w 765860"/>
              <a:gd name="connsiteY1" fmla="*/ 268535 h 688430"/>
              <a:gd name="connsiteX2" fmla="*/ 653709 w 765860"/>
              <a:gd name="connsiteY2" fmla="*/ 208998 h 688430"/>
              <a:gd name="connsiteX3" fmla="*/ 700841 w 765860"/>
              <a:gd name="connsiteY3" fmla="*/ 59709 h 688430"/>
              <a:gd name="connsiteX4" fmla="*/ 551441 w 765860"/>
              <a:gd name="connsiteY4" fmla="*/ 12612 h 688430"/>
              <a:gd name="connsiteX5" fmla="*/ 493637 w 765860"/>
              <a:gd name="connsiteY5" fmla="*/ 88145 h 688430"/>
              <a:gd name="connsiteX6" fmla="*/ 415380 w 765860"/>
              <a:gd name="connsiteY6" fmla="*/ 81036 h 688430"/>
              <a:gd name="connsiteX7" fmla="*/ 340680 w 765860"/>
              <a:gd name="connsiteY7" fmla="*/ 9058 h 688430"/>
              <a:gd name="connsiteX8" fmla="*/ 268647 w 765860"/>
              <a:gd name="connsiteY8" fmla="*/ 83702 h 688430"/>
              <a:gd name="connsiteX9" fmla="*/ 281987 w 765860"/>
              <a:gd name="connsiteY9" fmla="*/ 125467 h 688430"/>
              <a:gd name="connsiteX10" fmla="*/ 184165 w 765860"/>
              <a:gd name="connsiteY10" fmla="*/ 222327 h 688430"/>
              <a:gd name="connsiteX11" fmla="*/ 27650 w 765860"/>
              <a:gd name="connsiteY11" fmla="*/ 232991 h 688430"/>
              <a:gd name="connsiteX12" fmla="*/ 37432 w 765860"/>
              <a:gd name="connsiteY12" fmla="*/ 389388 h 688430"/>
              <a:gd name="connsiteX13" fmla="*/ 110354 w 765860"/>
              <a:gd name="connsiteY13" fmla="*/ 416935 h 688430"/>
              <a:gd name="connsiteX14" fmla="*/ 118358 w 765860"/>
              <a:gd name="connsiteY14" fmla="*/ 416935 h 688430"/>
              <a:gd name="connsiteX15" fmla="*/ 142368 w 765860"/>
              <a:gd name="connsiteY15" fmla="*/ 544897 h 688430"/>
              <a:gd name="connsiteX16" fmla="*/ 93457 w 765860"/>
              <a:gd name="connsiteY16" fmla="*/ 636425 h 688430"/>
              <a:gd name="connsiteX17" fmla="*/ 185054 w 765860"/>
              <a:gd name="connsiteY17" fmla="*/ 685299 h 688430"/>
              <a:gd name="connsiteX18" fmla="*/ 233965 w 765860"/>
              <a:gd name="connsiteY18" fmla="*/ 593771 h 688430"/>
              <a:gd name="connsiteX19" fmla="*/ 228629 w 765860"/>
              <a:gd name="connsiteY19" fmla="*/ 580442 h 688430"/>
              <a:gd name="connsiteX20" fmla="*/ 307776 w 765860"/>
              <a:gd name="connsiteY20" fmla="*/ 540454 h 688430"/>
              <a:gd name="connsiteX21" fmla="*/ 307776 w 765860"/>
              <a:gd name="connsiteY21" fmla="*/ 540454 h 688430"/>
              <a:gd name="connsiteX22" fmla="*/ 493637 w 765860"/>
              <a:gd name="connsiteY22" fmla="*/ 568890 h 688430"/>
              <a:gd name="connsiteX23" fmla="*/ 542548 w 765860"/>
              <a:gd name="connsiteY23" fmla="*/ 423156 h 688430"/>
              <a:gd name="connsiteX24" fmla="*/ 628809 w 765860"/>
              <a:gd name="connsiteY24" fmla="*/ 376059 h 688430"/>
              <a:gd name="connsiteX25" fmla="*/ 729299 w 765860"/>
              <a:gd name="connsiteY25" fmla="*/ 402717 h 688430"/>
              <a:gd name="connsiteX26" fmla="*/ 755977 w 765860"/>
              <a:gd name="connsiteY26" fmla="*/ 302303 h 688430"/>
              <a:gd name="connsiteX27" fmla="*/ 693727 w 765860"/>
              <a:gd name="connsiteY27" fmla="*/ 265870 h 688430"/>
              <a:gd name="connsiteX28" fmla="*/ 547884 w 765860"/>
              <a:gd name="connsiteY28" fmla="*/ 186782 h 688430"/>
              <a:gd name="connsiteX29" fmla="*/ 606577 w 765860"/>
              <a:gd name="connsiteY29" fmla="*/ 137908 h 688430"/>
              <a:gd name="connsiteX30" fmla="*/ 655488 w 765860"/>
              <a:gd name="connsiteY30" fmla="*/ 186782 h 688430"/>
              <a:gd name="connsiteX31" fmla="*/ 547884 w 765860"/>
              <a:gd name="connsiteY31" fmla="*/ 186782 h 688430"/>
              <a:gd name="connsiteX32" fmla="*/ 577230 w 765860"/>
              <a:gd name="connsiteY32" fmla="*/ 95254 h 688430"/>
              <a:gd name="connsiteX33" fmla="*/ 602130 w 765860"/>
              <a:gd name="connsiteY33" fmla="*/ 70373 h 688430"/>
              <a:gd name="connsiteX34" fmla="*/ 627031 w 765860"/>
              <a:gd name="connsiteY34" fmla="*/ 95254 h 688430"/>
              <a:gd name="connsiteX35" fmla="*/ 602130 w 765860"/>
              <a:gd name="connsiteY35" fmla="*/ 120136 h 688430"/>
              <a:gd name="connsiteX36" fmla="*/ 577230 w 765860"/>
              <a:gd name="connsiteY36" fmla="*/ 95254 h 688430"/>
              <a:gd name="connsiteX37" fmla="*/ 577230 w 765860"/>
              <a:gd name="connsiteY37" fmla="*/ 95254 h 688430"/>
              <a:gd name="connsiteX38" fmla="*/ 602130 w 765860"/>
              <a:gd name="connsiteY38" fmla="*/ 17055 h 688430"/>
              <a:gd name="connsiteX39" fmla="*/ 695506 w 765860"/>
              <a:gd name="connsiteY39" fmla="*/ 110361 h 688430"/>
              <a:gd name="connsiteX40" fmla="*/ 671495 w 765860"/>
              <a:gd name="connsiteY40" fmla="*/ 173453 h 688430"/>
              <a:gd name="connsiteX41" fmla="*/ 631477 w 765860"/>
              <a:gd name="connsiteY41" fmla="*/ 126356 h 688430"/>
              <a:gd name="connsiteX42" fmla="*/ 633256 w 765860"/>
              <a:gd name="connsiteY42" fmla="*/ 65930 h 688430"/>
              <a:gd name="connsiteX43" fmla="*/ 572784 w 765860"/>
              <a:gd name="connsiteY43" fmla="*/ 64152 h 688430"/>
              <a:gd name="connsiteX44" fmla="*/ 571005 w 765860"/>
              <a:gd name="connsiteY44" fmla="*/ 124579 h 688430"/>
              <a:gd name="connsiteX45" fmla="*/ 572784 w 765860"/>
              <a:gd name="connsiteY45" fmla="*/ 126356 h 688430"/>
              <a:gd name="connsiteX46" fmla="*/ 532766 w 765860"/>
              <a:gd name="connsiteY46" fmla="*/ 173453 h 688430"/>
              <a:gd name="connsiteX47" fmla="*/ 538991 w 765860"/>
              <a:gd name="connsiteY47" fmla="*/ 41937 h 688430"/>
              <a:gd name="connsiteX48" fmla="*/ 602130 w 765860"/>
              <a:gd name="connsiteY48" fmla="*/ 17055 h 688430"/>
              <a:gd name="connsiteX49" fmla="*/ 542548 w 765860"/>
              <a:gd name="connsiteY49" fmla="*/ 204555 h 688430"/>
              <a:gd name="connsiteX50" fmla="*/ 470516 w 765860"/>
              <a:gd name="connsiteY50" fmla="*/ 340514 h 688430"/>
              <a:gd name="connsiteX51" fmla="*/ 299772 w 765860"/>
              <a:gd name="connsiteY51" fmla="*/ 395608 h 688430"/>
              <a:gd name="connsiteX52" fmla="*/ 213511 w 765860"/>
              <a:gd name="connsiteY52" fmla="*/ 348511 h 688430"/>
              <a:gd name="connsiteX53" fmla="*/ 196615 w 765860"/>
              <a:gd name="connsiteY53" fmla="*/ 234768 h 688430"/>
              <a:gd name="connsiteX54" fmla="*/ 294437 w 765860"/>
              <a:gd name="connsiteY54" fmla="*/ 137019 h 688430"/>
              <a:gd name="connsiteX55" fmla="*/ 397594 w 765860"/>
              <a:gd name="connsiteY55" fmla="*/ 129022 h 688430"/>
              <a:gd name="connsiteX56" fmla="*/ 413601 w 765860"/>
              <a:gd name="connsiteY56" fmla="*/ 97920 h 688430"/>
              <a:gd name="connsiteX57" fmla="*/ 491859 w 765860"/>
              <a:gd name="connsiteY57" fmla="*/ 105029 h 688430"/>
              <a:gd name="connsiteX58" fmla="*/ 491859 w 765860"/>
              <a:gd name="connsiteY58" fmla="*/ 110361 h 688430"/>
              <a:gd name="connsiteX59" fmla="*/ 542548 w 765860"/>
              <a:gd name="connsiteY59" fmla="*/ 204555 h 688430"/>
              <a:gd name="connsiteX60" fmla="*/ 330008 w 765860"/>
              <a:gd name="connsiteY60" fmla="*/ 72150 h 688430"/>
              <a:gd name="connsiteX61" fmla="*/ 342458 w 765860"/>
              <a:gd name="connsiteY61" fmla="*/ 59709 h 688430"/>
              <a:gd name="connsiteX62" fmla="*/ 354908 w 765860"/>
              <a:gd name="connsiteY62" fmla="*/ 72150 h 688430"/>
              <a:gd name="connsiteX63" fmla="*/ 342458 w 765860"/>
              <a:gd name="connsiteY63" fmla="*/ 84591 h 688430"/>
              <a:gd name="connsiteX64" fmla="*/ 342458 w 765860"/>
              <a:gd name="connsiteY64" fmla="*/ 84591 h 688430"/>
              <a:gd name="connsiteX65" fmla="*/ 330008 w 765860"/>
              <a:gd name="connsiteY65" fmla="*/ 72150 h 688430"/>
              <a:gd name="connsiteX66" fmla="*/ 342458 w 765860"/>
              <a:gd name="connsiteY66" fmla="*/ 101475 h 688430"/>
              <a:gd name="connsiteX67" fmla="*/ 372694 w 765860"/>
              <a:gd name="connsiteY67" fmla="*/ 127245 h 688430"/>
              <a:gd name="connsiteX68" fmla="*/ 312222 w 765860"/>
              <a:gd name="connsiteY68" fmla="*/ 127245 h 688430"/>
              <a:gd name="connsiteX69" fmla="*/ 342458 w 765860"/>
              <a:gd name="connsiteY69" fmla="*/ 101475 h 688430"/>
              <a:gd name="connsiteX70" fmla="*/ 342458 w 765860"/>
              <a:gd name="connsiteY70" fmla="*/ 25942 h 688430"/>
              <a:gd name="connsiteX71" fmla="*/ 398483 w 765860"/>
              <a:gd name="connsiteY71" fmla="*/ 81036 h 688430"/>
              <a:gd name="connsiteX72" fmla="*/ 387812 w 765860"/>
              <a:gd name="connsiteY72" fmla="*/ 113915 h 688430"/>
              <a:gd name="connsiteX73" fmla="*/ 366469 w 765860"/>
              <a:gd name="connsiteY73" fmla="*/ 89922 h 688430"/>
              <a:gd name="connsiteX74" fmla="*/ 372694 w 765860"/>
              <a:gd name="connsiteY74" fmla="*/ 71261 h 688430"/>
              <a:gd name="connsiteX75" fmla="*/ 342458 w 765860"/>
              <a:gd name="connsiteY75" fmla="*/ 41048 h 688430"/>
              <a:gd name="connsiteX76" fmla="*/ 312222 w 765860"/>
              <a:gd name="connsiteY76" fmla="*/ 71261 h 688430"/>
              <a:gd name="connsiteX77" fmla="*/ 318447 w 765860"/>
              <a:gd name="connsiteY77" fmla="*/ 89922 h 688430"/>
              <a:gd name="connsiteX78" fmla="*/ 297105 w 765860"/>
              <a:gd name="connsiteY78" fmla="*/ 113915 h 688430"/>
              <a:gd name="connsiteX79" fmla="*/ 308665 w 765860"/>
              <a:gd name="connsiteY79" fmla="*/ 36605 h 688430"/>
              <a:gd name="connsiteX80" fmla="*/ 342458 w 765860"/>
              <a:gd name="connsiteY80" fmla="*/ 25942 h 688430"/>
              <a:gd name="connsiteX81" fmla="*/ 17868 w 765860"/>
              <a:gd name="connsiteY81" fmla="*/ 305858 h 688430"/>
              <a:gd name="connsiteX82" fmla="*/ 111243 w 765860"/>
              <a:gd name="connsiteY82" fmla="*/ 212552 h 688430"/>
              <a:gd name="connsiteX83" fmla="*/ 204618 w 765860"/>
              <a:gd name="connsiteY83" fmla="*/ 305858 h 688430"/>
              <a:gd name="connsiteX84" fmla="*/ 180608 w 765860"/>
              <a:gd name="connsiteY84" fmla="*/ 368950 h 688430"/>
              <a:gd name="connsiteX85" fmla="*/ 140590 w 765860"/>
              <a:gd name="connsiteY85" fmla="*/ 321853 h 688430"/>
              <a:gd name="connsiteX86" fmla="*/ 142368 w 765860"/>
              <a:gd name="connsiteY86" fmla="*/ 261427 h 688430"/>
              <a:gd name="connsiteX87" fmla="*/ 81897 w 765860"/>
              <a:gd name="connsiteY87" fmla="*/ 259649 h 688430"/>
              <a:gd name="connsiteX88" fmla="*/ 80118 w 765860"/>
              <a:gd name="connsiteY88" fmla="*/ 320076 h 688430"/>
              <a:gd name="connsiteX89" fmla="*/ 81897 w 765860"/>
              <a:gd name="connsiteY89" fmla="*/ 321853 h 688430"/>
              <a:gd name="connsiteX90" fmla="*/ 41879 w 765860"/>
              <a:gd name="connsiteY90" fmla="*/ 368950 h 688430"/>
              <a:gd name="connsiteX91" fmla="*/ 17868 w 765860"/>
              <a:gd name="connsiteY91" fmla="*/ 305858 h 688430"/>
              <a:gd name="connsiteX92" fmla="*/ 86343 w 765860"/>
              <a:gd name="connsiteY92" fmla="*/ 290751 h 688430"/>
              <a:gd name="connsiteX93" fmla="*/ 111243 w 765860"/>
              <a:gd name="connsiteY93" fmla="*/ 265870 h 688430"/>
              <a:gd name="connsiteX94" fmla="*/ 136143 w 765860"/>
              <a:gd name="connsiteY94" fmla="*/ 290751 h 688430"/>
              <a:gd name="connsiteX95" fmla="*/ 111243 w 765860"/>
              <a:gd name="connsiteY95" fmla="*/ 315632 h 688430"/>
              <a:gd name="connsiteX96" fmla="*/ 86343 w 765860"/>
              <a:gd name="connsiteY96" fmla="*/ 290751 h 688430"/>
              <a:gd name="connsiteX97" fmla="*/ 56997 w 765860"/>
              <a:gd name="connsiteY97" fmla="*/ 382279 h 688430"/>
              <a:gd name="connsiteX98" fmla="*/ 115690 w 765860"/>
              <a:gd name="connsiteY98" fmla="*/ 333405 h 688430"/>
              <a:gd name="connsiteX99" fmla="*/ 164601 w 765860"/>
              <a:gd name="connsiteY99" fmla="*/ 382279 h 688430"/>
              <a:gd name="connsiteX100" fmla="*/ 56997 w 765860"/>
              <a:gd name="connsiteY100" fmla="*/ 382279 h 688430"/>
              <a:gd name="connsiteX101" fmla="*/ 133475 w 765860"/>
              <a:gd name="connsiteY101" fmla="*/ 661306 h 688430"/>
              <a:gd name="connsiteX102" fmla="*/ 168158 w 765860"/>
              <a:gd name="connsiteY102" fmla="*/ 635536 h 688430"/>
              <a:gd name="connsiteX103" fmla="*/ 193947 w 765860"/>
              <a:gd name="connsiteY103" fmla="*/ 661306 h 688430"/>
              <a:gd name="connsiteX104" fmla="*/ 133475 w 765860"/>
              <a:gd name="connsiteY104" fmla="*/ 661306 h 688430"/>
              <a:gd name="connsiteX105" fmla="*/ 152150 w 765860"/>
              <a:gd name="connsiteY105" fmla="*/ 605323 h 688430"/>
              <a:gd name="connsiteX106" fmla="*/ 164601 w 765860"/>
              <a:gd name="connsiteY106" fmla="*/ 592883 h 688430"/>
              <a:gd name="connsiteX107" fmla="*/ 177051 w 765860"/>
              <a:gd name="connsiteY107" fmla="*/ 605323 h 688430"/>
              <a:gd name="connsiteX108" fmla="*/ 164601 w 765860"/>
              <a:gd name="connsiteY108" fmla="*/ 617764 h 688430"/>
              <a:gd name="connsiteX109" fmla="*/ 152150 w 765860"/>
              <a:gd name="connsiteY109" fmla="*/ 605323 h 688430"/>
              <a:gd name="connsiteX110" fmla="*/ 152150 w 765860"/>
              <a:gd name="connsiteY110" fmla="*/ 605323 h 688430"/>
              <a:gd name="connsiteX111" fmla="*/ 209065 w 765860"/>
              <a:gd name="connsiteY111" fmla="*/ 647088 h 688430"/>
              <a:gd name="connsiteX112" fmla="*/ 187722 w 765860"/>
              <a:gd name="connsiteY112" fmla="*/ 623096 h 688430"/>
              <a:gd name="connsiteX113" fmla="*/ 193947 w 765860"/>
              <a:gd name="connsiteY113" fmla="*/ 604435 h 688430"/>
              <a:gd name="connsiteX114" fmla="*/ 163711 w 765860"/>
              <a:gd name="connsiteY114" fmla="*/ 574221 h 688430"/>
              <a:gd name="connsiteX115" fmla="*/ 133475 w 765860"/>
              <a:gd name="connsiteY115" fmla="*/ 604435 h 688430"/>
              <a:gd name="connsiteX116" fmla="*/ 139700 w 765860"/>
              <a:gd name="connsiteY116" fmla="*/ 623096 h 688430"/>
              <a:gd name="connsiteX117" fmla="*/ 118358 w 765860"/>
              <a:gd name="connsiteY117" fmla="*/ 647088 h 688430"/>
              <a:gd name="connsiteX118" fmla="*/ 130808 w 765860"/>
              <a:gd name="connsiteY118" fmla="*/ 569778 h 688430"/>
              <a:gd name="connsiteX119" fmla="*/ 208176 w 765860"/>
              <a:gd name="connsiteY119" fmla="*/ 582219 h 688430"/>
              <a:gd name="connsiteX120" fmla="*/ 209065 w 765860"/>
              <a:gd name="connsiteY120" fmla="*/ 647088 h 688430"/>
              <a:gd name="connsiteX121" fmla="*/ 209065 w 765860"/>
              <a:gd name="connsiteY121" fmla="*/ 647088 h 688430"/>
              <a:gd name="connsiteX122" fmla="*/ 217958 w 765860"/>
              <a:gd name="connsiteY122" fmla="*/ 565335 h 688430"/>
              <a:gd name="connsiteX123" fmla="*/ 164601 w 765860"/>
              <a:gd name="connsiteY123" fmla="*/ 541342 h 688430"/>
              <a:gd name="connsiteX124" fmla="*/ 161043 w 765860"/>
              <a:gd name="connsiteY124" fmla="*/ 541342 h 688430"/>
              <a:gd name="connsiteX125" fmla="*/ 137033 w 765860"/>
              <a:gd name="connsiteY125" fmla="*/ 413381 h 688430"/>
              <a:gd name="connsiteX126" fmla="*/ 205508 w 765860"/>
              <a:gd name="connsiteY126" fmla="*/ 363618 h 688430"/>
              <a:gd name="connsiteX127" fmla="*/ 291769 w 765860"/>
              <a:gd name="connsiteY127" fmla="*/ 410715 h 688430"/>
              <a:gd name="connsiteX128" fmla="*/ 297994 w 765860"/>
              <a:gd name="connsiteY128" fmla="*/ 524459 h 688430"/>
              <a:gd name="connsiteX129" fmla="*/ 217958 w 765860"/>
              <a:gd name="connsiteY129" fmla="*/ 565335 h 688430"/>
              <a:gd name="connsiteX130" fmla="*/ 347794 w 765860"/>
              <a:gd name="connsiteY130" fmla="*/ 554672 h 688430"/>
              <a:gd name="connsiteX131" fmla="*/ 420716 w 765860"/>
              <a:gd name="connsiteY131" fmla="*/ 492468 h 688430"/>
              <a:gd name="connsiteX132" fmla="*/ 482966 w 765860"/>
              <a:gd name="connsiteY132" fmla="*/ 554672 h 688430"/>
              <a:gd name="connsiteX133" fmla="*/ 347794 w 765860"/>
              <a:gd name="connsiteY133" fmla="*/ 554672 h 688430"/>
              <a:gd name="connsiteX134" fmla="*/ 383365 w 765860"/>
              <a:gd name="connsiteY134" fmla="*/ 442705 h 688430"/>
              <a:gd name="connsiteX135" fmla="*/ 415380 w 765860"/>
              <a:gd name="connsiteY135" fmla="*/ 410715 h 688430"/>
              <a:gd name="connsiteX136" fmla="*/ 447394 w 765860"/>
              <a:gd name="connsiteY136" fmla="*/ 442705 h 688430"/>
              <a:gd name="connsiteX137" fmla="*/ 415380 w 765860"/>
              <a:gd name="connsiteY137" fmla="*/ 474696 h 688430"/>
              <a:gd name="connsiteX138" fmla="*/ 415380 w 765860"/>
              <a:gd name="connsiteY138" fmla="*/ 474696 h 688430"/>
              <a:gd name="connsiteX139" fmla="*/ 383365 w 765860"/>
              <a:gd name="connsiteY139" fmla="*/ 442705 h 688430"/>
              <a:gd name="connsiteX140" fmla="*/ 498973 w 765860"/>
              <a:gd name="connsiteY140" fmla="*/ 541342 h 688430"/>
              <a:gd name="connsiteX141" fmla="*/ 447394 w 765860"/>
              <a:gd name="connsiteY141" fmla="*/ 480916 h 688430"/>
              <a:gd name="connsiteX142" fmla="*/ 453619 w 765860"/>
              <a:gd name="connsiteY142" fmla="*/ 410715 h 688430"/>
              <a:gd name="connsiteX143" fmla="*/ 383365 w 765860"/>
              <a:gd name="connsiteY143" fmla="*/ 404495 h 688430"/>
              <a:gd name="connsiteX144" fmla="*/ 377140 w 765860"/>
              <a:gd name="connsiteY144" fmla="*/ 474696 h 688430"/>
              <a:gd name="connsiteX145" fmla="*/ 383365 w 765860"/>
              <a:gd name="connsiteY145" fmla="*/ 480916 h 688430"/>
              <a:gd name="connsiteX146" fmla="*/ 331787 w 765860"/>
              <a:gd name="connsiteY146" fmla="*/ 541342 h 688430"/>
              <a:gd name="connsiteX147" fmla="*/ 335344 w 765860"/>
              <a:gd name="connsiteY147" fmla="*/ 377836 h 688430"/>
              <a:gd name="connsiteX148" fmla="*/ 498973 w 765860"/>
              <a:gd name="connsiteY148" fmla="*/ 381390 h 688430"/>
              <a:gd name="connsiteX149" fmla="*/ 498973 w 765860"/>
              <a:gd name="connsiteY149" fmla="*/ 541342 h 688430"/>
              <a:gd name="connsiteX150" fmla="*/ 536323 w 765860"/>
              <a:gd name="connsiteY150" fmla="*/ 406272 h 688430"/>
              <a:gd name="connsiteX151" fmla="*/ 486523 w 765860"/>
              <a:gd name="connsiteY151" fmla="*/ 348511 h 688430"/>
              <a:gd name="connsiteX152" fmla="*/ 558555 w 765860"/>
              <a:gd name="connsiteY152" fmla="*/ 212552 h 688430"/>
              <a:gd name="connsiteX153" fmla="*/ 636813 w 765860"/>
              <a:gd name="connsiteY153" fmla="*/ 216107 h 688430"/>
              <a:gd name="connsiteX154" fmla="*/ 656377 w 765860"/>
              <a:gd name="connsiteY154" fmla="*/ 275644 h 688430"/>
              <a:gd name="connsiteX155" fmla="*/ 622584 w 765860"/>
              <a:gd name="connsiteY155" fmla="*/ 359175 h 688430"/>
              <a:gd name="connsiteX156" fmla="*/ 536323 w 765860"/>
              <a:gd name="connsiteY156" fmla="*/ 406272 h 688430"/>
              <a:gd name="connsiteX157" fmla="*/ 662602 w 765860"/>
              <a:gd name="connsiteY157" fmla="*/ 385834 h 688430"/>
              <a:gd name="connsiteX158" fmla="*/ 697284 w 765860"/>
              <a:gd name="connsiteY158" fmla="*/ 360064 h 688430"/>
              <a:gd name="connsiteX159" fmla="*/ 723074 w 765860"/>
              <a:gd name="connsiteY159" fmla="*/ 385834 h 688430"/>
              <a:gd name="connsiteX160" fmla="*/ 662602 w 765860"/>
              <a:gd name="connsiteY160" fmla="*/ 385834 h 688430"/>
              <a:gd name="connsiteX161" fmla="*/ 681277 w 765860"/>
              <a:gd name="connsiteY161" fmla="*/ 329850 h 688430"/>
              <a:gd name="connsiteX162" fmla="*/ 693727 w 765860"/>
              <a:gd name="connsiteY162" fmla="*/ 317410 h 688430"/>
              <a:gd name="connsiteX163" fmla="*/ 706177 w 765860"/>
              <a:gd name="connsiteY163" fmla="*/ 329850 h 688430"/>
              <a:gd name="connsiteX164" fmla="*/ 693727 w 765860"/>
              <a:gd name="connsiteY164" fmla="*/ 342291 h 688430"/>
              <a:gd name="connsiteX165" fmla="*/ 693727 w 765860"/>
              <a:gd name="connsiteY165" fmla="*/ 342291 h 688430"/>
              <a:gd name="connsiteX166" fmla="*/ 681277 w 765860"/>
              <a:gd name="connsiteY166" fmla="*/ 329850 h 688430"/>
              <a:gd name="connsiteX167" fmla="*/ 681277 w 765860"/>
              <a:gd name="connsiteY167" fmla="*/ 329850 h 688430"/>
              <a:gd name="connsiteX168" fmla="*/ 738192 w 765860"/>
              <a:gd name="connsiteY168" fmla="*/ 371616 h 688430"/>
              <a:gd name="connsiteX169" fmla="*/ 716849 w 765860"/>
              <a:gd name="connsiteY169" fmla="*/ 347623 h 688430"/>
              <a:gd name="connsiteX170" fmla="*/ 723074 w 765860"/>
              <a:gd name="connsiteY170" fmla="*/ 328962 h 688430"/>
              <a:gd name="connsiteX171" fmla="*/ 692838 w 765860"/>
              <a:gd name="connsiteY171" fmla="*/ 298749 h 688430"/>
              <a:gd name="connsiteX172" fmla="*/ 662602 w 765860"/>
              <a:gd name="connsiteY172" fmla="*/ 328962 h 688430"/>
              <a:gd name="connsiteX173" fmla="*/ 668827 w 765860"/>
              <a:gd name="connsiteY173" fmla="*/ 347623 h 688430"/>
              <a:gd name="connsiteX174" fmla="*/ 647484 w 765860"/>
              <a:gd name="connsiteY174" fmla="*/ 371616 h 688430"/>
              <a:gd name="connsiteX175" fmla="*/ 659934 w 765860"/>
              <a:gd name="connsiteY175" fmla="*/ 294306 h 688430"/>
              <a:gd name="connsiteX176" fmla="*/ 737302 w 765860"/>
              <a:gd name="connsiteY176" fmla="*/ 306746 h 688430"/>
              <a:gd name="connsiteX177" fmla="*/ 738192 w 765860"/>
              <a:gd name="connsiteY177" fmla="*/ 371616 h 688430"/>
              <a:gd name="connsiteX178" fmla="*/ 738192 w 765860"/>
              <a:gd name="connsiteY178" fmla="*/ 371616 h 68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765860" h="688430">
                <a:moveTo>
                  <a:pt x="693727" y="265870"/>
                </a:moveTo>
                <a:cubicBezTo>
                  <a:pt x="686613" y="265870"/>
                  <a:pt x="680388" y="266758"/>
                  <a:pt x="673274" y="268535"/>
                </a:cubicBezTo>
                <a:lnTo>
                  <a:pt x="653709" y="208998"/>
                </a:lnTo>
                <a:cubicBezTo>
                  <a:pt x="707956" y="180562"/>
                  <a:pt x="729299" y="113915"/>
                  <a:pt x="700841" y="59709"/>
                </a:cubicBezTo>
                <a:cubicBezTo>
                  <a:pt x="672384" y="5503"/>
                  <a:pt x="605688" y="-15824"/>
                  <a:pt x="551441" y="12612"/>
                </a:cubicBezTo>
                <a:cubicBezTo>
                  <a:pt x="522094" y="27719"/>
                  <a:pt x="500752" y="56155"/>
                  <a:pt x="493637" y="88145"/>
                </a:cubicBezTo>
                <a:lnTo>
                  <a:pt x="415380" y="81036"/>
                </a:lnTo>
                <a:cubicBezTo>
                  <a:pt x="414491" y="40160"/>
                  <a:pt x="381587" y="8169"/>
                  <a:pt x="340680" y="9058"/>
                </a:cubicBezTo>
                <a:cubicBezTo>
                  <a:pt x="299772" y="9947"/>
                  <a:pt x="267758" y="42826"/>
                  <a:pt x="268647" y="83702"/>
                </a:cubicBezTo>
                <a:cubicBezTo>
                  <a:pt x="268647" y="98809"/>
                  <a:pt x="273983" y="113027"/>
                  <a:pt x="281987" y="125467"/>
                </a:cubicBezTo>
                <a:lnTo>
                  <a:pt x="184165" y="222327"/>
                </a:lnTo>
                <a:cubicBezTo>
                  <a:pt x="137922" y="182339"/>
                  <a:pt x="67668" y="186782"/>
                  <a:pt x="27650" y="232991"/>
                </a:cubicBezTo>
                <a:cubicBezTo>
                  <a:pt x="-12368" y="279199"/>
                  <a:pt x="-8811" y="349400"/>
                  <a:pt x="37432" y="389388"/>
                </a:cubicBezTo>
                <a:cubicBezTo>
                  <a:pt x="57886" y="407161"/>
                  <a:pt x="83675" y="416935"/>
                  <a:pt x="110354" y="416935"/>
                </a:cubicBezTo>
                <a:cubicBezTo>
                  <a:pt x="113022" y="416935"/>
                  <a:pt x="115690" y="416935"/>
                  <a:pt x="118358" y="416935"/>
                </a:cubicBezTo>
                <a:lnTo>
                  <a:pt x="142368" y="544897"/>
                </a:lnTo>
                <a:cubicBezTo>
                  <a:pt x="103240" y="556449"/>
                  <a:pt x="81897" y="597326"/>
                  <a:pt x="93457" y="636425"/>
                </a:cubicBezTo>
                <a:cubicBezTo>
                  <a:pt x="105018" y="675524"/>
                  <a:pt x="145925" y="696851"/>
                  <a:pt x="185054" y="685299"/>
                </a:cubicBezTo>
                <a:cubicBezTo>
                  <a:pt x="224183" y="673747"/>
                  <a:pt x="245526" y="632870"/>
                  <a:pt x="233965" y="593771"/>
                </a:cubicBezTo>
                <a:cubicBezTo>
                  <a:pt x="232186" y="589328"/>
                  <a:pt x="230408" y="584885"/>
                  <a:pt x="228629" y="580442"/>
                </a:cubicBezTo>
                <a:lnTo>
                  <a:pt x="307776" y="540454"/>
                </a:lnTo>
                <a:lnTo>
                  <a:pt x="307776" y="540454"/>
                </a:lnTo>
                <a:cubicBezTo>
                  <a:pt x="351351" y="599991"/>
                  <a:pt x="434944" y="612432"/>
                  <a:pt x="493637" y="568890"/>
                </a:cubicBezTo>
                <a:cubicBezTo>
                  <a:pt x="538991" y="535122"/>
                  <a:pt x="558555" y="477362"/>
                  <a:pt x="542548" y="423156"/>
                </a:cubicBezTo>
                <a:lnTo>
                  <a:pt x="628809" y="376059"/>
                </a:lnTo>
                <a:cubicBezTo>
                  <a:pt x="649263" y="410715"/>
                  <a:pt x="693727" y="423156"/>
                  <a:pt x="729299" y="402717"/>
                </a:cubicBezTo>
                <a:cubicBezTo>
                  <a:pt x="763981" y="382279"/>
                  <a:pt x="776431" y="337848"/>
                  <a:pt x="755977" y="302303"/>
                </a:cubicBezTo>
                <a:cubicBezTo>
                  <a:pt x="743527" y="280088"/>
                  <a:pt x="719516" y="265870"/>
                  <a:pt x="693727" y="265870"/>
                </a:cubicBezTo>
                <a:close/>
                <a:moveTo>
                  <a:pt x="547884" y="186782"/>
                </a:moveTo>
                <a:cubicBezTo>
                  <a:pt x="550552" y="157458"/>
                  <a:pt x="577230" y="135242"/>
                  <a:pt x="606577" y="137908"/>
                </a:cubicBezTo>
                <a:cubicBezTo>
                  <a:pt x="632366" y="140574"/>
                  <a:pt x="652820" y="161012"/>
                  <a:pt x="655488" y="186782"/>
                </a:cubicBezTo>
                <a:cubicBezTo>
                  <a:pt x="623473" y="208998"/>
                  <a:pt x="580787" y="208998"/>
                  <a:pt x="547884" y="186782"/>
                </a:cubicBezTo>
                <a:close/>
                <a:moveTo>
                  <a:pt x="577230" y="95254"/>
                </a:moveTo>
                <a:cubicBezTo>
                  <a:pt x="577230" y="81925"/>
                  <a:pt x="587902" y="70373"/>
                  <a:pt x="602130" y="70373"/>
                </a:cubicBezTo>
                <a:cubicBezTo>
                  <a:pt x="616359" y="70373"/>
                  <a:pt x="627031" y="81036"/>
                  <a:pt x="627031" y="95254"/>
                </a:cubicBezTo>
                <a:cubicBezTo>
                  <a:pt x="627031" y="108584"/>
                  <a:pt x="616359" y="120136"/>
                  <a:pt x="602130" y="120136"/>
                </a:cubicBezTo>
                <a:cubicBezTo>
                  <a:pt x="588791" y="120136"/>
                  <a:pt x="577230" y="108584"/>
                  <a:pt x="577230" y="95254"/>
                </a:cubicBezTo>
                <a:lnTo>
                  <a:pt x="577230" y="95254"/>
                </a:lnTo>
                <a:close/>
                <a:moveTo>
                  <a:pt x="602130" y="17055"/>
                </a:moveTo>
                <a:cubicBezTo>
                  <a:pt x="653709" y="17055"/>
                  <a:pt x="695506" y="58821"/>
                  <a:pt x="695506" y="110361"/>
                </a:cubicBezTo>
                <a:cubicBezTo>
                  <a:pt x="695506" y="133465"/>
                  <a:pt x="686613" y="155681"/>
                  <a:pt x="671495" y="173453"/>
                </a:cubicBezTo>
                <a:cubicBezTo>
                  <a:pt x="666159" y="153015"/>
                  <a:pt x="651041" y="135242"/>
                  <a:pt x="631477" y="126356"/>
                </a:cubicBezTo>
                <a:cubicBezTo>
                  <a:pt x="648373" y="110361"/>
                  <a:pt x="649263" y="83702"/>
                  <a:pt x="633256" y="65930"/>
                </a:cubicBezTo>
                <a:cubicBezTo>
                  <a:pt x="617248" y="49046"/>
                  <a:pt x="590570" y="48157"/>
                  <a:pt x="572784" y="64152"/>
                </a:cubicBezTo>
                <a:cubicBezTo>
                  <a:pt x="554998" y="80148"/>
                  <a:pt x="554998" y="106806"/>
                  <a:pt x="571005" y="124579"/>
                </a:cubicBezTo>
                <a:cubicBezTo>
                  <a:pt x="571895" y="125467"/>
                  <a:pt x="572784" y="126356"/>
                  <a:pt x="572784" y="126356"/>
                </a:cubicBezTo>
                <a:cubicBezTo>
                  <a:pt x="553220" y="135242"/>
                  <a:pt x="538102" y="152126"/>
                  <a:pt x="532766" y="173453"/>
                </a:cubicBezTo>
                <a:cubicBezTo>
                  <a:pt x="498084" y="135242"/>
                  <a:pt x="500752" y="76593"/>
                  <a:pt x="538991" y="41937"/>
                </a:cubicBezTo>
                <a:cubicBezTo>
                  <a:pt x="556777" y="25942"/>
                  <a:pt x="579009" y="17055"/>
                  <a:pt x="602130" y="17055"/>
                </a:cubicBezTo>
                <a:close/>
                <a:moveTo>
                  <a:pt x="542548" y="204555"/>
                </a:moveTo>
                <a:lnTo>
                  <a:pt x="470516" y="340514"/>
                </a:lnTo>
                <a:cubicBezTo>
                  <a:pt x="407376" y="311189"/>
                  <a:pt x="333565" y="335182"/>
                  <a:pt x="299772" y="395608"/>
                </a:cubicBezTo>
                <a:lnTo>
                  <a:pt x="213511" y="348511"/>
                </a:lnTo>
                <a:cubicBezTo>
                  <a:pt x="229519" y="310301"/>
                  <a:pt x="222404" y="266758"/>
                  <a:pt x="196615" y="234768"/>
                </a:cubicBezTo>
                <a:lnTo>
                  <a:pt x="294437" y="137019"/>
                </a:lnTo>
                <a:cubicBezTo>
                  <a:pt x="324672" y="163678"/>
                  <a:pt x="370915" y="160124"/>
                  <a:pt x="397594" y="129022"/>
                </a:cubicBezTo>
                <a:cubicBezTo>
                  <a:pt x="405598" y="120136"/>
                  <a:pt x="410933" y="109472"/>
                  <a:pt x="413601" y="97920"/>
                </a:cubicBezTo>
                <a:lnTo>
                  <a:pt x="491859" y="105029"/>
                </a:lnTo>
                <a:cubicBezTo>
                  <a:pt x="491859" y="106806"/>
                  <a:pt x="491859" y="108584"/>
                  <a:pt x="491859" y="110361"/>
                </a:cubicBezTo>
                <a:cubicBezTo>
                  <a:pt x="490969" y="148572"/>
                  <a:pt x="510534" y="184116"/>
                  <a:pt x="542548" y="204555"/>
                </a:cubicBezTo>
                <a:close/>
                <a:moveTo>
                  <a:pt x="330008" y="72150"/>
                </a:moveTo>
                <a:cubicBezTo>
                  <a:pt x="330008" y="65041"/>
                  <a:pt x="335344" y="59709"/>
                  <a:pt x="342458" y="59709"/>
                </a:cubicBezTo>
                <a:cubicBezTo>
                  <a:pt x="349573" y="59709"/>
                  <a:pt x="354908" y="65041"/>
                  <a:pt x="354908" y="72150"/>
                </a:cubicBezTo>
                <a:cubicBezTo>
                  <a:pt x="354908" y="79259"/>
                  <a:pt x="349573" y="84591"/>
                  <a:pt x="342458" y="84591"/>
                </a:cubicBezTo>
                <a:cubicBezTo>
                  <a:pt x="342458" y="84591"/>
                  <a:pt x="342458" y="84591"/>
                  <a:pt x="342458" y="84591"/>
                </a:cubicBezTo>
                <a:cubicBezTo>
                  <a:pt x="335344" y="83702"/>
                  <a:pt x="330008" y="78370"/>
                  <a:pt x="330008" y="72150"/>
                </a:cubicBezTo>
                <a:close/>
                <a:moveTo>
                  <a:pt x="342458" y="101475"/>
                </a:moveTo>
                <a:cubicBezTo>
                  <a:pt x="357576" y="101475"/>
                  <a:pt x="370026" y="112138"/>
                  <a:pt x="372694" y="127245"/>
                </a:cubicBezTo>
                <a:cubicBezTo>
                  <a:pt x="354019" y="139685"/>
                  <a:pt x="330897" y="139685"/>
                  <a:pt x="312222" y="127245"/>
                </a:cubicBezTo>
                <a:cubicBezTo>
                  <a:pt x="314001" y="113027"/>
                  <a:pt x="326451" y="102363"/>
                  <a:pt x="342458" y="101475"/>
                </a:cubicBezTo>
                <a:close/>
                <a:moveTo>
                  <a:pt x="342458" y="25942"/>
                </a:moveTo>
                <a:cubicBezTo>
                  <a:pt x="372694" y="25942"/>
                  <a:pt x="397594" y="50823"/>
                  <a:pt x="398483" y="81036"/>
                </a:cubicBezTo>
                <a:cubicBezTo>
                  <a:pt x="398483" y="92588"/>
                  <a:pt x="394926" y="104140"/>
                  <a:pt x="387812" y="113915"/>
                </a:cubicBezTo>
                <a:cubicBezTo>
                  <a:pt x="383365" y="104140"/>
                  <a:pt x="376251" y="95254"/>
                  <a:pt x="366469" y="89922"/>
                </a:cubicBezTo>
                <a:cubicBezTo>
                  <a:pt x="370915" y="84591"/>
                  <a:pt x="372694" y="78370"/>
                  <a:pt x="372694" y="71261"/>
                </a:cubicBezTo>
                <a:cubicBezTo>
                  <a:pt x="372694" y="54378"/>
                  <a:pt x="359355" y="41048"/>
                  <a:pt x="342458" y="41048"/>
                </a:cubicBezTo>
                <a:cubicBezTo>
                  <a:pt x="325562" y="41048"/>
                  <a:pt x="312222" y="54378"/>
                  <a:pt x="312222" y="71261"/>
                </a:cubicBezTo>
                <a:cubicBezTo>
                  <a:pt x="312222" y="78370"/>
                  <a:pt x="314890" y="84591"/>
                  <a:pt x="318447" y="89922"/>
                </a:cubicBezTo>
                <a:cubicBezTo>
                  <a:pt x="308665" y="95254"/>
                  <a:pt x="301551" y="103252"/>
                  <a:pt x="297105" y="113915"/>
                </a:cubicBezTo>
                <a:cubicBezTo>
                  <a:pt x="279319" y="89034"/>
                  <a:pt x="284654" y="54378"/>
                  <a:pt x="308665" y="36605"/>
                </a:cubicBezTo>
                <a:cubicBezTo>
                  <a:pt x="318447" y="29496"/>
                  <a:pt x="330008" y="25942"/>
                  <a:pt x="342458" y="25942"/>
                </a:cubicBezTo>
                <a:close/>
                <a:moveTo>
                  <a:pt x="17868" y="305858"/>
                </a:moveTo>
                <a:cubicBezTo>
                  <a:pt x="17868" y="254318"/>
                  <a:pt x="59664" y="212552"/>
                  <a:pt x="111243" y="212552"/>
                </a:cubicBezTo>
                <a:cubicBezTo>
                  <a:pt x="162822" y="212552"/>
                  <a:pt x="204618" y="254318"/>
                  <a:pt x="204618" y="305858"/>
                </a:cubicBezTo>
                <a:cubicBezTo>
                  <a:pt x="204618" y="328962"/>
                  <a:pt x="195726" y="351177"/>
                  <a:pt x="180608" y="368950"/>
                </a:cubicBezTo>
                <a:cubicBezTo>
                  <a:pt x="175272" y="348511"/>
                  <a:pt x="160154" y="330739"/>
                  <a:pt x="140590" y="321853"/>
                </a:cubicBezTo>
                <a:cubicBezTo>
                  <a:pt x="157486" y="305858"/>
                  <a:pt x="158376" y="279199"/>
                  <a:pt x="142368" y="261427"/>
                </a:cubicBezTo>
                <a:cubicBezTo>
                  <a:pt x="126361" y="243654"/>
                  <a:pt x="99682" y="243654"/>
                  <a:pt x="81897" y="259649"/>
                </a:cubicBezTo>
                <a:cubicBezTo>
                  <a:pt x="65000" y="275644"/>
                  <a:pt x="64111" y="302303"/>
                  <a:pt x="80118" y="320076"/>
                </a:cubicBezTo>
                <a:cubicBezTo>
                  <a:pt x="81007" y="320964"/>
                  <a:pt x="81897" y="321853"/>
                  <a:pt x="81897" y="321853"/>
                </a:cubicBezTo>
                <a:cubicBezTo>
                  <a:pt x="62332" y="330739"/>
                  <a:pt x="47214" y="347623"/>
                  <a:pt x="41879" y="368950"/>
                </a:cubicBezTo>
                <a:cubicBezTo>
                  <a:pt x="25872" y="351177"/>
                  <a:pt x="17868" y="328962"/>
                  <a:pt x="17868" y="305858"/>
                </a:cubicBezTo>
                <a:close/>
                <a:moveTo>
                  <a:pt x="86343" y="290751"/>
                </a:moveTo>
                <a:cubicBezTo>
                  <a:pt x="86343" y="277422"/>
                  <a:pt x="97015" y="265870"/>
                  <a:pt x="111243" y="265870"/>
                </a:cubicBezTo>
                <a:cubicBezTo>
                  <a:pt x="125472" y="265870"/>
                  <a:pt x="136143" y="276533"/>
                  <a:pt x="136143" y="290751"/>
                </a:cubicBezTo>
                <a:cubicBezTo>
                  <a:pt x="136143" y="304080"/>
                  <a:pt x="125472" y="315632"/>
                  <a:pt x="111243" y="315632"/>
                </a:cubicBezTo>
                <a:cubicBezTo>
                  <a:pt x="97015" y="315632"/>
                  <a:pt x="86343" y="304080"/>
                  <a:pt x="86343" y="290751"/>
                </a:cubicBezTo>
                <a:close/>
                <a:moveTo>
                  <a:pt x="56997" y="382279"/>
                </a:moveTo>
                <a:cubicBezTo>
                  <a:pt x="59664" y="352955"/>
                  <a:pt x="86343" y="330739"/>
                  <a:pt x="115690" y="333405"/>
                </a:cubicBezTo>
                <a:cubicBezTo>
                  <a:pt x="141479" y="336071"/>
                  <a:pt x="161933" y="356509"/>
                  <a:pt x="164601" y="382279"/>
                </a:cubicBezTo>
                <a:cubicBezTo>
                  <a:pt x="132586" y="404495"/>
                  <a:pt x="89011" y="404495"/>
                  <a:pt x="56997" y="382279"/>
                </a:cubicBezTo>
                <a:close/>
                <a:moveTo>
                  <a:pt x="133475" y="661306"/>
                </a:moveTo>
                <a:cubicBezTo>
                  <a:pt x="136143" y="644423"/>
                  <a:pt x="151261" y="632870"/>
                  <a:pt x="168158" y="635536"/>
                </a:cubicBezTo>
                <a:cubicBezTo>
                  <a:pt x="181497" y="637314"/>
                  <a:pt x="192168" y="647977"/>
                  <a:pt x="193947" y="661306"/>
                </a:cubicBezTo>
                <a:cubicBezTo>
                  <a:pt x="176161" y="672858"/>
                  <a:pt x="152150" y="672858"/>
                  <a:pt x="133475" y="661306"/>
                </a:cubicBezTo>
                <a:close/>
                <a:moveTo>
                  <a:pt x="152150" y="605323"/>
                </a:moveTo>
                <a:cubicBezTo>
                  <a:pt x="152150" y="598214"/>
                  <a:pt x="157486" y="592883"/>
                  <a:pt x="164601" y="592883"/>
                </a:cubicBezTo>
                <a:cubicBezTo>
                  <a:pt x="171715" y="592883"/>
                  <a:pt x="177051" y="598214"/>
                  <a:pt x="177051" y="605323"/>
                </a:cubicBezTo>
                <a:cubicBezTo>
                  <a:pt x="177051" y="612432"/>
                  <a:pt x="171715" y="617764"/>
                  <a:pt x="164601" y="617764"/>
                </a:cubicBezTo>
                <a:cubicBezTo>
                  <a:pt x="157486" y="616875"/>
                  <a:pt x="152150" y="611544"/>
                  <a:pt x="152150" y="605323"/>
                </a:cubicBezTo>
                <a:lnTo>
                  <a:pt x="152150" y="605323"/>
                </a:lnTo>
                <a:close/>
                <a:moveTo>
                  <a:pt x="209065" y="647088"/>
                </a:moveTo>
                <a:cubicBezTo>
                  <a:pt x="204618" y="637314"/>
                  <a:pt x="197504" y="628427"/>
                  <a:pt x="187722" y="623096"/>
                </a:cubicBezTo>
                <a:cubicBezTo>
                  <a:pt x="192168" y="617764"/>
                  <a:pt x="193947" y="611544"/>
                  <a:pt x="193947" y="604435"/>
                </a:cubicBezTo>
                <a:cubicBezTo>
                  <a:pt x="193947" y="587551"/>
                  <a:pt x="180608" y="574221"/>
                  <a:pt x="163711" y="574221"/>
                </a:cubicBezTo>
                <a:cubicBezTo>
                  <a:pt x="146815" y="574221"/>
                  <a:pt x="133475" y="587551"/>
                  <a:pt x="133475" y="604435"/>
                </a:cubicBezTo>
                <a:cubicBezTo>
                  <a:pt x="133475" y="611544"/>
                  <a:pt x="136143" y="617764"/>
                  <a:pt x="139700" y="623096"/>
                </a:cubicBezTo>
                <a:cubicBezTo>
                  <a:pt x="129918" y="628427"/>
                  <a:pt x="122804" y="636425"/>
                  <a:pt x="118358" y="647088"/>
                </a:cubicBezTo>
                <a:cubicBezTo>
                  <a:pt x="100572" y="622207"/>
                  <a:pt x="105907" y="587551"/>
                  <a:pt x="130808" y="569778"/>
                </a:cubicBezTo>
                <a:cubicBezTo>
                  <a:pt x="155708" y="552006"/>
                  <a:pt x="190390" y="557338"/>
                  <a:pt x="208176" y="582219"/>
                </a:cubicBezTo>
                <a:cubicBezTo>
                  <a:pt x="223294" y="600880"/>
                  <a:pt x="223294" y="627539"/>
                  <a:pt x="209065" y="647088"/>
                </a:cubicBezTo>
                <a:lnTo>
                  <a:pt x="209065" y="647088"/>
                </a:lnTo>
                <a:close/>
                <a:moveTo>
                  <a:pt x="217958" y="565335"/>
                </a:moveTo>
                <a:cubicBezTo>
                  <a:pt x="204618" y="550229"/>
                  <a:pt x="185054" y="541342"/>
                  <a:pt x="164601" y="541342"/>
                </a:cubicBezTo>
                <a:cubicBezTo>
                  <a:pt x="163711" y="541342"/>
                  <a:pt x="161933" y="541342"/>
                  <a:pt x="161043" y="541342"/>
                </a:cubicBezTo>
                <a:lnTo>
                  <a:pt x="137033" y="413381"/>
                </a:lnTo>
                <a:cubicBezTo>
                  <a:pt x="165490" y="406272"/>
                  <a:pt x="190390" y="388499"/>
                  <a:pt x="205508" y="363618"/>
                </a:cubicBezTo>
                <a:lnTo>
                  <a:pt x="291769" y="410715"/>
                </a:lnTo>
                <a:cubicBezTo>
                  <a:pt x="276651" y="448037"/>
                  <a:pt x="279319" y="489802"/>
                  <a:pt x="297994" y="524459"/>
                </a:cubicBezTo>
                <a:lnTo>
                  <a:pt x="217958" y="565335"/>
                </a:lnTo>
                <a:close/>
                <a:moveTo>
                  <a:pt x="347794" y="554672"/>
                </a:moveTo>
                <a:cubicBezTo>
                  <a:pt x="350462" y="517350"/>
                  <a:pt x="383365" y="489802"/>
                  <a:pt x="420716" y="492468"/>
                </a:cubicBezTo>
                <a:cubicBezTo>
                  <a:pt x="453619" y="495134"/>
                  <a:pt x="480298" y="521793"/>
                  <a:pt x="482966" y="554672"/>
                </a:cubicBezTo>
                <a:cubicBezTo>
                  <a:pt x="442948" y="583996"/>
                  <a:pt x="387812" y="583996"/>
                  <a:pt x="347794" y="554672"/>
                </a:cubicBezTo>
                <a:close/>
                <a:moveTo>
                  <a:pt x="383365" y="442705"/>
                </a:moveTo>
                <a:cubicBezTo>
                  <a:pt x="383365" y="424933"/>
                  <a:pt x="397594" y="410715"/>
                  <a:pt x="415380" y="410715"/>
                </a:cubicBezTo>
                <a:cubicBezTo>
                  <a:pt x="433166" y="410715"/>
                  <a:pt x="447394" y="424933"/>
                  <a:pt x="447394" y="442705"/>
                </a:cubicBezTo>
                <a:cubicBezTo>
                  <a:pt x="447394" y="460478"/>
                  <a:pt x="433166" y="474696"/>
                  <a:pt x="415380" y="474696"/>
                </a:cubicBezTo>
                <a:cubicBezTo>
                  <a:pt x="415380" y="474696"/>
                  <a:pt x="415380" y="474696"/>
                  <a:pt x="415380" y="474696"/>
                </a:cubicBezTo>
                <a:cubicBezTo>
                  <a:pt x="397594" y="474696"/>
                  <a:pt x="383365" y="460478"/>
                  <a:pt x="383365" y="442705"/>
                </a:cubicBezTo>
                <a:close/>
                <a:moveTo>
                  <a:pt x="498973" y="541342"/>
                </a:moveTo>
                <a:cubicBezTo>
                  <a:pt x="492748" y="513795"/>
                  <a:pt x="473184" y="491580"/>
                  <a:pt x="447394" y="480916"/>
                </a:cubicBezTo>
                <a:cubicBezTo>
                  <a:pt x="468737" y="463144"/>
                  <a:pt x="471405" y="432042"/>
                  <a:pt x="453619" y="410715"/>
                </a:cubicBezTo>
                <a:cubicBezTo>
                  <a:pt x="435833" y="389388"/>
                  <a:pt x="404708" y="386722"/>
                  <a:pt x="383365" y="404495"/>
                </a:cubicBezTo>
                <a:cubicBezTo>
                  <a:pt x="362023" y="422267"/>
                  <a:pt x="359355" y="453369"/>
                  <a:pt x="377140" y="474696"/>
                </a:cubicBezTo>
                <a:cubicBezTo>
                  <a:pt x="378919" y="477362"/>
                  <a:pt x="381587" y="479139"/>
                  <a:pt x="383365" y="480916"/>
                </a:cubicBezTo>
                <a:cubicBezTo>
                  <a:pt x="357576" y="491580"/>
                  <a:pt x="338012" y="513795"/>
                  <a:pt x="331787" y="541342"/>
                </a:cubicBezTo>
                <a:cubicBezTo>
                  <a:pt x="287322" y="495134"/>
                  <a:pt x="289101" y="422267"/>
                  <a:pt x="335344" y="377836"/>
                </a:cubicBezTo>
                <a:cubicBezTo>
                  <a:pt x="381587" y="333405"/>
                  <a:pt x="454509" y="335182"/>
                  <a:pt x="498973" y="381390"/>
                </a:cubicBezTo>
                <a:cubicBezTo>
                  <a:pt x="541659" y="425822"/>
                  <a:pt x="541659" y="496911"/>
                  <a:pt x="498973" y="541342"/>
                </a:cubicBezTo>
                <a:close/>
                <a:moveTo>
                  <a:pt x="536323" y="406272"/>
                </a:moveTo>
                <a:cubicBezTo>
                  <a:pt x="525652" y="382279"/>
                  <a:pt x="507866" y="362729"/>
                  <a:pt x="486523" y="348511"/>
                </a:cubicBezTo>
                <a:lnTo>
                  <a:pt x="558555" y="212552"/>
                </a:lnTo>
                <a:cubicBezTo>
                  <a:pt x="583455" y="223216"/>
                  <a:pt x="611023" y="224104"/>
                  <a:pt x="636813" y="216107"/>
                </a:cubicBezTo>
                <a:lnTo>
                  <a:pt x="656377" y="275644"/>
                </a:lnTo>
                <a:cubicBezTo>
                  <a:pt x="627031" y="292528"/>
                  <a:pt x="612802" y="327185"/>
                  <a:pt x="622584" y="359175"/>
                </a:cubicBezTo>
                <a:lnTo>
                  <a:pt x="536323" y="406272"/>
                </a:lnTo>
                <a:close/>
                <a:moveTo>
                  <a:pt x="662602" y="385834"/>
                </a:moveTo>
                <a:cubicBezTo>
                  <a:pt x="665270" y="368950"/>
                  <a:pt x="680388" y="357398"/>
                  <a:pt x="697284" y="360064"/>
                </a:cubicBezTo>
                <a:cubicBezTo>
                  <a:pt x="710624" y="361841"/>
                  <a:pt x="721295" y="372504"/>
                  <a:pt x="723074" y="385834"/>
                </a:cubicBezTo>
                <a:cubicBezTo>
                  <a:pt x="705288" y="397386"/>
                  <a:pt x="681277" y="397386"/>
                  <a:pt x="662602" y="385834"/>
                </a:cubicBezTo>
                <a:close/>
                <a:moveTo>
                  <a:pt x="681277" y="329850"/>
                </a:moveTo>
                <a:cubicBezTo>
                  <a:pt x="681277" y="322741"/>
                  <a:pt x="686613" y="317410"/>
                  <a:pt x="693727" y="317410"/>
                </a:cubicBezTo>
                <a:cubicBezTo>
                  <a:pt x="700841" y="317410"/>
                  <a:pt x="706177" y="322741"/>
                  <a:pt x="706177" y="329850"/>
                </a:cubicBezTo>
                <a:cubicBezTo>
                  <a:pt x="706177" y="336959"/>
                  <a:pt x="700841" y="342291"/>
                  <a:pt x="693727" y="342291"/>
                </a:cubicBezTo>
                <a:cubicBezTo>
                  <a:pt x="693727" y="342291"/>
                  <a:pt x="693727" y="342291"/>
                  <a:pt x="693727" y="342291"/>
                </a:cubicBezTo>
                <a:cubicBezTo>
                  <a:pt x="686613" y="341402"/>
                  <a:pt x="681277" y="336071"/>
                  <a:pt x="681277" y="329850"/>
                </a:cubicBezTo>
                <a:lnTo>
                  <a:pt x="681277" y="329850"/>
                </a:lnTo>
                <a:close/>
                <a:moveTo>
                  <a:pt x="738192" y="371616"/>
                </a:moveTo>
                <a:cubicBezTo>
                  <a:pt x="733745" y="361841"/>
                  <a:pt x="726631" y="352955"/>
                  <a:pt x="716849" y="347623"/>
                </a:cubicBezTo>
                <a:cubicBezTo>
                  <a:pt x="721295" y="342291"/>
                  <a:pt x="723074" y="336071"/>
                  <a:pt x="723074" y="328962"/>
                </a:cubicBezTo>
                <a:cubicBezTo>
                  <a:pt x="723074" y="312078"/>
                  <a:pt x="709734" y="298749"/>
                  <a:pt x="692838" y="298749"/>
                </a:cubicBezTo>
                <a:cubicBezTo>
                  <a:pt x="675941" y="298749"/>
                  <a:pt x="662602" y="312078"/>
                  <a:pt x="662602" y="328962"/>
                </a:cubicBezTo>
                <a:cubicBezTo>
                  <a:pt x="662602" y="336071"/>
                  <a:pt x="665270" y="342291"/>
                  <a:pt x="668827" y="347623"/>
                </a:cubicBezTo>
                <a:cubicBezTo>
                  <a:pt x="659045" y="352955"/>
                  <a:pt x="651931" y="360952"/>
                  <a:pt x="647484" y="371616"/>
                </a:cubicBezTo>
                <a:cubicBezTo>
                  <a:pt x="629698" y="346734"/>
                  <a:pt x="635034" y="312078"/>
                  <a:pt x="659934" y="294306"/>
                </a:cubicBezTo>
                <a:cubicBezTo>
                  <a:pt x="684834" y="276533"/>
                  <a:pt x="719516" y="281865"/>
                  <a:pt x="737302" y="306746"/>
                </a:cubicBezTo>
                <a:cubicBezTo>
                  <a:pt x="752420" y="325407"/>
                  <a:pt x="752420" y="352066"/>
                  <a:pt x="738192" y="371616"/>
                </a:cubicBezTo>
                <a:cubicBezTo>
                  <a:pt x="738192" y="371616"/>
                  <a:pt x="738192" y="371616"/>
                  <a:pt x="738192" y="371616"/>
                </a:cubicBezTo>
                <a:close/>
              </a:path>
            </a:pathLst>
          </a:custGeom>
          <a:solidFill>
            <a:schemeClr val="tx2"/>
          </a:solidFill>
          <a:ln w="12700" cap="flat">
            <a:solidFill>
              <a:srgbClr val="FF9900"/>
            </a:solidFill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grpSp>
        <p:nvGrpSpPr>
          <p:cNvPr id="62" name="Rühm 135">
            <a:extLst>
              <a:ext uri="{FF2B5EF4-FFF2-40B4-BE49-F238E27FC236}">
                <a16:creationId xmlns:a16="http://schemas.microsoft.com/office/drawing/2014/main" id="{F2BDF39E-7C5B-EA1B-3FE3-D2E03F518161}"/>
              </a:ext>
            </a:extLst>
          </p:cNvPr>
          <p:cNvGrpSpPr/>
          <p:nvPr/>
        </p:nvGrpSpPr>
        <p:grpSpPr>
          <a:xfrm>
            <a:off x="4541560" y="969342"/>
            <a:ext cx="737356" cy="611229"/>
            <a:chOff x="4541560" y="969342"/>
            <a:chExt cx="737356" cy="611229"/>
          </a:xfrm>
        </p:grpSpPr>
        <p:sp>
          <p:nvSpPr>
            <p:cNvPr id="57" name="Vabakuju: kujund 10">
              <a:extLst>
                <a:ext uri="{FF2B5EF4-FFF2-40B4-BE49-F238E27FC236}">
                  <a16:creationId xmlns:a16="http://schemas.microsoft.com/office/drawing/2014/main" id="{CDE3DC71-1074-CCEF-D545-CC6353555D44}"/>
                </a:ext>
              </a:extLst>
            </p:cNvPr>
            <p:cNvSpPr/>
            <p:nvPr/>
          </p:nvSpPr>
          <p:spPr>
            <a:xfrm>
              <a:off x="4784935" y="1194052"/>
              <a:ext cx="103451" cy="119898"/>
            </a:xfrm>
            <a:custGeom>
              <a:avLst/>
              <a:gdLst>
                <a:gd name="connsiteX0" fmla="*/ 103452 w 103451"/>
                <a:gd name="connsiteY0" fmla="*/ 23573 h 119898"/>
                <a:gd name="connsiteX1" fmla="*/ 54517 w 103451"/>
                <a:gd name="connsiteY1" fmla="*/ 841 h 119898"/>
                <a:gd name="connsiteX2" fmla="*/ 42604 w 103451"/>
                <a:gd name="connsiteY2" fmla="*/ 5145 h 119898"/>
                <a:gd name="connsiteX3" fmla="*/ 41586 w 103451"/>
                <a:gd name="connsiteY3" fmla="*/ 7292 h 119898"/>
                <a:gd name="connsiteX4" fmla="*/ 41463 w 103451"/>
                <a:gd name="connsiteY4" fmla="*/ 7328 h 119898"/>
                <a:gd name="connsiteX5" fmla="*/ 41436 w 103451"/>
                <a:gd name="connsiteY5" fmla="*/ 7305 h 119898"/>
                <a:gd name="connsiteX6" fmla="*/ 29625 w 103451"/>
                <a:gd name="connsiteY6" fmla="*/ 1751 h 119898"/>
                <a:gd name="connsiteX7" fmla="*/ 17045 w 103451"/>
                <a:gd name="connsiteY7" fmla="*/ 14880 h 119898"/>
                <a:gd name="connsiteX8" fmla="*/ 29756 w 103451"/>
                <a:gd name="connsiteY8" fmla="*/ 28686 h 119898"/>
                <a:gd name="connsiteX9" fmla="*/ 30533 w 103451"/>
                <a:gd name="connsiteY9" fmla="*/ 28695 h 119898"/>
                <a:gd name="connsiteX10" fmla="*/ 31320 w 103451"/>
                <a:gd name="connsiteY10" fmla="*/ 28616 h 119898"/>
                <a:gd name="connsiteX11" fmla="*/ 31410 w 103451"/>
                <a:gd name="connsiteY11" fmla="*/ 28745 h 119898"/>
                <a:gd name="connsiteX12" fmla="*/ 28739 w 103451"/>
                <a:gd name="connsiteY12" fmla="*/ 34380 h 119898"/>
                <a:gd name="connsiteX13" fmla="*/ 25944 w 103451"/>
                <a:gd name="connsiteY13" fmla="*/ 40177 h 119898"/>
                <a:gd name="connsiteX14" fmla="*/ 25822 w 103451"/>
                <a:gd name="connsiteY14" fmla="*/ 40212 h 119898"/>
                <a:gd name="connsiteX15" fmla="*/ 25786 w 103451"/>
                <a:gd name="connsiteY15" fmla="*/ 40177 h 119898"/>
                <a:gd name="connsiteX16" fmla="*/ 13364 w 103451"/>
                <a:gd name="connsiteY16" fmla="*/ 32437 h 119898"/>
                <a:gd name="connsiteX17" fmla="*/ 1 w 103451"/>
                <a:gd name="connsiteY17" fmla="*/ 46050 h 119898"/>
                <a:gd name="connsiteX18" fmla="*/ 13615 w 103451"/>
                <a:gd name="connsiteY18" fmla="*/ 59413 h 119898"/>
                <a:gd name="connsiteX19" fmla="*/ 15800 w 103451"/>
                <a:gd name="connsiteY19" fmla="*/ 59206 h 119898"/>
                <a:gd name="connsiteX20" fmla="*/ 15890 w 103451"/>
                <a:gd name="connsiteY20" fmla="*/ 59336 h 119898"/>
                <a:gd name="connsiteX21" fmla="*/ 25421 w 103451"/>
                <a:gd name="connsiteY21" fmla="*/ 106496 h 119898"/>
                <a:gd name="connsiteX22" fmla="*/ 41145 w 103451"/>
                <a:gd name="connsiteY22" fmla="*/ 118165 h 119898"/>
                <a:gd name="connsiteX23" fmla="*/ 46369 w 103451"/>
                <a:gd name="connsiteY23" fmla="*/ 119899 h 119898"/>
                <a:gd name="connsiteX24" fmla="*/ 53688 w 103451"/>
                <a:gd name="connsiteY24" fmla="*/ 116053 h 119898"/>
                <a:gd name="connsiteX25" fmla="*/ 93391 w 103451"/>
                <a:gd name="connsiteY25" fmla="*/ 45226 h 119898"/>
                <a:gd name="connsiteX26" fmla="*/ 79566 w 103451"/>
                <a:gd name="connsiteY26" fmla="*/ 32307 h 119898"/>
                <a:gd name="connsiteX27" fmla="*/ 77082 w 103451"/>
                <a:gd name="connsiteY27" fmla="*/ 37652 h 119898"/>
                <a:gd name="connsiteX28" fmla="*/ 44161 w 103451"/>
                <a:gd name="connsiteY28" fmla="*/ 98008 h 119898"/>
                <a:gd name="connsiteX29" fmla="*/ 36140 w 103451"/>
                <a:gd name="connsiteY29" fmla="*/ 92053 h 119898"/>
                <a:gd name="connsiteX30" fmla="*/ 31327 w 103451"/>
                <a:gd name="connsiteY30" fmla="*/ 68560 h 119898"/>
                <a:gd name="connsiteX31" fmla="*/ 44990 w 103451"/>
                <a:gd name="connsiteY31" fmla="*/ 42090 h 119898"/>
                <a:gd name="connsiteX32" fmla="*/ 55032 w 103451"/>
                <a:gd name="connsiteY32" fmla="*/ 20911 h 11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3451" h="119898">
                  <a:moveTo>
                    <a:pt x="103452" y="23573"/>
                  </a:moveTo>
                  <a:lnTo>
                    <a:pt x="54517" y="841"/>
                  </a:lnTo>
                  <a:cubicBezTo>
                    <a:pt x="50038" y="-1243"/>
                    <a:pt x="44717" y="679"/>
                    <a:pt x="42604" y="5145"/>
                  </a:cubicBezTo>
                  <a:lnTo>
                    <a:pt x="41586" y="7292"/>
                  </a:lnTo>
                  <a:cubicBezTo>
                    <a:pt x="41562" y="7336"/>
                    <a:pt x="41508" y="7352"/>
                    <a:pt x="41463" y="7328"/>
                  </a:cubicBezTo>
                  <a:cubicBezTo>
                    <a:pt x="41454" y="7323"/>
                    <a:pt x="41444" y="7314"/>
                    <a:pt x="41436" y="7305"/>
                  </a:cubicBezTo>
                  <a:cubicBezTo>
                    <a:pt x="38723" y="3539"/>
                    <a:pt x="34257" y="1439"/>
                    <a:pt x="29625" y="1751"/>
                  </a:cubicBezTo>
                  <a:cubicBezTo>
                    <a:pt x="22742" y="2371"/>
                    <a:pt x="17372" y="7975"/>
                    <a:pt x="17045" y="14880"/>
                  </a:cubicBezTo>
                  <a:cubicBezTo>
                    <a:pt x="16743" y="22202"/>
                    <a:pt x="22433" y="28383"/>
                    <a:pt x="29756" y="28686"/>
                  </a:cubicBezTo>
                  <a:cubicBezTo>
                    <a:pt x="30015" y="28697"/>
                    <a:pt x="30274" y="28700"/>
                    <a:pt x="30533" y="28695"/>
                  </a:cubicBezTo>
                  <a:cubicBezTo>
                    <a:pt x="30797" y="28685"/>
                    <a:pt x="31060" y="28659"/>
                    <a:pt x="31320" y="28616"/>
                  </a:cubicBezTo>
                  <a:cubicBezTo>
                    <a:pt x="31410" y="28606"/>
                    <a:pt x="31447" y="28665"/>
                    <a:pt x="31410" y="28745"/>
                  </a:cubicBezTo>
                  <a:lnTo>
                    <a:pt x="28739" y="34380"/>
                  </a:lnTo>
                  <a:cubicBezTo>
                    <a:pt x="27726" y="36513"/>
                    <a:pt x="26838" y="38336"/>
                    <a:pt x="25944" y="40177"/>
                  </a:cubicBezTo>
                  <a:cubicBezTo>
                    <a:pt x="25920" y="40220"/>
                    <a:pt x="25865" y="40237"/>
                    <a:pt x="25822" y="40212"/>
                  </a:cubicBezTo>
                  <a:cubicBezTo>
                    <a:pt x="25807" y="40204"/>
                    <a:pt x="25795" y="40192"/>
                    <a:pt x="25786" y="40177"/>
                  </a:cubicBezTo>
                  <a:cubicBezTo>
                    <a:pt x="23532" y="35374"/>
                    <a:pt x="18668" y="32344"/>
                    <a:pt x="13364" y="32437"/>
                  </a:cubicBezTo>
                  <a:cubicBezTo>
                    <a:pt x="5915" y="32506"/>
                    <a:pt x="-69" y="38601"/>
                    <a:pt x="1" y="46050"/>
                  </a:cubicBezTo>
                  <a:cubicBezTo>
                    <a:pt x="71" y="53500"/>
                    <a:pt x="6166" y="59482"/>
                    <a:pt x="13615" y="59413"/>
                  </a:cubicBezTo>
                  <a:cubicBezTo>
                    <a:pt x="14348" y="59406"/>
                    <a:pt x="15079" y="59337"/>
                    <a:pt x="15800" y="59206"/>
                  </a:cubicBezTo>
                  <a:lnTo>
                    <a:pt x="15890" y="59336"/>
                  </a:lnTo>
                  <a:cubicBezTo>
                    <a:pt x="6501" y="75174"/>
                    <a:pt x="10619" y="95547"/>
                    <a:pt x="25421" y="106496"/>
                  </a:cubicBezTo>
                  <a:lnTo>
                    <a:pt x="41145" y="118165"/>
                  </a:lnTo>
                  <a:cubicBezTo>
                    <a:pt x="42654" y="119292"/>
                    <a:pt x="44486" y="119900"/>
                    <a:pt x="46369" y="119899"/>
                  </a:cubicBezTo>
                  <a:cubicBezTo>
                    <a:pt x="49292" y="119895"/>
                    <a:pt x="52027" y="118458"/>
                    <a:pt x="53688" y="116053"/>
                  </a:cubicBezTo>
                  <a:cubicBezTo>
                    <a:pt x="68837" y="93570"/>
                    <a:pt x="82116" y="69881"/>
                    <a:pt x="93391" y="45226"/>
                  </a:cubicBezTo>
                  <a:close/>
                  <a:moveTo>
                    <a:pt x="79566" y="32307"/>
                  </a:moveTo>
                  <a:lnTo>
                    <a:pt x="77082" y="37652"/>
                  </a:lnTo>
                  <a:cubicBezTo>
                    <a:pt x="67470" y="58483"/>
                    <a:pt x="56471" y="78647"/>
                    <a:pt x="44161" y="98008"/>
                  </a:cubicBezTo>
                  <a:lnTo>
                    <a:pt x="36140" y="92053"/>
                  </a:lnTo>
                  <a:cubicBezTo>
                    <a:pt x="28736" y="86623"/>
                    <a:pt x="26655" y="76464"/>
                    <a:pt x="31327" y="68560"/>
                  </a:cubicBezTo>
                  <a:cubicBezTo>
                    <a:pt x="35238" y="61966"/>
                    <a:pt x="39197" y="54298"/>
                    <a:pt x="44990" y="42090"/>
                  </a:cubicBezTo>
                  <a:lnTo>
                    <a:pt x="55032" y="20911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solidFill>
                <a:srgbClr val="FF66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58" name="Vabakuju: kujund 11">
              <a:extLst>
                <a:ext uri="{FF2B5EF4-FFF2-40B4-BE49-F238E27FC236}">
                  <a16:creationId xmlns:a16="http://schemas.microsoft.com/office/drawing/2014/main" id="{158115B1-4949-E303-7A1E-346D231ED129}"/>
                </a:ext>
              </a:extLst>
            </p:cNvPr>
            <p:cNvSpPr/>
            <p:nvPr/>
          </p:nvSpPr>
          <p:spPr>
            <a:xfrm>
              <a:off x="4842074" y="1077619"/>
              <a:ext cx="100805" cy="120800"/>
            </a:xfrm>
            <a:custGeom>
              <a:avLst/>
              <a:gdLst>
                <a:gd name="connsiteX0" fmla="*/ 100805 w 100805"/>
                <a:gd name="connsiteY0" fmla="*/ 30906 h 120800"/>
                <a:gd name="connsiteX1" fmla="*/ 55114 w 100805"/>
                <a:gd name="connsiteY1" fmla="*/ 2421 h 120800"/>
                <a:gd name="connsiteX2" fmla="*/ 50311 w 100805"/>
                <a:gd name="connsiteY2" fmla="*/ 1043 h 120800"/>
                <a:gd name="connsiteX3" fmla="*/ 42659 w 100805"/>
                <a:gd name="connsiteY3" fmla="*/ 5349 h 120800"/>
                <a:gd name="connsiteX4" fmla="*/ 41643 w 100805"/>
                <a:gd name="connsiteY4" fmla="*/ 7125 h 120800"/>
                <a:gd name="connsiteX5" fmla="*/ 41528 w 100805"/>
                <a:gd name="connsiteY5" fmla="*/ 7156 h 120800"/>
                <a:gd name="connsiteX6" fmla="*/ 41494 w 100805"/>
                <a:gd name="connsiteY6" fmla="*/ 7120 h 120800"/>
                <a:gd name="connsiteX7" fmla="*/ 28467 w 100805"/>
                <a:gd name="connsiteY7" fmla="*/ 52 h 120800"/>
                <a:gd name="connsiteX8" fmla="*/ 16179 w 100805"/>
                <a:gd name="connsiteY8" fmla="*/ 13240 h 120800"/>
                <a:gd name="connsiteX9" fmla="*/ 29133 w 100805"/>
                <a:gd name="connsiteY9" fmla="*/ 26971 h 120800"/>
                <a:gd name="connsiteX10" fmla="*/ 29668 w 100805"/>
                <a:gd name="connsiteY10" fmla="*/ 26976 h 120800"/>
                <a:gd name="connsiteX11" fmla="*/ 30313 w 100805"/>
                <a:gd name="connsiteY11" fmla="*/ 26910 h 120800"/>
                <a:gd name="connsiteX12" fmla="*/ 30409 w 100805"/>
                <a:gd name="connsiteY12" fmla="*/ 26995 h 120800"/>
                <a:gd name="connsiteX13" fmla="*/ 30398 w 100805"/>
                <a:gd name="connsiteY13" fmla="*/ 27042 h 120800"/>
                <a:gd name="connsiteX14" fmla="*/ 24103 w 100805"/>
                <a:gd name="connsiteY14" fmla="*/ 38981 h 120800"/>
                <a:gd name="connsiteX15" fmla="*/ 23981 w 100805"/>
                <a:gd name="connsiteY15" fmla="*/ 39017 h 120800"/>
                <a:gd name="connsiteX16" fmla="*/ 23956 w 100805"/>
                <a:gd name="connsiteY16" fmla="*/ 38997 h 120800"/>
                <a:gd name="connsiteX17" fmla="*/ 9331 w 100805"/>
                <a:gd name="connsiteY17" fmla="*/ 34584 h 120800"/>
                <a:gd name="connsiteX18" fmla="*/ 1127 w 100805"/>
                <a:gd name="connsiteY18" fmla="*/ 42123 h 120800"/>
                <a:gd name="connsiteX19" fmla="*/ 8047 w 100805"/>
                <a:gd name="connsiteY19" fmla="*/ 59796 h 120800"/>
                <a:gd name="connsiteX20" fmla="*/ 12791 w 100805"/>
                <a:gd name="connsiteY20" fmla="*/ 60906 h 120800"/>
                <a:gd name="connsiteX21" fmla="*/ 13535 w 100805"/>
                <a:gd name="connsiteY21" fmla="*/ 60906 h 120800"/>
                <a:gd name="connsiteX22" fmla="*/ 13630 w 100805"/>
                <a:gd name="connsiteY22" fmla="*/ 60973 h 120800"/>
                <a:gd name="connsiteX23" fmla="*/ 13617 w 100805"/>
                <a:gd name="connsiteY23" fmla="*/ 61034 h 120800"/>
                <a:gd name="connsiteX24" fmla="*/ 11983 w 100805"/>
                <a:gd name="connsiteY24" fmla="*/ 64548 h 120800"/>
                <a:gd name="connsiteX25" fmla="*/ 29431 w 100805"/>
                <a:gd name="connsiteY25" fmla="*/ 112329 h 120800"/>
                <a:gd name="connsiteX26" fmla="*/ 29441 w 100805"/>
                <a:gd name="connsiteY26" fmla="*/ 112334 h 120800"/>
                <a:gd name="connsiteX27" fmla="*/ 45897 w 100805"/>
                <a:gd name="connsiteY27" fmla="*/ 119977 h 120800"/>
                <a:gd name="connsiteX28" fmla="*/ 57602 w 100805"/>
                <a:gd name="connsiteY28" fmla="*/ 115700 h 120800"/>
                <a:gd name="connsiteX29" fmla="*/ 78516 w 100805"/>
                <a:gd name="connsiteY29" fmla="*/ 70702 h 120800"/>
                <a:gd name="connsiteX30" fmla="*/ 100805 w 100805"/>
                <a:gd name="connsiteY30" fmla="*/ 30906 h 120800"/>
                <a:gd name="connsiteX31" fmla="*/ 76325 w 100805"/>
                <a:gd name="connsiteY31" fmla="*/ 36841 h 120800"/>
                <a:gd name="connsiteX32" fmla="*/ 62482 w 100805"/>
                <a:gd name="connsiteY32" fmla="*/ 62566 h 120800"/>
                <a:gd name="connsiteX33" fmla="*/ 62339 w 100805"/>
                <a:gd name="connsiteY33" fmla="*/ 62848 h 120800"/>
                <a:gd name="connsiteX34" fmla="*/ 62205 w 100805"/>
                <a:gd name="connsiteY34" fmla="*/ 63134 h 120800"/>
                <a:gd name="connsiteX35" fmla="*/ 45157 w 100805"/>
                <a:gd name="connsiteY35" fmla="*/ 99815 h 120800"/>
                <a:gd name="connsiteX36" fmla="*/ 37386 w 100805"/>
                <a:gd name="connsiteY36" fmla="*/ 96205 h 120800"/>
                <a:gd name="connsiteX37" fmla="*/ 28114 w 100805"/>
                <a:gd name="connsiteY37" fmla="*/ 86927 h 120800"/>
                <a:gd name="connsiteX38" fmla="*/ 28286 w 100805"/>
                <a:gd name="connsiteY38" fmla="*/ 72141 h 120800"/>
                <a:gd name="connsiteX39" fmla="*/ 38318 w 100805"/>
                <a:gd name="connsiteY39" fmla="*/ 50566 h 120800"/>
                <a:gd name="connsiteX40" fmla="*/ 53418 w 100805"/>
                <a:gd name="connsiteY40" fmla="*/ 22561 h 1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0805" h="120800">
                  <a:moveTo>
                    <a:pt x="100805" y="30906"/>
                  </a:moveTo>
                  <a:lnTo>
                    <a:pt x="55114" y="2421"/>
                  </a:lnTo>
                  <a:cubicBezTo>
                    <a:pt x="53674" y="1521"/>
                    <a:pt x="52010" y="1043"/>
                    <a:pt x="50311" y="1043"/>
                  </a:cubicBezTo>
                  <a:cubicBezTo>
                    <a:pt x="47179" y="1027"/>
                    <a:pt x="44271" y="2664"/>
                    <a:pt x="42659" y="5349"/>
                  </a:cubicBezTo>
                  <a:cubicBezTo>
                    <a:pt x="42318" y="5919"/>
                    <a:pt x="41982" y="6544"/>
                    <a:pt x="41643" y="7125"/>
                  </a:cubicBezTo>
                  <a:cubicBezTo>
                    <a:pt x="41620" y="7165"/>
                    <a:pt x="41569" y="7180"/>
                    <a:pt x="41528" y="7156"/>
                  </a:cubicBezTo>
                  <a:cubicBezTo>
                    <a:pt x="41513" y="7148"/>
                    <a:pt x="41501" y="7136"/>
                    <a:pt x="41494" y="7120"/>
                  </a:cubicBezTo>
                  <a:cubicBezTo>
                    <a:pt x="38965" y="2362"/>
                    <a:pt x="33835" y="-422"/>
                    <a:pt x="28467" y="52"/>
                  </a:cubicBezTo>
                  <a:cubicBezTo>
                    <a:pt x="21657" y="772"/>
                    <a:pt x="16416" y="6396"/>
                    <a:pt x="16179" y="13240"/>
                  </a:cubicBezTo>
                  <a:cubicBezTo>
                    <a:pt x="15964" y="20609"/>
                    <a:pt x="21764" y="26756"/>
                    <a:pt x="29133" y="26971"/>
                  </a:cubicBezTo>
                  <a:cubicBezTo>
                    <a:pt x="29312" y="26976"/>
                    <a:pt x="29490" y="26978"/>
                    <a:pt x="29668" y="26976"/>
                  </a:cubicBezTo>
                  <a:cubicBezTo>
                    <a:pt x="29884" y="26969"/>
                    <a:pt x="30100" y="26947"/>
                    <a:pt x="30313" y="26910"/>
                  </a:cubicBezTo>
                  <a:cubicBezTo>
                    <a:pt x="30363" y="26907"/>
                    <a:pt x="30405" y="26945"/>
                    <a:pt x="30409" y="26995"/>
                  </a:cubicBezTo>
                  <a:cubicBezTo>
                    <a:pt x="30409" y="27011"/>
                    <a:pt x="30406" y="27028"/>
                    <a:pt x="30398" y="27042"/>
                  </a:cubicBezTo>
                  <a:cubicBezTo>
                    <a:pt x="28300" y="30918"/>
                    <a:pt x="26201" y="34898"/>
                    <a:pt x="24103" y="38981"/>
                  </a:cubicBezTo>
                  <a:cubicBezTo>
                    <a:pt x="24080" y="39024"/>
                    <a:pt x="24025" y="39041"/>
                    <a:pt x="23981" y="39017"/>
                  </a:cubicBezTo>
                  <a:cubicBezTo>
                    <a:pt x="23972" y="39012"/>
                    <a:pt x="23963" y="39005"/>
                    <a:pt x="23956" y="38997"/>
                  </a:cubicBezTo>
                  <a:cubicBezTo>
                    <a:pt x="20472" y="34628"/>
                    <a:pt x="14649" y="32871"/>
                    <a:pt x="9331" y="34584"/>
                  </a:cubicBezTo>
                  <a:cubicBezTo>
                    <a:pt x="5599" y="35731"/>
                    <a:pt x="2584" y="38501"/>
                    <a:pt x="1127" y="42123"/>
                  </a:cubicBezTo>
                  <a:cubicBezTo>
                    <a:pt x="-1842" y="48914"/>
                    <a:pt x="1256" y="56827"/>
                    <a:pt x="8047" y="59796"/>
                  </a:cubicBezTo>
                  <a:cubicBezTo>
                    <a:pt x="9548" y="60453"/>
                    <a:pt x="11155" y="60829"/>
                    <a:pt x="12791" y="60906"/>
                  </a:cubicBezTo>
                  <a:cubicBezTo>
                    <a:pt x="13015" y="60918"/>
                    <a:pt x="13439" y="60910"/>
                    <a:pt x="13535" y="60906"/>
                  </a:cubicBezTo>
                  <a:cubicBezTo>
                    <a:pt x="13580" y="60898"/>
                    <a:pt x="13623" y="60928"/>
                    <a:pt x="13630" y="60973"/>
                  </a:cubicBezTo>
                  <a:cubicBezTo>
                    <a:pt x="13634" y="60994"/>
                    <a:pt x="13629" y="61016"/>
                    <a:pt x="13617" y="61034"/>
                  </a:cubicBezTo>
                  <a:lnTo>
                    <a:pt x="11983" y="64548"/>
                  </a:lnTo>
                  <a:cubicBezTo>
                    <a:pt x="3607" y="82560"/>
                    <a:pt x="11418" y="103953"/>
                    <a:pt x="29431" y="112329"/>
                  </a:cubicBezTo>
                  <a:cubicBezTo>
                    <a:pt x="29434" y="112330"/>
                    <a:pt x="29437" y="112332"/>
                    <a:pt x="29441" y="112334"/>
                  </a:cubicBezTo>
                  <a:lnTo>
                    <a:pt x="45897" y="119977"/>
                  </a:lnTo>
                  <a:cubicBezTo>
                    <a:pt x="50310" y="122028"/>
                    <a:pt x="55551" y="120113"/>
                    <a:pt x="57602" y="115700"/>
                  </a:cubicBezTo>
                  <a:lnTo>
                    <a:pt x="78516" y="70702"/>
                  </a:lnTo>
                  <a:cubicBezTo>
                    <a:pt x="86017" y="55950"/>
                    <a:pt x="93314" y="42928"/>
                    <a:pt x="100805" y="30906"/>
                  </a:cubicBezTo>
                  <a:close/>
                  <a:moveTo>
                    <a:pt x="76325" y="36841"/>
                  </a:moveTo>
                  <a:cubicBezTo>
                    <a:pt x="71714" y="44903"/>
                    <a:pt x="67130" y="53421"/>
                    <a:pt x="62482" y="62566"/>
                  </a:cubicBezTo>
                  <a:lnTo>
                    <a:pt x="62339" y="62848"/>
                  </a:lnTo>
                  <a:lnTo>
                    <a:pt x="62205" y="63134"/>
                  </a:lnTo>
                  <a:lnTo>
                    <a:pt x="45157" y="99815"/>
                  </a:lnTo>
                  <a:lnTo>
                    <a:pt x="37386" y="96205"/>
                  </a:lnTo>
                  <a:cubicBezTo>
                    <a:pt x="33266" y="94347"/>
                    <a:pt x="29969" y="91047"/>
                    <a:pt x="28114" y="86927"/>
                  </a:cubicBezTo>
                  <a:cubicBezTo>
                    <a:pt x="26036" y="82204"/>
                    <a:pt x="26099" y="76814"/>
                    <a:pt x="28286" y="72141"/>
                  </a:cubicBezTo>
                  <a:lnTo>
                    <a:pt x="38318" y="50566"/>
                  </a:lnTo>
                  <a:cubicBezTo>
                    <a:pt x="43410" y="40548"/>
                    <a:pt x="48389" y="31312"/>
                    <a:pt x="53418" y="22561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solidFill>
                <a:srgbClr val="FF66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59" name="Vabakuju: kujund 12">
              <a:extLst>
                <a:ext uri="{FF2B5EF4-FFF2-40B4-BE49-F238E27FC236}">
                  <a16:creationId xmlns:a16="http://schemas.microsoft.com/office/drawing/2014/main" id="{B10919AA-D318-19B7-386B-50E6F58DB52F}"/>
                </a:ext>
              </a:extLst>
            </p:cNvPr>
            <p:cNvSpPr/>
            <p:nvPr/>
          </p:nvSpPr>
          <p:spPr>
            <a:xfrm>
              <a:off x="4915497" y="969342"/>
              <a:ext cx="102817" cy="121791"/>
            </a:xfrm>
            <a:custGeom>
              <a:avLst/>
              <a:gdLst>
                <a:gd name="connsiteX0" fmla="*/ 102818 w 102817"/>
                <a:gd name="connsiteY0" fmla="*/ 56925 h 121791"/>
                <a:gd name="connsiteX1" fmla="*/ 73088 w 102817"/>
                <a:gd name="connsiteY1" fmla="*/ 12172 h 121791"/>
                <a:gd name="connsiteX2" fmla="*/ 65501 w 102817"/>
                <a:gd name="connsiteY2" fmla="*/ 8099 h 121791"/>
                <a:gd name="connsiteX3" fmla="*/ 60417 w 102817"/>
                <a:gd name="connsiteY3" fmla="*/ 9726 h 121791"/>
                <a:gd name="connsiteX4" fmla="*/ 57406 w 102817"/>
                <a:gd name="connsiteY4" fmla="*/ 12042 h 121791"/>
                <a:gd name="connsiteX5" fmla="*/ 57281 w 102817"/>
                <a:gd name="connsiteY5" fmla="*/ 12018 h 121791"/>
                <a:gd name="connsiteX6" fmla="*/ 57265 w 102817"/>
                <a:gd name="connsiteY6" fmla="*/ 11979 h 121791"/>
                <a:gd name="connsiteX7" fmla="*/ 42421 w 102817"/>
                <a:gd name="connsiteY7" fmla="*/ 82 h 121791"/>
                <a:gd name="connsiteX8" fmla="*/ 30525 w 102817"/>
                <a:gd name="connsiteY8" fmla="*/ 14926 h 121791"/>
                <a:gd name="connsiteX9" fmla="*/ 39687 w 102817"/>
                <a:gd name="connsiteY9" fmla="*/ 26229 h 121791"/>
                <a:gd name="connsiteX10" fmla="*/ 39738 w 102817"/>
                <a:gd name="connsiteY10" fmla="*/ 26346 h 121791"/>
                <a:gd name="connsiteX11" fmla="*/ 39717 w 102817"/>
                <a:gd name="connsiteY11" fmla="*/ 26376 h 121791"/>
                <a:gd name="connsiteX12" fmla="*/ 27075 w 102817"/>
                <a:gd name="connsiteY12" fmla="*/ 38196 h 121791"/>
                <a:gd name="connsiteX13" fmla="*/ 26948 w 102817"/>
                <a:gd name="connsiteY13" fmla="*/ 38189 h 121791"/>
                <a:gd name="connsiteX14" fmla="*/ 26930 w 102817"/>
                <a:gd name="connsiteY14" fmla="*/ 38156 h 121791"/>
                <a:gd name="connsiteX15" fmla="*/ 10567 w 102817"/>
                <a:gd name="connsiteY15" fmla="*/ 28405 h 121791"/>
                <a:gd name="connsiteX16" fmla="*/ 816 w 102817"/>
                <a:gd name="connsiteY16" fmla="*/ 44768 h 121791"/>
                <a:gd name="connsiteX17" fmla="*/ 11402 w 102817"/>
                <a:gd name="connsiteY17" fmla="*/ 54701 h 121791"/>
                <a:gd name="connsiteX18" fmla="*/ 11471 w 102817"/>
                <a:gd name="connsiteY18" fmla="*/ 54808 h 121791"/>
                <a:gd name="connsiteX19" fmla="*/ 11452 w 102817"/>
                <a:gd name="connsiteY19" fmla="*/ 54847 h 121791"/>
                <a:gd name="connsiteX20" fmla="*/ 8322 w 102817"/>
                <a:gd name="connsiteY20" fmla="*/ 58340 h 121791"/>
                <a:gd name="connsiteX21" fmla="*/ 12931 w 102817"/>
                <a:gd name="connsiteY21" fmla="*/ 108929 h 121791"/>
                <a:gd name="connsiteX22" fmla="*/ 15724 w 102817"/>
                <a:gd name="connsiteY22" fmla="*/ 111034 h 121791"/>
                <a:gd name="connsiteX23" fmla="*/ 29181 w 102817"/>
                <a:gd name="connsiteY23" fmla="*/ 120243 h 121791"/>
                <a:gd name="connsiteX24" fmla="*/ 34175 w 102817"/>
                <a:gd name="connsiteY24" fmla="*/ 121792 h 121791"/>
                <a:gd name="connsiteX25" fmla="*/ 41589 w 102817"/>
                <a:gd name="connsiteY25" fmla="*/ 117968 h 121791"/>
                <a:gd name="connsiteX26" fmla="*/ 102818 w 102817"/>
                <a:gd name="connsiteY26" fmla="*/ 56925 h 121791"/>
                <a:gd name="connsiteX27" fmla="*/ 78306 w 102817"/>
                <a:gd name="connsiteY27" fmla="*/ 52528 h 121791"/>
                <a:gd name="connsiteX28" fmla="*/ 32154 w 102817"/>
                <a:gd name="connsiteY28" fmla="*/ 100482 h 121791"/>
                <a:gd name="connsiteX29" fmla="*/ 25879 w 102817"/>
                <a:gd name="connsiteY29" fmla="*/ 96188 h 121791"/>
                <a:gd name="connsiteX30" fmla="*/ 18128 w 102817"/>
                <a:gd name="connsiteY30" fmla="*/ 83591 h 121791"/>
                <a:gd name="connsiteX31" fmla="*/ 22050 w 102817"/>
                <a:gd name="connsiteY31" fmla="*/ 69959 h 121791"/>
                <a:gd name="connsiteX32" fmla="*/ 63332 w 102817"/>
                <a:gd name="connsiteY32" fmla="*/ 29986 h 12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2817" h="121791">
                  <a:moveTo>
                    <a:pt x="102818" y="56925"/>
                  </a:moveTo>
                  <a:lnTo>
                    <a:pt x="73088" y="12172"/>
                  </a:lnTo>
                  <a:cubicBezTo>
                    <a:pt x="71398" y="9632"/>
                    <a:pt x="68552" y="8103"/>
                    <a:pt x="65501" y="8099"/>
                  </a:cubicBezTo>
                  <a:cubicBezTo>
                    <a:pt x="63677" y="8094"/>
                    <a:pt x="61899" y="8664"/>
                    <a:pt x="60417" y="9726"/>
                  </a:cubicBezTo>
                  <a:cubicBezTo>
                    <a:pt x="59394" y="10459"/>
                    <a:pt x="58416" y="11285"/>
                    <a:pt x="57406" y="12042"/>
                  </a:cubicBezTo>
                  <a:cubicBezTo>
                    <a:pt x="57365" y="12070"/>
                    <a:pt x="57309" y="12060"/>
                    <a:pt x="57281" y="12018"/>
                  </a:cubicBezTo>
                  <a:cubicBezTo>
                    <a:pt x="57273" y="12007"/>
                    <a:pt x="57267" y="11993"/>
                    <a:pt x="57265" y="11979"/>
                  </a:cubicBezTo>
                  <a:cubicBezTo>
                    <a:pt x="56452" y="4594"/>
                    <a:pt x="49806" y="-732"/>
                    <a:pt x="42421" y="82"/>
                  </a:cubicBezTo>
                  <a:cubicBezTo>
                    <a:pt x="35037" y="896"/>
                    <a:pt x="29711" y="7542"/>
                    <a:pt x="30525" y="14926"/>
                  </a:cubicBezTo>
                  <a:cubicBezTo>
                    <a:pt x="31102" y="20163"/>
                    <a:pt x="34683" y="24580"/>
                    <a:pt x="39687" y="26229"/>
                  </a:cubicBezTo>
                  <a:cubicBezTo>
                    <a:pt x="39733" y="26247"/>
                    <a:pt x="39756" y="26299"/>
                    <a:pt x="39738" y="26346"/>
                  </a:cubicBezTo>
                  <a:cubicBezTo>
                    <a:pt x="39733" y="26357"/>
                    <a:pt x="39726" y="26367"/>
                    <a:pt x="39717" y="26376"/>
                  </a:cubicBezTo>
                  <a:cubicBezTo>
                    <a:pt x="35434" y="30142"/>
                    <a:pt x="31221" y="34082"/>
                    <a:pt x="27075" y="38196"/>
                  </a:cubicBezTo>
                  <a:cubicBezTo>
                    <a:pt x="27038" y="38230"/>
                    <a:pt x="26982" y="38226"/>
                    <a:pt x="26948" y="38189"/>
                  </a:cubicBezTo>
                  <a:cubicBezTo>
                    <a:pt x="26939" y="38179"/>
                    <a:pt x="26933" y="38168"/>
                    <a:pt x="26930" y="38156"/>
                  </a:cubicBezTo>
                  <a:cubicBezTo>
                    <a:pt x="25104" y="30945"/>
                    <a:pt x="17778" y="26579"/>
                    <a:pt x="10567" y="28405"/>
                  </a:cubicBezTo>
                  <a:cubicBezTo>
                    <a:pt x="3357" y="30231"/>
                    <a:pt x="-1009" y="37556"/>
                    <a:pt x="816" y="44768"/>
                  </a:cubicBezTo>
                  <a:cubicBezTo>
                    <a:pt x="2106" y="49860"/>
                    <a:pt x="6238" y="53737"/>
                    <a:pt x="11402" y="54701"/>
                  </a:cubicBezTo>
                  <a:cubicBezTo>
                    <a:pt x="11450" y="54711"/>
                    <a:pt x="11482" y="54759"/>
                    <a:pt x="11471" y="54808"/>
                  </a:cubicBezTo>
                  <a:cubicBezTo>
                    <a:pt x="11468" y="54823"/>
                    <a:pt x="11461" y="54835"/>
                    <a:pt x="11452" y="54847"/>
                  </a:cubicBezTo>
                  <a:cubicBezTo>
                    <a:pt x="10415" y="56029"/>
                    <a:pt x="9349" y="57126"/>
                    <a:pt x="8322" y="58340"/>
                  </a:cubicBezTo>
                  <a:cubicBezTo>
                    <a:pt x="-4375" y="73582"/>
                    <a:pt x="-2312" y="96232"/>
                    <a:pt x="12931" y="108929"/>
                  </a:cubicBezTo>
                  <a:cubicBezTo>
                    <a:pt x="13827" y="109675"/>
                    <a:pt x="14759" y="110378"/>
                    <a:pt x="15724" y="111034"/>
                  </a:cubicBezTo>
                  <a:lnTo>
                    <a:pt x="29181" y="120243"/>
                  </a:lnTo>
                  <a:cubicBezTo>
                    <a:pt x="30651" y="121253"/>
                    <a:pt x="32392" y="121794"/>
                    <a:pt x="34175" y="121792"/>
                  </a:cubicBezTo>
                  <a:cubicBezTo>
                    <a:pt x="37118" y="121783"/>
                    <a:pt x="39876" y="120359"/>
                    <a:pt x="41589" y="117968"/>
                  </a:cubicBezTo>
                  <a:cubicBezTo>
                    <a:pt x="58130" y="94076"/>
                    <a:pt x="78876" y="73392"/>
                    <a:pt x="102818" y="56925"/>
                  </a:cubicBezTo>
                  <a:close/>
                  <a:moveTo>
                    <a:pt x="78306" y="52528"/>
                  </a:moveTo>
                  <a:cubicBezTo>
                    <a:pt x="60962" y="66503"/>
                    <a:pt x="45455" y="82616"/>
                    <a:pt x="32154" y="100482"/>
                  </a:cubicBezTo>
                  <a:lnTo>
                    <a:pt x="25879" y="96188"/>
                  </a:lnTo>
                  <a:cubicBezTo>
                    <a:pt x="21632" y="93273"/>
                    <a:pt x="18817" y="88697"/>
                    <a:pt x="18128" y="83591"/>
                  </a:cubicBezTo>
                  <a:cubicBezTo>
                    <a:pt x="17421" y="78695"/>
                    <a:pt x="18849" y="73731"/>
                    <a:pt x="22050" y="69959"/>
                  </a:cubicBezTo>
                  <a:cubicBezTo>
                    <a:pt x="34372" y="55226"/>
                    <a:pt x="48209" y="41828"/>
                    <a:pt x="63332" y="29986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solidFill>
                <a:srgbClr val="FF66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60" name="Vabakuju: kujund 13">
              <a:extLst>
                <a:ext uri="{FF2B5EF4-FFF2-40B4-BE49-F238E27FC236}">
                  <a16:creationId xmlns:a16="http://schemas.microsoft.com/office/drawing/2014/main" id="{24A65C37-AEC1-140B-B0BD-055652A7116E}"/>
                </a:ext>
              </a:extLst>
            </p:cNvPr>
            <p:cNvSpPr/>
            <p:nvPr/>
          </p:nvSpPr>
          <p:spPr>
            <a:xfrm>
              <a:off x="4712083" y="1285915"/>
              <a:ext cx="108280" cy="100985"/>
            </a:xfrm>
            <a:custGeom>
              <a:avLst/>
              <a:gdLst>
                <a:gd name="connsiteX0" fmla="*/ 38165 w 108280"/>
                <a:gd name="connsiteY0" fmla="*/ 26337 h 100985"/>
                <a:gd name="connsiteX1" fmla="*/ 38188 w 108280"/>
                <a:gd name="connsiteY1" fmla="*/ 26495 h 100985"/>
                <a:gd name="connsiteX2" fmla="*/ 31174 w 108280"/>
                <a:gd name="connsiteY2" fmla="*/ 30666 h 100985"/>
                <a:gd name="connsiteX3" fmla="*/ 31041 w 108280"/>
                <a:gd name="connsiteY3" fmla="*/ 30576 h 100985"/>
                <a:gd name="connsiteX4" fmla="*/ 31105 w 108280"/>
                <a:gd name="connsiteY4" fmla="*/ 29953 h 100985"/>
                <a:gd name="connsiteX5" fmla="*/ 17905 w 108280"/>
                <a:gd name="connsiteY5" fmla="*/ 16460 h 100985"/>
                <a:gd name="connsiteX6" fmla="*/ 17373 w 108280"/>
                <a:gd name="connsiteY6" fmla="*/ 16465 h 100985"/>
                <a:gd name="connsiteX7" fmla="*/ 4180 w 108280"/>
                <a:gd name="connsiteY7" fmla="*/ 28768 h 100985"/>
                <a:gd name="connsiteX8" fmla="*/ 11336 w 108280"/>
                <a:gd name="connsiteY8" fmla="*/ 41827 h 100985"/>
                <a:gd name="connsiteX9" fmla="*/ 11368 w 108280"/>
                <a:gd name="connsiteY9" fmla="*/ 41950 h 100985"/>
                <a:gd name="connsiteX10" fmla="*/ 11355 w 108280"/>
                <a:gd name="connsiteY10" fmla="*/ 41966 h 100985"/>
                <a:gd name="connsiteX11" fmla="*/ 0 w 108280"/>
                <a:gd name="connsiteY11" fmla="*/ 67825 h 100985"/>
                <a:gd name="connsiteX12" fmla="*/ 0 w 108280"/>
                <a:gd name="connsiteY12" fmla="*/ 91976 h 100985"/>
                <a:gd name="connsiteX13" fmla="*/ 9131 w 108280"/>
                <a:gd name="connsiteY13" fmla="*/ 100985 h 100985"/>
                <a:gd name="connsiteX14" fmla="*/ 9164 w 108280"/>
                <a:gd name="connsiteY14" fmla="*/ 100985 h 100985"/>
                <a:gd name="connsiteX15" fmla="*/ 9870 w 108280"/>
                <a:gd name="connsiteY15" fmla="*/ 100959 h 100985"/>
                <a:gd name="connsiteX16" fmla="*/ 108281 w 108280"/>
                <a:gd name="connsiteY16" fmla="*/ 47668 h 100985"/>
                <a:gd name="connsiteX17" fmla="*/ 67409 w 108280"/>
                <a:gd name="connsiteY17" fmla="*/ 11749 h 100985"/>
                <a:gd name="connsiteX18" fmla="*/ 61710 w 108280"/>
                <a:gd name="connsiteY18" fmla="*/ 9600 h 100985"/>
                <a:gd name="connsiteX19" fmla="*/ 55547 w 108280"/>
                <a:gd name="connsiteY19" fmla="*/ 12094 h 100985"/>
                <a:gd name="connsiteX20" fmla="*/ 55429 w 108280"/>
                <a:gd name="connsiteY20" fmla="*/ 12093 h 100985"/>
                <a:gd name="connsiteX21" fmla="*/ 55405 w 108280"/>
                <a:gd name="connsiteY21" fmla="*/ 12040 h 100985"/>
                <a:gd name="connsiteX22" fmla="*/ 40615 w 108280"/>
                <a:gd name="connsiteY22" fmla="*/ 76 h 100985"/>
                <a:gd name="connsiteX23" fmla="*/ 28649 w 108280"/>
                <a:gd name="connsiteY23" fmla="*/ 14866 h 100985"/>
                <a:gd name="connsiteX24" fmla="*/ 38162 w 108280"/>
                <a:gd name="connsiteY24" fmla="*/ 26338 h 100985"/>
                <a:gd name="connsiteX25" fmla="*/ 17983 w 108280"/>
                <a:gd name="connsiteY25" fmla="*/ 67825 h 100985"/>
                <a:gd name="connsiteX26" fmla="*/ 30313 w 108280"/>
                <a:gd name="connsiteY26" fmla="*/ 50810 h 100985"/>
                <a:gd name="connsiteX27" fmla="*/ 61898 w 108280"/>
                <a:gd name="connsiteY27" fmla="*/ 30848 h 100985"/>
                <a:gd name="connsiteX28" fmla="*/ 82246 w 108280"/>
                <a:gd name="connsiteY28" fmla="*/ 48729 h 100985"/>
                <a:gd name="connsiteX29" fmla="*/ 17983 w 108280"/>
                <a:gd name="connsiteY29" fmla="*/ 81910 h 10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280" h="100985">
                  <a:moveTo>
                    <a:pt x="38165" y="26337"/>
                  </a:moveTo>
                  <a:cubicBezTo>
                    <a:pt x="38264" y="26368"/>
                    <a:pt x="38275" y="26439"/>
                    <a:pt x="38188" y="26495"/>
                  </a:cubicBezTo>
                  <a:cubicBezTo>
                    <a:pt x="35924" y="28006"/>
                    <a:pt x="33582" y="29398"/>
                    <a:pt x="31174" y="30666"/>
                  </a:cubicBezTo>
                  <a:cubicBezTo>
                    <a:pt x="31091" y="30709"/>
                    <a:pt x="31029" y="30672"/>
                    <a:pt x="31041" y="30576"/>
                  </a:cubicBezTo>
                  <a:cubicBezTo>
                    <a:pt x="31077" y="30370"/>
                    <a:pt x="31098" y="30161"/>
                    <a:pt x="31105" y="29953"/>
                  </a:cubicBezTo>
                  <a:cubicBezTo>
                    <a:pt x="31186" y="22582"/>
                    <a:pt x="25276" y="16541"/>
                    <a:pt x="17905" y="16460"/>
                  </a:cubicBezTo>
                  <a:cubicBezTo>
                    <a:pt x="17728" y="16458"/>
                    <a:pt x="17550" y="16459"/>
                    <a:pt x="17373" y="16465"/>
                  </a:cubicBezTo>
                  <a:cubicBezTo>
                    <a:pt x="10523" y="16702"/>
                    <a:pt x="4894" y="21951"/>
                    <a:pt x="4180" y="28768"/>
                  </a:cubicBezTo>
                  <a:cubicBezTo>
                    <a:pt x="3709" y="34167"/>
                    <a:pt x="6533" y="39318"/>
                    <a:pt x="11336" y="41827"/>
                  </a:cubicBezTo>
                  <a:cubicBezTo>
                    <a:pt x="11379" y="41852"/>
                    <a:pt x="11393" y="41908"/>
                    <a:pt x="11368" y="41950"/>
                  </a:cubicBezTo>
                  <a:cubicBezTo>
                    <a:pt x="11364" y="41956"/>
                    <a:pt x="11360" y="41962"/>
                    <a:pt x="11355" y="41966"/>
                  </a:cubicBezTo>
                  <a:cubicBezTo>
                    <a:pt x="4153" y="48641"/>
                    <a:pt x="41" y="58005"/>
                    <a:pt x="0" y="67825"/>
                  </a:cubicBezTo>
                  <a:lnTo>
                    <a:pt x="0" y="91976"/>
                  </a:lnTo>
                  <a:cubicBezTo>
                    <a:pt x="33" y="96986"/>
                    <a:pt x="4121" y="101020"/>
                    <a:pt x="9131" y="100985"/>
                  </a:cubicBezTo>
                  <a:cubicBezTo>
                    <a:pt x="9141" y="100985"/>
                    <a:pt x="9153" y="100985"/>
                    <a:pt x="9164" y="100985"/>
                  </a:cubicBezTo>
                  <a:cubicBezTo>
                    <a:pt x="9398" y="100985"/>
                    <a:pt x="9633" y="100976"/>
                    <a:pt x="9870" y="100959"/>
                  </a:cubicBezTo>
                  <a:cubicBezTo>
                    <a:pt x="46488" y="98251"/>
                    <a:pt x="79554" y="80356"/>
                    <a:pt x="108281" y="47668"/>
                  </a:cubicBezTo>
                  <a:lnTo>
                    <a:pt x="67409" y="11749"/>
                  </a:lnTo>
                  <a:cubicBezTo>
                    <a:pt x="65836" y="10360"/>
                    <a:pt x="63808" y="9596"/>
                    <a:pt x="61710" y="9600"/>
                  </a:cubicBezTo>
                  <a:cubicBezTo>
                    <a:pt x="59415" y="9627"/>
                    <a:pt x="57214" y="10517"/>
                    <a:pt x="55547" y="12094"/>
                  </a:cubicBezTo>
                  <a:cubicBezTo>
                    <a:pt x="55514" y="12126"/>
                    <a:pt x="55462" y="12126"/>
                    <a:pt x="55429" y="12093"/>
                  </a:cubicBezTo>
                  <a:cubicBezTo>
                    <a:pt x="55415" y="12078"/>
                    <a:pt x="55407" y="12060"/>
                    <a:pt x="55405" y="12040"/>
                  </a:cubicBezTo>
                  <a:cubicBezTo>
                    <a:pt x="54625" y="4653"/>
                    <a:pt x="48003" y="-705"/>
                    <a:pt x="40615" y="76"/>
                  </a:cubicBezTo>
                  <a:cubicBezTo>
                    <a:pt x="33226" y="855"/>
                    <a:pt x="27869" y="7477"/>
                    <a:pt x="28649" y="14866"/>
                  </a:cubicBezTo>
                  <a:cubicBezTo>
                    <a:pt x="29219" y="20258"/>
                    <a:pt x="32969" y="24781"/>
                    <a:pt x="38162" y="26338"/>
                  </a:cubicBezTo>
                  <a:close/>
                  <a:moveTo>
                    <a:pt x="17983" y="67825"/>
                  </a:moveTo>
                  <a:cubicBezTo>
                    <a:pt x="18141" y="60137"/>
                    <a:pt x="23056" y="53355"/>
                    <a:pt x="30313" y="50810"/>
                  </a:cubicBezTo>
                  <a:cubicBezTo>
                    <a:pt x="41992" y="46181"/>
                    <a:pt x="52705" y="39411"/>
                    <a:pt x="61898" y="30848"/>
                  </a:cubicBezTo>
                  <a:lnTo>
                    <a:pt x="82246" y="48729"/>
                  </a:lnTo>
                  <a:cubicBezTo>
                    <a:pt x="64648" y="65999"/>
                    <a:pt x="42253" y="77562"/>
                    <a:pt x="17983" y="81910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solidFill>
                <a:srgbClr val="FF66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61" name="Vabakuju: kujund 14">
              <a:extLst>
                <a:ext uri="{FF2B5EF4-FFF2-40B4-BE49-F238E27FC236}">
                  <a16:creationId xmlns:a16="http://schemas.microsoft.com/office/drawing/2014/main" id="{B3ED9B53-AB1B-11C1-1ABC-B4C59E258664}"/>
                </a:ext>
              </a:extLst>
            </p:cNvPr>
            <p:cNvSpPr/>
            <p:nvPr/>
          </p:nvSpPr>
          <p:spPr>
            <a:xfrm>
              <a:off x="4541560" y="1022242"/>
              <a:ext cx="737356" cy="558329"/>
            </a:xfrm>
            <a:custGeom>
              <a:avLst/>
              <a:gdLst>
                <a:gd name="connsiteX0" fmla="*/ 0 w 737356"/>
                <a:gd name="connsiteY0" fmla="*/ 558329 h 558329"/>
                <a:gd name="connsiteX1" fmla="*/ 737357 w 737356"/>
                <a:gd name="connsiteY1" fmla="*/ 558329 h 558329"/>
                <a:gd name="connsiteX2" fmla="*/ 737357 w 737356"/>
                <a:gd name="connsiteY2" fmla="*/ 93407 h 558329"/>
                <a:gd name="connsiteX3" fmla="*/ 735785 w 737356"/>
                <a:gd name="connsiteY3" fmla="*/ 90461 h 558329"/>
                <a:gd name="connsiteX4" fmla="*/ 577737 w 737356"/>
                <a:gd name="connsiteY4" fmla="*/ 0 h 558329"/>
                <a:gd name="connsiteX5" fmla="*/ 451944 w 737356"/>
                <a:gd name="connsiteY5" fmla="*/ 63766 h 558329"/>
                <a:gd name="connsiteX6" fmla="*/ 449606 w 737356"/>
                <a:gd name="connsiteY6" fmla="*/ 66564 h 558329"/>
                <a:gd name="connsiteX7" fmla="*/ 384474 w 737356"/>
                <a:gd name="connsiteY7" fmla="*/ 182276 h 558329"/>
                <a:gd name="connsiteX8" fmla="*/ 378485 w 737356"/>
                <a:gd name="connsiteY8" fmla="*/ 195641 h 558329"/>
                <a:gd name="connsiteX9" fmla="*/ 162039 w 737356"/>
                <a:gd name="connsiteY9" fmla="*/ 390359 h 558329"/>
                <a:gd name="connsiteX10" fmla="*/ 17986 w 737356"/>
                <a:gd name="connsiteY10" fmla="*/ 247431 h 558329"/>
                <a:gd name="connsiteX11" fmla="*/ 89922 w 737356"/>
                <a:gd name="connsiteY11" fmla="*/ 122492 h 558329"/>
                <a:gd name="connsiteX12" fmla="*/ 89922 w 737356"/>
                <a:gd name="connsiteY12" fmla="*/ 309825 h 558329"/>
                <a:gd name="connsiteX13" fmla="*/ 107906 w 737356"/>
                <a:gd name="connsiteY13" fmla="*/ 324212 h 558329"/>
                <a:gd name="connsiteX14" fmla="*/ 107906 w 737356"/>
                <a:gd name="connsiteY14" fmla="*/ 113655 h 558329"/>
                <a:gd name="connsiteX15" fmla="*/ 161589 w 737356"/>
                <a:gd name="connsiteY15" fmla="*/ 103145 h 558329"/>
                <a:gd name="connsiteX16" fmla="*/ 179843 w 737356"/>
                <a:gd name="connsiteY16" fmla="*/ 104533 h 558329"/>
                <a:gd name="connsiteX17" fmla="*/ 179843 w 737356"/>
                <a:gd name="connsiteY17" fmla="*/ 236987 h 558329"/>
                <a:gd name="connsiteX18" fmla="*/ 197827 w 737356"/>
                <a:gd name="connsiteY18" fmla="*/ 227995 h 558329"/>
                <a:gd name="connsiteX19" fmla="*/ 197827 w 737356"/>
                <a:gd name="connsiteY19" fmla="*/ 108310 h 558329"/>
                <a:gd name="connsiteX20" fmla="*/ 244803 w 737356"/>
                <a:gd name="connsiteY20" fmla="*/ 128443 h 558329"/>
                <a:gd name="connsiteX21" fmla="*/ 252410 w 737356"/>
                <a:gd name="connsiteY21" fmla="*/ 112021 h 558329"/>
                <a:gd name="connsiteX22" fmla="*/ 161589 w 737356"/>
                <a:gd name="connsiteY22" fmla="*/ 85161 h 558329"/>
                <a:gd name="connsiteX23" fmla="*/ 162 w 737356"/>
                <a:gd name="connsiteY23" fmla="*/ 243603 h 558329"/>
                <a:gd name="connsiteX24" fmla="*/ 647435 w 737356"/>
                <a:gd name="connsiteY24" fmla="*/ 33090 h 558329"/>
                <a:gd name="connsiteX25" fmla="*/ 719373 w 737356"/>
                <a:gd name="connsiteY25" fmla="*/ 98342 h 558329"/>
                <a:gd name="connsiteX26" fmla="*/ 719373 w 737356"/>
                <a:gd name="connsiteY26" fmla="*/ 540345 h 558329"/>
                <a:gd name="connsiteX27" fmla="*/ 647435 w 737356"/>
                <a:gd name="connsiteY27" fmla="*/ 540345 h 558329"/>
                <a:gd name="connsiteX28" fmla="*/ 557514 w 737356"/>
                <a:gd name="connsiteY28" fmla="*/ 19491 h 558329"/>
                <a:gd name="connsiteX29" fmla="*/ 577737 w 737356"/>
                <a:gd name="connsiteY29" fmla="*/ 17981 h 558329"/>
                <a:gd name="connsiteX30" fmla="*/ 629451 w 737356"/>
                <a:gd name="connsiteY30" fmla="*/ 25845 h 558329"/>
                <a:gd name="connsiteX31" fmla="*/ 629451 w 737356"/>
                <a:gd name="connsiteY31" fmla="*/ 540345 h 558329"/>
                <a:gd name="connsiteX32" fmla="*/ 557514 w 737356"/>
                <a:gd name="connsiteY32" fmla="*/ 540345 h 558329"/>
                <a:gd name="connsiteX33" fmla="*/ 467592 w 737356"/>
                <a:gd name="connsiteY33" fmla="*/ 72716 h 558329"/>
                <a:gd name="connsiteX34" fmla="*/ 539529 w 737356"/>
                <a:gd name="connsiteY34" fmla="*/ 23292 h 558329"/>
                <a:gd name="connsiteX35" fmla="*/ 539529 w 737356"/>
                <a:gd name="connsiteY35" fmla="*/ 540341 h 558329"/>
                <a:gd name="connsiteX36" fmla="*/ 467592 w 737356"/>
                <a:gd name="connsiteY36" fmla="*/ 540341 h 558329"/>
                <a:gd name="connsiteX37" fmla="*/ 377671 w 737356"/>
                <a:gd name="connsiteY37" fmla="*/ 240519 h 558329"/>
                <a:gd name="connsiteX38" fmla="*/ 394918 w 737356"/>
                <a:gd name="connsiteY38" fmla="*/ 202948 h 558329"/>
                <a:gd name="connsiteX39" fmla="*/ 400844 w 737356"/>
                <a:gd name="connsiteY39" fmla="*/ 189698 h 558329"/>
                <a:gd name="connsiteX40" fmla="*/ 449608 w 737356"/>
                <a:gd name="connsiteY40" fmla="*/ 96899 h 558329"/>
                <a:gd name="connsiteX41" fmla="*/ 449608 w 737356"/>
                <a:gd name="connsiteY41" fmla="*/ 540345 h 558329"/>
                <a:gd name="connsiteX42" fmla="*/ 377671 w 737356"/>
                <a:gd name="connsiteY42" fmla="*/ 540345 h 558329"/>
                <a:gd name="connsiteX43" fmla="*/ 287749 w 737356"/>
                <a:gd name="connsiteY43" fmla="*/ 365808 h 558329"/>
                <a:gd name="connsiteX44" fmla="*/ 359686 w 737356"/>
                <a:gd name="connsiteY44" fmla="*/ 275131 h 558329"/>
                <a:gd name="connsiteX45" fmla="*/ 359686 w 737356"/>
                <a:gd name="connsiteY45" fmla="*/ 540345 h 558329"/>
                <a:gd name="connsiteX46" fmla="*/ 287749 w 737356"/>
                <a:gd name="connsiteY46" fmla="*/ 540345 h 558329"/>
                <a:gd name="connsiteX47" fmla="*/ 197827 w 737356"/>
                <a:gd name="connsiteY47" fmla="*/ 406694 h 558329"/>
                <a:gd name="connsiteX48" fmla="*/ 269765 w 737356"/>
                <a:gd name="connsiteY48" fmla="*/ 379118 h 558329"/>
                <a:gd name="connsiteX49" fmla="*/ 269765 w 737356"/>
                <a:gd name="connsiteY49" fmla="*/ 540348 h 558329"/>
                <a:gd name="connsiteX50" fmla="*/ 197827 w 737356"/>
                <a:gd name="connsiteY50" fmla="*/ 540348 h 558329"/>
                <a:gd name="connsiteX51" fmla="*/ 107906 w 737356"/>
                <a:gd name="connsiteY51" fmla="*/ 398969 h 558329"/>
                <a:gd name="connsiteX52" fmla="*/ 161589 w 737356"/>
                <a:gd name="connsiteY52" fmla="*/ 408330 h 558329"/>
                <a:gd name="connsiteX53" fmla="*/ 179843 w 737356"/>
                <a:gd name="connsiteY53" fmla="*/ 408292 h 558329"/>
                <a:gd name="connsiteX54" fmla="*/ 179843 w 737356"/>
                <a:gd name="connsiteY54" fmla="*/ 540345 h 558329"/>
                <a:gd name="connsiteX55" fmla="*/ 107906 w 737356"/>
                <a:gd name="connsiteY55" fmla="*/ 540345 h 558329"/>
                <a:gd name="connsiteX56" fmla="*/ 17984 w 737356"/>
                <a:gd name="connsiteY56" fmla="*/ 320494 h 558329"/>
                <a:gd name="connsiteX57" fmla="*/ 89922 w 737356"/>
                <a:gd name="connsiteY57" fmla="*/ 391352 h 558329"/>
                <a:gd name="connsiteX58" fmla="*/ 89922 w 737356"/>
                <a:gd name="connsiteY58" fmla="*/ 540345 h 558329"/>
                <a:gd name="connsiteX59" fmla="*/ 17984 w 737356"/>
                <a:gd name="connsiteY59" fmla="*/ 540345 h 55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37356" h="558329">
                  <a:moveTo>
                    <a:pt x="0" y="558329"/>
                  </a:moveTo>
                  <a:lnTo>
                    <a:pt x="737357" y="558329"/>
                  </a:lnTo>
                  <a:lnTo>
                    <a:pt x="737357" y="93407"/>
                  </a:lnTo>
                  <a:lnTo>
                    <a:pt x="735785" y="90461"/>
                  </a:lnTo>
                  <a:cubicBezTo>
                    <a:pt x="693522" y="28745"/>
                    <a:pt x="643299" y="0"/>
                    <a:pt x="577737" y="0"/>
                  </a:cubicBezTo>
                  <a:cubicBezTo>
                    <a:pt x="522482" y="0"/>
                    <a:pt x="483269" y="25370"/>
                    <a:pt x="451944" y="63766"/>
                  </a:cubicBezTo>
                  <a:lnTo>
                    <a:pt x="449606" y="66564"/>
                  </a:lnTo>
                  <a:cubicBezTo>
                    <a:pt x="424136" y="98699"/>
                    <a:pt x="403890" y="139482"/>
                    <a:pt x="384474" y="182276"/>
                  </a:cubicBezTo>
                  <a:cubicBezTo>
                    <a:pt x="382578" y="186451"/>
                    <a:pt x="380584" y="190926"/>
                    <a:pt x="378485" y="195641"/>
                  </a:cubicBezTo>
                  <a:cubicBezTo>
                    <a:pt x="345004" y="270831"/>
                    <a:pt x="288969" y="396563"/>
                    <a:pt x="162039" y="390359"/>
                  </a:cubicBezTo>
                  <a:cubicBezTo>
                    <a:pt x="82791" y="390670"/>
                    <a:pt x="18297" y="326679"/>
                    <a:pt x="17986" y="247431"/>
                  </a:cubicBezTo>
                  <a:cubicBezTo>
                    <a:pt x="17785" y="195887"/>
                    <a:pt x="45244" y="148195"/>
                    <a:pt x="89922" y="122492"/>
                  </a:cubicBezTo>
                  <a:lnTo>
                    <a:pt x="89922" y="309825"/>
                  </a:lnTo>
                  <a:lnTo>
                    <a:pt x="107906" y="324212"/>
                  </a:lnTo>
                  <a:lnTo>
                    <a:pt x="107906" y="113655"/>
                  </a:lnTo>
                  <a:cubicBezTo>
                    <a:pt x="124955" y="106722"/>
                    <a:pt x="143185" y="103154"/>
                    <a:pt x="161589" y="103145"/>
                  </a:cubicBezTo>
                  <a:cubicBezTo>
                    <a:pt x="167699" y="103171"/>
                    <a:pt x="173800" y="103635"/>
                    <a:pt x="179843" y="104533"/>
                  </a:cubicBezTo>
                  <a:lnTo>
                    <a:pt x="179843" y="236987"/>
                  </a:lnTo>
                  <a:lnTo>
                    <a:pt x="197827" y="227995"/>
                  </a:lnTo>
                  <a:lnTo>
                    <a:pt x="197827" y="108310"/>
                  </a:lnTo>
                  <a:cubicBezTo>
                    <a:pt x="214275" y="113006"/>
                    <a:pt x="230060" y="119772"/>
                    <a:pt x="244803" y="128443"/>
                  </a:cubicBezTo>
                  <a:lnTo>
                    <a:pt x="252410" y="112021"/>
                  </a:lnTo>
                  <a:cubicBezTo>
                    <a:pt x="225013" y="95263"/>
                    <a:pt x="193694" y="86000"/>
                    <a:pt x="161589" y="85161"/>
                  </a:cubicBezTo>
                  <a:cubicBezTo>
                    <a:pt x="73646" y="85288"/>
                    <a:pt x="1930" y="155678"/>
                    <a:pt x="162" y="243603"/>
                  </a:cubicBezTo>
                  <a:close/>
                  <a:moveTo>
                    <a:pt x="647435" y="33090"/>
                  </a:moveTo>
                  <a:cubicBezTo>
                    <a:pt x="676666" y="48236"/>
                    <a:pt x="701457" y="70722"/>
                    <a:pt x="719373" y="98342"/>
                  </a:cubicBezTo>
                  <a:lnTo>
                    <a:pt x="719373" y="540345"/>
                  </a:lnTo>
                  <a:lnTo>
                    <a:pt x="647435" y="540345"/>
                  </a:lnTo>
                  <a:close/>
                  <a:moveTo>
                    <a:pt x="557514" y="19491"/>
                  </a:moveTo>
                  <a:cubicBezTo>
                    <a:pt x="564212" y="18522"/>
                    <a:pt x="570970" y="18018"/>
                    <a:pt x="577737" y="17981"/>
                  </a:cubicBezTo>
                  <a:cubicBezTo>
                    <a:pt x="595284" y="17826"/>
                    <a:pt x="612743" y="20481"/>
                    <a:pt x="629451" y="25845"/>
                  </a:cubicBezTo>
                  <a:lnTo>
                    <a:pt x="629451" y="540345"/>
                  </a:lnTo>
                  <a:lnTo>
                    <a:pt x="557514" y="540345"/>
                  </a:lnTo>
                  <a:close/>
                  <a:moveTo>
                    <a:pt x="467592" y="72716"/>
                  </a:moveTo>
                  <a:cubicBezTo>
                    <a:pt x="485938" y="49256"/>
                    <a:pt x="511051" y="32003"/>
                    <a:pt x="539529" y="23292"/>
                  </a:cubicBezTo>
                  <a:lnTo>
                    <a:pt x="539529" y="540341"/>
                  </a:lnTo>
                  <a:lnTo>
                    <a:pt x="467592" y="540341"/>
                  </a:lnTo>
                  <a:close/>
                  <a:moveTo>
                    <a:pt x="377671" y="240519"/>
                  </a:moveTo>
                  <a:cubicBezTo>
                    <a:pt x="384192" y="227012"/>
                    <a:pt x="389892" y="214236"/>
                    <a:pt x="394918" y="202948"/>
                  </a:cubicBezTo>
                  <a:cubicBezTo>
                    <a:pt x="396998" y="198273"/>
                    <a:pt x="398964" y="193843"/>
                    <a:pt x="400844" y="189698"/>
                  </a:cubicBezTo>
                  <a:cubicBezTo>
                    <a:pt x="414671" y="157549"/>
                    <a:pt x="430975" y="126523"/>
                    <a:pt x="449608" y="96899"/>
                  </a:cubicBezTo>
                  <a:lnTo>
                    <a:pt x="449608" y="540345"/>
                  </a:lnTo>
                  <a:lnTo>
                    <a:pt x="377671" y="540345"/>
                  </a:lnTo>
                  <a:close/>
                  <a:moveTo>
                    <a:pt x="287749" y="365808"/>
                  </a:moveTo>
                  <a:cubicBezTo>
                    <a:pt x="317024" y="340190"/>
                    <a:pt x="341399" y="309465"/>
                    <a:pt x="359686" y="275131"/>
                  </a:cubicBezTo>
                  <a:lnTo>
                    <a:pt x="359686" y="540345"/>
                  </a:lnTo>
                  <a:lnTo>
                    <a:pt x="287749" y="540345"/>
                  </a:lnTo>
                  <a:close/>
                  <a:moveTo>
                    <a:pt x="197827" y="406694"/>
                  </a:moveTo>
                  <a:cubicBezTo>
                    <a:pt x="223559" y="402966"/>
                    <a:pt x="248135" y="393546"/>
                    <a:pt x="269765" y="379118"/>
                  </a:cubicBezTo>
                  <a:lnTo>
                    <a:pt x="269765" y="540348"/>
                  </a:lnTo>
                  <a:lnTo>
                    <a:pt x="197827" y="540348"/>
                  </a:lnTo>
                  <a:close/>
                  <a:moveTo>
                    <a:pt x="107906" y="398969"/>
                  </a:moveTo>
                  <a:cubicBezTo>
                    <a:pt x="125136" y="405127"/>
                    <a:pt x="143292" y="408292"/>
                    <a:pt x="161589" y="408330"/>
                  </a:cubicBezTo>
                  <a:cubicBezTo>
                    <a:pt x="167848" y="408640"/>
                    <a:pt x="173897" y="408555"/>
                    <a:pt x="179843" y="408292"/>
                  </a:cubicBezTo>
                  <a:lnTo>
                    <a:pt x="179843" y="540345"/>
                  </a:lnTo>
                  <a:lnTo>
                    <a:pt x="107906" y="540345"/>
                  </a:lnTo>
                  <a:close/>
                  <a:moveTo>
                    <a:pt x="17984" y="320494"/>
                  </a:moveTo>
                  <a:cubicBezTo>
                    <a:pt x="33828" y="351155"/>
                    <a:pt x="59025" y="375975"/>
                    <a:pt x="89922" y="391352"/>
                  </a:cubicBezTo>
                  <a:lnTo>
                    <a:pt x="89922" y="540345"/>
                  </a:lnTo>
                  <a:lnTo>
                    <a:pt x="17984" y="540345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solidFill>
                <a:srgbClr val="FF66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grpSp>
        <p:nvGrpSpPr>
          <p:cNvPr id="71" name="Rühm 134">
            <a:extLst>
              <a:ext uri="{FF2B5EF4-FFF2-40B4-BE49-F238E27FC236}">
                <a16:creationId xmlns:a16="http://schemas.microsoft.com/office/drawing/2014/main" id="{ADA92531-BA1A-9FE3-CB08-A1A0B096EFC8}"/>
              </a:ext>
            </a:extLst>
          </p:cNvPr>
          <p:cNvGrpSpPr/>
          <p:nvPr/>
        </p:nvGrpSpPr>
        <p:grpSpPr>
          <a:xfrm>
            <a:off x="6436648" y="1068426"/>
            <a:ext cx="677286" cy="683404"/>
            <a:chOff x="6436648" y="1068426"/>
            <a:chExt cx="677286" cy="683404"/>
          </a:xfrm>
        </p:grpSpPr>
        <p:sp>
          <p:nvSpPr>
            <p:cNvPr id="64" name="Vabakuju: kujund 21">
              <a:extLst>
                <a:ext uri="{FF2B5EF4-FFF2-40B4-BE49-F238E27FC236}">
                  <a16:creationId xmlns:a16="http://schemas.microsoft.com/office/drawing/2014/main" id="{F2F8F732-82DC-7942-C0B5-1E0B148773C7}"/>
                </a:ext>
              </a:extLst>
            </p:cNvPr>
            <p:cNvSpPr/>
            <p:nvPr/>
          </p:nvSpPr>
          <p:spPr>
            <a:xfrm>
              <a:off x="6862162" y="1455089"/>
              <a:ext cx="17984" cy="296741"/>
            </a:xfrm>
            <a:custGeom>
              <a:avLst/>
              <a:gdLst>
                <a:gd name="connsiteX0" fmla="*/ 8992 w 17984"/>
                <a:gd name="connsiteY0" fmla="*/ 0 h 296741"/>
                <a:gd name="connsiteX1" fmla="*/ 0 w 17984"/>
                <a:gd name="connsiteY1" fmla="*/ 8992 h 296741"/>
                <a:gd name="connsiteX2" fmla="*/ 0 w 17984"/>
                <a:gd name="connsiteY2" fmla="*/ 296741 h 296741"/>
                <a:gd name="connsiteX3" fmla="*/ 17984 w 17984"/>
                <a:gd name="connsiteY3" fmla="*/ 296741 h 296741"/>
                <a:gd name="connsiteX4" fmla="*/ 17984 w 17984"/>
                <a:gd name="connsiteY4" fmla="*/ 8992 h 296741"/>
                <a:gd name="connsiteX5" fmla="*/ 8992 w 17984"/>
                <a:gd name="connsiteY5" fmla="*/ 0 h 29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84" h="296741">
                  <a:moveTo>
                    <a:pt x="8992" y="0"/>
                  </a:moveTo>
                  <a:cubicBezTo>
                    <a:pt x="4026" y="0"/>
                    <a:pt x="0" y="4026"/>
                    <a:pt x="0" y="8992"/>
                  </a:cubicBezTo>
                  <a:lnTo>
                    <a:pt x="0" y="296741"/>
                  </a:lnTo>
                  <a:lnTo>
                    <a:pt x="17984" y="296741"/>
                  </a:lnTo>
                  <a:lnTo>
                    <a:pt x="17984" y="8992"/>
                  </a:lnTo>
                  <a:cubicBezTo>
                    <a:pt x="17984" y="4026"/>
                    <a:pt x="13959" y="0"/>
                    <a:pt x="8992" y="0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FF33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65" name="Vabakuju: kujund 22">
              <a:extLst>
                <a:ext uri="{FF2B5EF4-FFF2-40B4-BE49-F238E27FC236}">
                  <a16:creationId xmlns:a16="http://schemas.microsoft.com/office/drawing/2014/main" id="{CC954501-2012-885B-3F38-9852A8D77E2A}"/>
                </a:ext>
              </a:extLst>
            </p:cNvPr>
            <p:cNvSpPr/>
            <p:nvPr/>
          </p:nvSpPr>
          <p:spPr>
            <a:xfrm>
              <a:off x="6765280" y="1455089"/>
              <a:ext cx="17984" cy="296741"/>
            </a:xfrm>
            <a:custGeom>
              <a:avLst/>
              <a:gdLst>
                <a:gd name="connsiteX0" fmla="*/ 8992 w 17984"/>
                <a:gd name="connsiteY0" fmla="*/ 0 h 296741"/>
                <a:gd name="connsiteX1" fmla="*/ 0 w 17984"/>
                <a:gd name="connsiteY1" fmla="*/ 8992 h 296741"/>
                <a:gd name="connsiteX2" fmla="*/ 0 w 17984"/>
                <a:gd name="connsiteY2" fmla="*/ 296741 h 296741"/>
                <a:gd name="connsiteX3" fmla="*/ 17984 w 17984"/>
                <a:gd name="connsiteY3" fmla="*/ 296741 h 296741"/>
                <a:gd name="connsiteX4" fmla="*/ 17984 w 17984"/>
                <a:gd name="connsiteY4" fmla="*/ 8992 h 296741"/>
                <a:gd name="connsiteX5" fmla="*/ 8992 w 17984"/>
                <a:gd name="connsiteY5" fmla="*/ 0 h 29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84" h="296741">
                  <a:moveTo>
                    <a:pt x="8992" y="0"/>
                  </a:moveTo>
                  <a:cubicBezTo>
                    <a:pt x="4026" y="0"/>
                    <a:pt x="0" y="4026"/>
                    <a:pt x="0" y="8992"/>
                  </a:cubicBezTo>
                  <a:lnTo>
                    <a:pt x="0" y="296741"/>
                  </a:lnTo>
                  <a:lnTo>
                    <a:pt x="17984" y="296741"/>
                  </a:lnTo>
                  <a:lnTo>
                    <a:pt x="17984" y="8992"/>
                  </a:lnTo>
                  <a:cubicBezTo>
                    <a:pt x="17984" y="4026"/>
                    <a:pt x="13959" y="0"/>
                    <a:pt x="8992" y="0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FF33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66" name="Vabakuju: kujund 23">
              <a:extLst>
                <a:ext uri="{FF2B5EF4-FFF2-40B4-BE49-F238E27FC236}">
                  <a16:creationId xmlns:a16="http://schemas.microsoft.com/office/drawing/2014/main" id="{FB2B8B7E-6B44-7465-8847-1BDA79C86165}"/>
                </a:ext>
              </a:extLst>
            </p:cNvPr>
            <p:cNvSpPr/>
            <p:nvPr/>
          </p:nvSpPr>
          <p:spPr>
            <a:xfrm>
              <a:off x="6436648" y="1068426"/>
              <a:ext cx="677286" cy="683403"/>
            </a:xfrm>
            <a:custGeom>
              <a:avLst/>
              <a:gdLst>
                <a:gd name="connsiteX0" fmla="*/ 676547 w 677286"/>
                <a:gd name="connsiteY0" fmla="*/ 117851 h 683403"/>
                <a:gd name="connsiteX1" fmla="*/ 544299 w 677286"/>
                <a:gd name="connsiteY1" fmla="*/ 0 h 683403"/>
                <a:gd name="connsiteX2" fmla="*/ 132989 w 677286"/>
                <a:gd name="connsiteY2" fmla="*/ 0 h 683403"/>
                <a:gd name="connsiteX3" fmla="*/ 751 w 677286"/>
                <a:gd name="connsiteY3" fmla="*/ 117851 h 683403"/>
                <a:gd name="connsiteX4" fmla="*/ 99230 w 677286"/>
                <a:gd name="connsiteY4" fmla="*/ 242048 h 683403"/>
                <a:gd name="connsiteX5" fmla="*/ 112091 w 677286"/>
                <a:gd name="connsiteY5" fmla="*/ 242788 h 683403"/>
                <a:gd name="connsiteX6" fmla="*/ 139796 w 677286"/>
                <a:gd name="connsiteY6" fmla="*/ 242788 h 683403"/>
                <a:gd name="connsiteX7" fmla="*/ 139796 w 677286"/>
                <a:gd name="connsiteY7" fmla="*/ 683404 h 683403"/>
                <a:gd name="connsiteX8" fmla="*/ 157781 w 677286"/>
                <a:gd name="connsiteY8" fmla="*/ 683404 h 683403"/>
                <a:gd name="connsiteX9" fmla="*/ 157781 w 677286"/>
                <a:gd name="connsiteY9" fmla="*/ 332710 h 683403"/>
                <a:gd name="connsiteX10" fmla="*/ 517467 w 677286"/>
                <a:gd name="connsiteY10" fmla="*/ 332710 h 683403"/>
                <a:gd name="connsiteX11" fmla="*/ 517467 w 677286"/>
                <a:gd name="connsiteY11" fmla="*/ 683404 h 683403"/>
                <a:gd name="connsiteX12" fmla="*/ 535451 w 677286"/>
                <a:gd name="connsiteY12" fmla="*/ 683404 h 683403"/>
                <a:gd name="connsiteX13" fmla="*/ 535451 w 677286"/>
                <a:gd name="connsiteY13" fmla="*/ 242788 h 683403"/>
                <a:gd name="connsiteX14" fmla="*/ 565197 w 677286"/>
                <a:gd name="connsiteY14" fmla="*/ 242788 h 683403"/>
                <a:gd name="connsiteX15" fmla="*/ 677286 w 677286"/>
                <a:gd name="connsiteY15" fmla="*/ 130703 h 683403"/>
                <a:gd name="connsiteX16" fmla="*/ 676547 w 677286"/>
                <a:gd name="connsiteY16" fmla="*/ 117851 h 683403"/>
                <a:gd name="connsiteX17" fmla="*/ 205691 w 677286"/>
                <a:gd name="connsiteY17" fmla="*/ 144621 h 683403"/>
                <a:gd name="connsiteX18" fmla="*/ 203380 w 677286"/>
                <a:gd name="connsiteY18" fmla="*/ 134882 h 683403"/>
                <a:gd name="connsiteX19" fmla="*/ 473918 w 677286"/>
                <a:gd name="connsiteY19" fmla="*/ 134882 h 683403"/>
                <a:gd name="connsiteX20" fmla="*/ 471616 w 677286"/>
                <a:gd name="connsiteY20" fmla="*/ 144621 h 683403"/>
                <a:gd name="connsiteX21" fmla="*/ 491938 w 677286"/>
                <a:gd name="connsiteY21" fmla="*/ 213438 h 683403"/>
                <a:gd name="connsiteX22" fmla="*/ 503682 w 677286"/>
                <a:gd name="connsiteY22" fmla="*/ 224804 h 683403"/>
                <a:gd name="connsiteX23" fmla="*/ 173607 w 677286"/>
                <a:gd name="connsiteY23" fmla="*/ 224804 h 683403"/>
                <a:gd name="connsiteX24" fmla="*/ 185351 w 677286"/>
                <a:gd name="connsiteY24" fmla="*/ 213438 h 683403"/>
                <a:gd name="connsiteX25" fmla="*/ 205691 w 677286"/>
                <a:gd name="connsiteY25" fmla="*/ 144621 h 683403"/>
                <a:gd name="connsiteX26" fmla="*/ 157781 w 677286"/>
                <a:gd name="connsiteY26" fmla="*/ 314725 h 683403"/>
                <a:gd name="connsiteX27" fmla="*/ 157781 w 677286"/>
                <a:gd name="connsiteY27" fmla="*/ 242788 h 683403"/>
                <a:gd name="connsiteX28" fmla="*/ 517467 w 677286"/>
                <a:gd name="connsiteY28" fmla="*/ 242788 h 683403"/>
                <a:gd name="connsiteX29" fmla="*/ 517467 w 677286"/>
                <a:gd name="connsiteY29" fmla="*/ 314725 h 683403"/>
                <a:gd name="connsiteX30" fmla="*/ 635444 w 677286"/>
                <a:gd name="connsiteY30" fmla="*/ 193331 h 683403"/>
                <a:gd name="connsiteX31" fmla="*/ 565197 w 677286"/>
                <a:gd name="connsiteY31" fmla="*/ 224804 h 683403"/>
                <a:gd name="connsiteX32" fmla="*/ 550810 w 677286"/>
                <a:gd name="connsiteY32" fmla="*/ 224804 h 683403"/>
                <a:gd name="connsiteX33" fmla="*/ 505570 w 677286"/>
                <a:gd name="connsiteY33" fmla="*/ 201748 h 683403"/>
                <a:gd name="connsiteX34" fmla="*/ 489384 w 677286"/>
                <a:gd name="connsiteY34" fmla="*/ 147390 h 683403"/>
                <a:gd name="connsiteX35" fmla="*/ 493170 w 677286"/>
                <a:gd name="connsiteY35" fmla="*/ 134882 h 683403"/>
                <a:gd name="connsiteX36" fmla="*/ 493997 w 677286"/>
                <a:gd name="connsiteY36" fmla="*/ 133084 h 683403"/>
                <a:gd name="connsiteX37" fmla="*/ 526441 w 677286"/>
                <a:gd name="connsiteY37" fmla="*/ 110280 h 683403"/>
                <a:gd name="connsiteX38" fmla="*/ 559101 w 677286"/>
                <a:gd name="connsiteY38" fmla="*/ 140484 h 683403"/>
                <a:gd name="connsiteX39" fmla="*/ 550342 w 677286"/>
                <a:gd name="connsiteY39" fmla="*/ 154278 h 683403"/>
                <a:gd name="connsiteX40" fmla="*/ 545603 w 677286"/>
                <a:gd name="connsiteY40" fmla="*/ 166112 h 683403"/>
                <a:gd name="connsiteX41" fmla="*/ 557437 w 677286"/>
                <a:gd name="connsiteY41" fmla="*/ 170851 h 683403"/>
                <a:gd name="connsiteX42" fmla="*/ 577067 w 677286"/>
                <a:gd name="connsiteY42" fmla="*/ 140529 h 683403"/>
                <a:gd name="connsiteX43" fmla="*/ 526423 w 677286"/>
                <a:gd name="connsiteY43" fmla="*/ 92340 h 683403"/>
                <a:gd name="connsiteX44" fmla="*/ 482649 w 677286"/>
                <a:gd name="connsiteY44" fmla="*/ 116898 h 683403"/>
                <a:gd name="connsiteX45" fmla="*/ 194612 w 677286"/>
                <a:gd name="connsiteY45" fmla="*/ 116898 h 683403"/>
                <a:gd name="connsiteX46" fmla="*/ 150839 w 677286"/>
                <a:gd name="connsiteY46" fmla="*/ 92340 h 683403"/>
                <a:gd name="connsiteX47" fmla="*/ 100186 w 677286"/>
                <a:gd name="connsiteY47" fmla="*/ 140529 h 683403"/>
                <a:gd name="connsiteX48" fmla="*/ 119852 w 677286"/>
                <a:gd name="connsiteY48" fmla="*/ 170851 h 683403"/>
                <a:gd name="connsiteX49" fmla="*/ 131663 w 677286"/>
                <a:gd name="connsiteY49" fmla="*/ 166135 h 683403"/>
                <a:gd name="connsiteX50" fmla="*/ 126946 w 677286"/>
                <a:gd name="connsiteY50" fmla="*/ 154323 h 683403"/>
                <a:gd name="connsiteX51" fmla="*/ 118188 w 677286"/>
                <a:gd name="connsiteY51" fmla="*/ 140529 h 683403"/>
                <a:gd name="connsiteX52" fmla="*/ 150857 w 677286"/>
                <a:gd name="connsiteY52" fmla="*/ 110325 h 683403"/>
                <a:gd name="connsiteX53" fmla="*/ 183327 w 677286"/>
                <a:gd name="connsiteY53" fmla="*/ 133192 h 683403"/>
                <a:gd name="connsiteX54" fmla="*/ 184110 w 677286"/>
                <a:gd name="connsiteY54" fmla="*/ 134882 h 683403"/>
                <a:gd name="connsiteX55" fmla="*/ 187895 w 677286"/>
                <a:gd name="connsiteY55" fmla="*/ 147390 h 683403"/>
                <a:gd name="connsiteX56" fmla="*/ 171709 w 677286"/>
                <a:gd name="connsiteY56" fmla="*/ 201748 h 683403"/>
                <a:gd name="connsiteX57" fmla="*/ 126452 w 677286"/>
                <a:gd name="connsiteY57" fmla="*/ 224804 h 683403"/>
                <a:gd name="connsiteX58" fmla="*/ 112064 w 677286"/>
                <a:gd name="connsiteY58" fmla="*/ 224804 h 683403"/>
                <a:gd name="connsiteX59" fmla="*/ 18034 w 677286"/>
                <a:gd name="connsiteY59" fmla="*/ 130647 h 683403"/>
                <a:gd name="connsiteX60" fmla="*/ 18654 w 677286"/>
                <a:gd name="connsiteY60" fmla="*/ 119919 h 683403"/>
                <a:gd name="connsiteX61" fmla="*/ 132989 w 677286"/>
                <a:gd name="connsiteY61" fmla="*/ 17984 h 683403"/>
                <a:gd name="connsiteX62" fmla="*/ 544299 w 677286"/>
                <a:gd name="connsiteY62" fmla="*/ 17984 h 683403"/>
                <a:gd name="connsiteX63" fmla="*/ 658671 w 677286"/>
                <a:gd name="connsiteY63" fmla="*/ 119919 h 683403"/>
                <a:gd name="connsiteX64" fmla="*/ 635444 w 677286"/>
                <a:gd name="connsiteY64" fmla="*/ 193331 h 68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77286" h="683403">
                  <a:moveTo>
                    <a:pt x="676547" y="117851"/>
                  </a:moveTo>
                  <a:cubicBezTo>
                    <a:pt x="668808" y="50674"/>
                    <a:pt x="611921" y="-20"/>
                    <a:pt x="544299" y="0"/>
                  </a:cubicBezTo>
                  <a:lnTo>
                    <a:pt x="132989" y="0"/>
                  </a:lnTo>
                  <a:cubicBezTo>
                    <a:pt x="65371" y="-15"/>
                    <a:pt x="8490" y="50678"/>
                    <a:pt x="751" y="117851"/>
                  </a:cubicBezTo>
                  <a:cubicBezTo>
                    <a:pt x="-6351" y="179341"/>
                    <a:pt x="37740" y="234946"/>
                    <a:pt x="99230" y="242048"/>
                  </a:cubicBezTo>
                  <a:cubicBezTo>
                    <a:pt x="103499" y="242541"/>
                    <a:pt x="107793" y="242788"/>
                    <a:pt x="112091" y="242788"/>
                  </a:cubicBezTo>
                  <a:lnTo>
                    <a:pt x="139796" y="242788"/>
                  </a:lnTo>
                  <a:lnTo>
                    <a:pt x="139796" y="683404"/>
                  </a:lnTo>
                  <a:lnTo>
                    <a:pt x="157781" y="683404"/>
                  </a:lnTo>
                  <a:lnTo>
                    <a:pt x="157781" y="332710"/>
                  </a:lnTo>
                  <a:lnTo>
                    <a:pt x="517467" y="332710"/>
                  </a:lnTo>
                  <a:lnTo>
                    <a:pt x="517467" y="683404"/>
                  </a:lnTo>
                  <a:lnTo>
                    <a:pt x="535451" y="683404"/>
                  </a:lnTo>
                  <a:lnTo>
                    <a:pt x="535451" y="242788"/>
                  </a:lnTo>
                  <a:lnTo>
                    <a:pt x="565197" y="242788"/>
                  </a:lnTo>
                  <a:cubicBezTo>
                    <a:pt x="627101" y="242789"/>
                    <a:pt x="677285" y="192607"/>
                    <a:pt x="677286" y="130703"/>
                  </a:cubicBezTo>
                  <a:cubicBezTo>
                    <a:pt x="677286" y="126408"/>
                    <a:pt x="677039" y="122117"/>
                    <a:pt x="676547" y="117851"/>
                  </a:cubicBezTo>
                  <a:close/>
                  <a:moveTo>
                    <a:pt x="205691" y="144621"/>
                  </a:moveTo>
                  <a:cubicBezTo>
                    <a:pt x="205162" y="141323"/>
                    <a:pt x="204390" y="138067"/>
                    <a:pt x="203380" y="134882"/>
                  </a:cubicBezTo>
                  <a:lnTo>
                    <a:pt x="473918" y="134882"/>
                  </a:lnTo>
                  <a:cubicBezTo>
                    <a:pt x="472912" y="138067"/>
                    <a:pt x="472142" y="141323"/>
                    <a:pt x="471616" y="144621"/>
                  </a:cubicBezTo>
                  <a:cubicBezTo>
                    <a:pt x="468004" y="169428"/>
                    <a:pt x="475429" y="194573"/>
                    <a:pt x="491938" y="213438"/>
                  </a:cubicBezTo>
                  <a:cubicBezTo>
                    <a:pt x="495501" y="217574"/>
                    <a:pt x="499431" y="221378"/>
                    <a:pt x="503682" y="224804"/>
                  </a:cubicBezTo>
                  <a:lnTo>
                    <a:pt x="173607" y="224804"/>
                  </a:lnTo>
                  <a:cubicBezTo>
                    <a:pt x="177859" y="221381"/>
                    <a:pt x="181790" y="217576"/>
                    <a:pt x="185351" y="213438"/>
                  </a:cubicBezTo>
                  <a:cubicBezTo>
                    <a:pt x="201875" y="194580"/>
                    <a:pt x="209307" y="169431"/>
                    <a:pt x="205691" y="144621"/>
                  </a:cubicBezTo>
                  <a:close/>
                  <a:moveTo>
                    <a:pt x="157781" y="314725"/>
                  </a:moveTo>
                  <a:lnTo>
                    <a:pt x="157781" y="242788"/>
                  </a:lnTo>
                  <a:lnTo>
                    <a:pt x="517467" y="242788"/>
                  </a:lnTo>
                  <a:lnTo>
                    <a:pt x="517467" y="314725"/>
                  </a:lnTo>
                  <a:close/>
                  <a:moveTo>
                    <a:pt x="635444" y="193331"/>
                  </a:moveTo>
                  <a:cubicBezTo>
                    <a:pt x="617581" y="213351"/>
                    <a:pt x="592027" y="224799"/>
                    <a:pt x="565197" y="224804"/>
                  </a:cubicBezTo>
                  <a:lnTo>
                    <a:pt x="550810" y="224804"/>
                  </a:lnTo>
                  <a:cubicBezTo>
                    <a:pt x="533125" y="223947"/>
                    <a:pt x="516656" y="215554"/>
                    <a:pt x="505570" y="201748"/>
                  </a:cubicBezTo>
                  <a:cubicBezTo>
                    <a:pt x="492489" y="186865"/>
                    <a:pt x="486575" y="167004"/>
                    <a:pt x="489384" y="147390"/>
                  </a:cubicBezTo>
                  <a:cubicBezTo>
                    <a:pt x="490091" y="143072"/>
                    <a:pt x="491364" y="138867"/>
                    <a:pt x="493170" y="134882"/>
                  </a:cubicBezTo>
                  <a:lnTo>
                    <a:pt x="493997" y="133084"/>
                  </a:lnTo>
                  <a:cubicBezTo>
                    <a:pt x="499523" y="119873"/>
                    <a:pt x="512139" y="111005"/>
                    <a:pt x="526441" y="110280"/>
                  </a:cubicBezTo>
                  <a:cubicBezTo>
                    <a:pt x="546278" y="110280"/>
                    <a:pt x="559101" y="122131"/>
                    <a:pt x="559101" y="140484"/>
                  </a:cubicBezTo>
                  <a:cubicBezTo>
                    <a:pt x="559138" y="146402"/>
                    <a:pt x="555714" y="151796"/>
                    <a:pt x="550342" y="154278"/>
                  </a:cubicBezTo>
                  <a:cubicBezTo>
                    <a:pt x="545766" y="156238"/>
                    <a:pt x="543644" y="161536"/>
                    <a:pt x="545603" y="166112"/>
                  </a:cubicBezTo>
                  <a:cubicBezTo>
                    <a:pt x="547563" y="170688"/>
                    <a:pt x="552861" y="172810"/>
                    <a:pt x="557437" y="170851"/>
                  </a:cubicBezTo>
                  <a:cubicBezTo>
                    <a:pt x="569375" y="165484"/>
                    <a:pt x="577057" y="153618"/>
                    <a:pt x="577067" y="140529"/>
                  </a:cubicBezTo>
                  <a:cubicBezTo>
                    <a:pt x="577067" y="112159"/>
                    <a:pt x="556241" y="92340"/>
                    <a:pt x="526423" y="92340"/>
                  </a:cubicBezTo>
                  <a:cubicBezTo>
                    <a:pt x="508686" y="92848"/>
                    <a:pt x="492327" y="102025"/>
                    <a:pt x="482649" y="116898"/>
                  </a:cubicBezTo>
                  <a:lnTo>
                    <a:pt x="194612" y="116898"/>
                  </a:lnTo>
                  <a:cubicBezTo>
                    <a:pt x="184937" y="102023"/>
                    <a:pt x="168577" y="92845"/>
                    <a:pt x="150839" y="92340"/>
                  </a:cubicBezTo>
                  <a:cubicBezTo>
                    <a:pt x="121012" y="92340"/>
                    <a:pt x="100186" y="112123"/>
                    <a:pt x="100186" y="140529"/>
                  </a:cubicBezTo>
                  <a:cubicBezTo>
                    <a:pt x="100202" y="153627"/>
                    <a:pt x="107900" y="165495"/>
                    <a:pt x="119852" y="170851"/>
                  </a:cubicBezTo>
                  <a:cubicBezTo>
                    <a:pt x="124415" y="172810"/>
                    <a:pt x="129703" y="170698"/>
                    <a:pt x="131663" y="166135"/>
                  </a:cubicBezTo>
                  <a:cubicBezTo>
                    <a:pt x="133622" y="161571"/>
                    <a:pt x="131510" y="156283"/>
                    <a:pt x="126946" y="154323"/>
                  </a:cubicBezTo>
                  <a:cubicBezTo>
                    <a:pt x="121575" y="151841"/>
                    <a:pt x="118150" y="146447"/>
                    <a:pt x="118188" y="140529"/>
                  </a:cubicBezTo>
                  <a:cubicBezTo>
                    <a:pt x="118188" y="122176"/>
                    <a:pt x="131011" y="110325"/>
                    <a:pt x="150857" y="110325"/>
                  </a:cubicBezTo>
                  <a:cubicBezTo>
                    <a:pt x="165182" y="111055"/>
                    <a:pt x="177813" y="119951"/>
                    <a:pt x="183327" y="133192"/>
                  </a:cubicBezTo>
                  <a:lnTo>
                    <a:pt x="184110" y="134882"/>
                  </a:lnTo>
                  <a:cubicBezTo>
                    <a:pt x="185912" y="138869"/>
                    <a:pt x="187185" y="143073"/>
                    <a:pt x="187895" y="147390"/>
                  </a:cubicBezTo>
                  <a:cubicBezTo>
                    <a:pt x="190701" y="167004"/>
                    <a:pt x="184787" y="186863"/>
                    <a:pt x="171709" y="201748"/>
                  </a:cubicBezTo>
                  <a:cubicBezTo>
                    <a:pt x="160623" y="215562"/>
                    <a:pt x="144144" y="223957"/>
                    <a:pt x="126452" y="224804"/>
                  </a:cubicBezTo>
                  <a:lnTo>
                    <a:pt x="112064" y="224804"/>
                  </a:lnTo>
                  <a:cubicBezTo>
                    <a:pt x="60098" y="224770"/>
                    <a:pt x="17998" y="182614"/>
                    <a:pt x="18034" y="130647"/>
                  </a:cubicBezTo>
                  <a:cubicBezTo>
                    <a:pt x="18035" y="127063"/>
                    <a:pt x="18243" y="123480"/>
                    <a:pt x="18654" y="119919"/>
                  </a:cubicBezTo>
                  <a:cubicBezTo>
                    <a:pt x="25341" y="61832"/>
                    <a:pt x="74519" y="17989"/>
                    <a:pt x="132989" y="17984"/>
                  </a:cubicBezTo>
                  <a:lnTo>
                    <a:pt x="544299" y="17984"/>
                  </a:lnTo>
                  <a:cubicBezTo>
                    <a:pt x="602784" y="17971"/>
                    <a:pt x="651981" y="61818"/>
                    <a:pt x="658671" y="119919"/>
                  </a:cubicBezTo>
                  <a:cubicBezTo>
                    <a:pt x="661740" y="146581"/>
                    <a:pt x="653291" y="173287"/>
                    <a:pt x="635444" y="193331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FF33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67" name="Vabakuju: kujund 24">
              <a:extLst>
                <a:ext uri="{FF2B5EF4-FFF2-40B4-BE49-F238E27FC236}">
                  <a16:creationId xmlns:a16="http://schemas.microsoft.com/office/drawing/2014/main" id="{DB96D880-0670-0D89-0523-4348598D03F4}"/>
                </a:ext>
              </a:extLst>
            </p:cNvPr>
            <p:cNvSpPr/>
            <p:nvPr/>
          </p:nvSpPr>
          <p:spPr>
            <a:xfrm>
              <a:off x="6673326" y="1455089"/>
              <a:ext cx="17984" cy="296741"/>
            </a:xfrm>
            <a:custGeom>
              <a:avLst/>
              <a:gdLst>
                <a:gd name="connsiteX0" fmla="*/ 8992 w 17984"/>
                <a:gd name="connsiteY0" fmla="*/ 0 h 296741"/>
                <a:gd name="connsiteX1" fmla="*/ 0 w 17984"/>
                <a:gd name="connsiteY1" fmla="*/ 8992 h 296741"/>
                <a:gd name="connsiteX2" fmla="*/ 0 w 17984"/>
                <a:gd name="connsiteY2" fmla="*/ 296741 h 296741"/>
                <a:gd name="connsiteX3" fmla="*/ 17984 w 17984"/>
                <a:gd name="connsiteY3" fmla="*/ 296741 h 296741"/>
                <a:gd name="connsiteX4" fmla="*/ 17984 w 17984"/>
                <a:gd name="connsiteY4" fmla="*/ 8992 h 296741"/>
                <a:gd name="connsiteX5" fmla="*/ 8992 w 17984"/>
                <a:gd name="connsiteY5" fmla="*/ 0 h 29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84" h="296741">
                  <a:moveTo>
                    <a:pt x="8992" y="0"/>
                  </a:moveTo>
                  <a:cubicBezTo>
                    <a:pt x="4026" y="0"/>
                    <a:pt x="0" y="4026"/>
                    <a:pt x="0" y="8992"/>
                  </a:cubicBezTo>
                  <a:lnTo>
                    <a:pt x="0" y="296741"/>
                  </a:lnTo>
                  <a:lnTo>
                    <a:pt x="17984" y="296741"/>
                  </a:lnTo>
                  <a:lnTo>
                    <a:pt x="17984" y="8992"/>
                  </a:lnTo>
                  <a:cubicBezTo>
                    <a:pt x="17984" y="4026"/>
                    <a:pt x="13959" y="0"/>
                    <a:pt x="8992" y="0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FF33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68" name="Vabakuju: kujund 25">
              <a:extLst>
                <a:ext uri="{FF2B5EF4-FFF2-40B4-BE49-F238E27FC236}">
                  <a16:creationId xmlns:a16="http://schemas.microsoft.com/office/drawing/2014/main" id="{064FC96E-047A-3D15-E4CD-C2CC43547B1A}"/>
                </a:ext>
              </a:extLst>
            </p:cNvPr>
            <p:cNvSpPr/>
            <p:nvPr/>
          </p:nvSpPr>
          <p:spPr>
            <a:xfrm>
              <a:off x="6686815" y="1230285"/>
              <a:ext cx="35968" cy="35968"/>
            </a:xfrm>
            <a:custGeom>
              <a:avLst/>
              <a:gdLst>
                <a:gd name="connsiteX0" fmla="*/ 35969 w 35968"/>
                <a:gd name="connsiteY0" fmla="*/ 17984 h 35968"/>
                <a:gd name="connsiteX1" fmla="*/ 17984 w 35968"/>
                <a:gd name="connsiteY1" fmla="*/ 35969 h 35968"/>
                <a:gd name="connsiteX2" fmla="*/ 0 w 35968"/>
                <a:gd name="connsiteY2" fmla="*/ 17984 h 35968"/>
                <a:gd name="connsiteX3" fmla="*/ 17984 w 35968"/>
                <a:gd name="connsiteY3" fmla="*/ 0 h 35968"/>
                <a:gd name="connsiteX4" fmla="*/ 35969 w 35968"/>
                <a:gd name="connsiteY4" fmla="*/ 17984 h 3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8" h="35968">
                  <a:moveTo>
                    <a:pt x="35969" y="17984"/>
                  </a:moveTo>
                  <a:cubicBezTo>
                    <a:pt x="35969" y="27917"/>
                    <a:pt x="27917" y="35969"/>
                    <a:pt x="17984" y="35969"/>
                  </a:cubicBezTo>
                  <a:cubicBezTo>
                    <a:pt x="8052" y="35969"/>
                    <a:pt x="0" y="27917"/>
                    <a:pt x="0" y="17984"/>
                  </a:cubicBezTo>
                  <a:cubicBezTo>
                    <a:pt x="0" y="8052"/>
                    <a:pt x="8052" y="0"/>
                    <a:pt x="17984" y="0"/>
                  </a:cubicBezTo>
                  <a:cubicBezTo>
                    <a:pt x="27917" y="0"/>
                    <a:pt x="35969" y="8052"/>
                    <a:pt x="35969" y="17984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FF33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69" name="Vabakuju: kujund 26">
              <a:extLst>
                <a:ext uri="{FF2B5EF4-FFF2-40B4-BE49-F238E27FC236}">
                  <a16:creationId xmlns:a16="http://schemas.microsoft.com/office/drawing/2014/main" id="{255C12F1-662D-FE0C-3FA5-9CC7EC7612F8}"/>
                </a:ext>
              </a:extLst>
            </p:cNvPr>
            <p:cNvSpPr/>
            <p:nvPr/>
          </p:nvSpPr>
          <p:spPr>
            <a:xfrm>
              <a:off x="6758752" y="1230285"/>
              <a:ext cx="35968" cy="35968"/>
            </a:xfrm>
            <a:custGeom>
              <a:avLst/>
              <a:gdLst>
                <a:gd name="connsiteX0" fmla="*/ 35969 w 35968"/>
                <a:gd name="connsiteY0" fmla="*/ 17984 h 35968"/>
                <a:gd name="connsiteX1" fmla="*/ 17984 w 35968"/>
                <a:gd name="connsiteY1" fmla="*/ 35969 h 35968"/>
                <a:gd name="connsiteX2" fmla="*/ 0 w 35968"/>
                <a:gd name="connsiteY2" fmla="*/ 17984 h 35968"/>
                <a:gd name="connsiteX3" fmla="*/ 17984 w 35968"/>
                <a:gd name="connsiteY3" fmla="*/ 0 h 35968"/>
                <a:gd name="connsiteX4" fmla="*/ 35969 w 35968"/>
                <a:gd name="connsiteY4" fmla="*/ 17984 h 3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8" h="35968">
                  <a:moveTo>
                    <a:pt x="35969" y="17984"/>
                  </a:moveTo>
                  <a:cubicBezTo>
                    <a:pt x="35969" y="27917"/>
                    <a:pt x="27917" y="35969"/>
                    <a:pt x="17984" y="35969"/>
                  </a:cubicBezTo>
                  <a:cubicBezTo>
                    <a:pt x="8052" y="35969"/>
                    <a:pt x="0" y="27917"/>
                    <a:pt x="0" y="17984"/>
                  </a:cubicBezTo>
                  <a:cubicBezTo>
                    <a:pt x="0" y="8052"/>
                    <a:pt x="8052" y="0"/>
                    <a:pt x="17984" y="0"/>
                  </a:cubicBezTo>
                  <a:cubicBezTo>
                    <a:pt x="27917" y="0"/>
                    <a:pt x="35969" y="8052"/>
                    <a:pt x="35969" y="17984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FF33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70" name="Vabakuju: kujund 27">
              <a:extLst>
                <a:ext uri="{FF2B5EF4-FFF2-40B4-BE49-F238E27FC236}">
                  <a16:creationId xmlns:a16="http://schemas.microsoft.com/office/drawing/2014/main" id="{5AF68D6E-5500-5902-1510-CD9336C28C84}"/>
                </a:ext>
              </a:extLst>
            </p:cNvPr>
            <p:cNvSpPr/>
            <p:nvPr/>
          </p:nvSpPr>
          <p:spPr>
            <a:xfrm>
              <a:off x="6830689" y="1230285"/>
              <a:ext cx="35968" cy="35968"/>
            </a:xfrm>
            <a:custGeom>
              <a:avLst/>
              <a:gdLst>
                <a:gd name="connsiteX0" fmla="*/ 35969 w 35968"/>
                <a:gd name="connsiteY0" fmla="*/ 17984 h 35968"/>
                <a:gd name="connsiteX1" fmla="*/ 17984 w 35968"/>
                <a:gd name="connsiteY1" fmla="*/ 35969 h 35968"/>
                <a:gd name="connsiteX2" fmla="*/ 0 w 35968"/>
                <a:gd name="connsiteY2" fmla="*/ 17984 h 35968"/>
                <a:gd name="connsiteX3" fmla="*/ 17984 w 35968"/>
                <a:gd name="connsiteY3" fmla="*/ 0 h 35968"/>
                <a:gd name="connsiteX4" fmla="*/ 35969 w 35968"/>
                <a:gd name="connsiteY4" fmla="*/ 17984 h 3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8" h="35968">
                  <a:moveTo>
                    <a:pt x="35969" y="17984"/>
                  </a:moveTo>
                  <a:cubicBezTo>
                    <a:pt x="35969" y="27917"/>
                    <a:pt x="27917" y="35969"/>
                    <a:pt x="17984" y="35969"/>
                  </a:cubicBezTo>
                  <a:cubicBezTo>
                    <a:pt x="8052" y="35969"/>
                    <a:pt x="0" y="27917"/>
                    <a:pt x="0" y="17984"/>
                  </a:cubicBezTo>
                  <a:cubicBezTo>
                    <a:pt x="0" y="8052"/>
                    <a:pt x="8052" y="0"/>
                    <a:pt x="17984" y="0"/>
                  </a:cubicBezTo>
                  <a:cubicBezTo>
                    <a:pt x="27917" y="0"/>
                    <a:pt x="35969" y="8052"/>
                    <a:pt x="35969" y="17984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FF33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grpSp>
        <p:nvGrpSpPr>
          <p:cNvPr id="76" name="Rühm 133">
            <a:extLst>
              <a:ext uri="{FF2B5EF4-FFF2-40B4-BE49-F238E27FC236}">
                <a16:creationId xmlns:a16="http://schemas.microsoft.com/office/drawing/2014/main" id="{B3B71F5D-E3F9-870F-83F1-40BD4B39521B}"/>
              </a:ext>
            </a:extLst>
          </p:cNvPr>
          <p:cNvGrpSpPr/>
          <p:nvPr/>
        </p:nvGrpSpPr>
        <p:grpSpPr>
          <a:xfrm>
            <a:off x="10385606" y="1126227"/>
            <a:ext cx="420536" cy="740145"/>
            <a:chOff x="10385606" y="1126227"/>
            <a:chExt cx="420536" cy="740145"/>
          </a:xfrm>
        </p:grpSpPr>
        <p:sp>
          <p:nvSpPr>
            <p:cNvPr id="73" name="Vabakuju: kujund 35">
              <a:extLst>
                <a:ext uri="{FF2B5EF4-FFF2-40B4-BE49-F238E27FC236}">
                  <a16:creationId xmlns:a16="http://schemas.microsoft.com/office/drawing/2014/main" id="{E02C265B-E537-310B-2B3A-D918BAEDBFEC}"/>
                </a:ext>
              </a:extLst>
            </p:cNvPr>
            <p:cNvSpPr/>
            <p:nvPr/>
          </p:nvSpPr>
          <p:spPr>
            <a:xfrm>
              <a:off x="10385606" y="1126227"/>
              <a:ext cx="420536" cy="740145"/>
            </a:xfrm>
            <a:custGeom>
              <a:avLst/>
              <a:gdLst>
                <a:gd name="connsiteX0" fmla="*/ 403716 w 420536"/>
                <a:gd name="connsiteY0" fmla="*/ 0 h 740145"/>
                <a:gd name="connsiteX1" fmla="*/ 16821 w 420536"/>
                <a:gd name="connsiteY1" fmla="*/ 0 h 740145"/>
                <a:gd name="connsiteX2" fmla="*/ 0 w 420536"/>
                <a:gd name="connsiteY2" fmla="*/ 16821 h 740145"/>
                <a:gd name="connsiteX3" fmla="*/ 0 w 420536"/>
                <a:gd name="connsiteY3" fmla="*/ 723324 h 740145"/>
                <a:gd name="connsiteX4" fmla="*/ 16821 w 420536"/>
                <a:gd name="connsiteY4" fmla="*/ 740145 h 740145"/>
                <a:gd name="connsiteX5" fmla="*/ 403716 w 420536"/>
                <a:gd name="connsiteY5" fmla="*/ 740145 h 740145"/>
                <a:gd name="connsiteX6" fmla="*/ 420537 w 420536"/>
                <a:gd name="connsiteY6" fmla="*/ 723324 h 740145"/>
                <a:gd name="connsiteX7" fmla="*/ 420537 w 420536"/>
                <a:gd name="connsiteY7" fmla="*/ 16821 h 740145"/>
                <a:gd name="connsiteX8" fmla="*/ 403716 w 420536"/>
                <a:gd name="connsiteY8" fmla="*/ 0 h 740145"/>
                <a:gd name="connsiteX9" fmla="*/ 403716 w 420536"/>
                <a:gd name="connsiteY9" fmla="*/ 16821 h 740145"/>
                <a:gd name="connsiteX10" fmla="*/ 403716 w 420536"/>
                <a:gd name="connsiteY10" fmla="*/ 84107 h 740145"/>
                <a:gd name="connsiteX11" fmla="*/ 16821 w 420536"/>
                <a:gd name="connsiteY11" fmla="*/ 84107 h 740145"/>
                <a:gd name="connsiteX12" fmla="*/ 16821 w 420536"/>
                <a:gd name="connsiteY12" fmla="*/ 16821 h 740145"/>
                <a:gd name="connsiteX13" fmla="*/ 403716 w 420536"/>
                <a:gd name="connsiteY13" fmla="*/ 16821 h 740145"/>
                <a:gd name="connsiteX14" fmla="*/ 403716 w 420536"/>
                <a:gd name="connsiteY14" fmla="*/ 100929 h 740145"/>
                <a:gd name="connsiteX15" fmla="*/ 403716 w 420536"/>
                <a:gd name="connsiteY15" fmla="*/ 639216 h 740145"/>
                <a:gd name="connsiteX16" fmla="*/ 16821 w 420536"/>
                <a:gd name="connsiteY16" fmla="*/ 639216 h 740145"/>
                <a:gd name="connsiteX17" fmla="*/ 16821 w 420536"/>
                <a:gd name="connsiteY17" fmla="*/ 100929 h 740145"/>
                <a:gd name="connsiteX18" fmla="*/ 403716 w 420536"/>
                <a:gd name="connsiteY18" fmla="*/ 100929 h 740145"/>
                <a:gd name="connsiteX19" fmla="*/ 16821 w 420536"/>
                <a:gd name="connsiteY19" fmla="*/ 723324 h 740145"/>
                <a:gd name="connsiteX20" fmla="*/ 16821 w 420536"/>
                <a:gd name="connsiteY20" fmla="*/ 656038 h 740145"/>
                <a:gd name="connsiteX21" fmla="*/ 403716 w 420536"/>
                <a:gd name="connsiteY21" fmla="*/ 656038 h 740145"/>
                <a:gd name="connsiteX22" fmla="*/ 403716 w 420536"/>
                <a:gd name="connsiteY22" fmla="*/ 723324 h 740145"/>
                <a:gd name="connsiteX23" fmla="*/ 16821 w 420536"/>
                <a:gd name="connsiteY23" fmla="*/ 723324 h 74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0536" h="740145">
                  <a:moveTo>
                    <a:pt x="403716" y="0"/>
                  </a:moveTo>
                  <a:lnTo>
                    <a:pt x="16821" y="0"/>
                  </a:lnTo>
                  <a:cubicBezTo>
                    <a:pt x="7570" y="0"/>
                    <a:pt x="0" y="7570"/>
                    <a:pt x="0" y="16821"/>
                  </a:cubicBezTo>
                  <a:lnTo>
                    <a:pt x="0" y="723324"/>
                  </a:lnTo>
                  <a:cubicBezTo>
                    <a:pt x="0" y="732575"/>
                    <a:pt x="7570" y="740145"/>
                    <a:pt x="16821" y="740145"/>
                  </a:cubicBezTo>
                  <a:lnTo>
                    <a:pt x="403716" y="740145"/>
                  </a:lnTo>
                  <a:cubicBezTo>
                    <a:pt x="412967" y="740145"/>
                    <a:pt x="420537" y="732575"/>
                    <a:pt x="420537" y="723324"/>
                  </a:cubicBezTo>
                  <a:lnTo>
                    <a:pt x="420537" y="16821"/>
                  </a:lnTo>
                  <a:cubicBezTo>
                    <a:pt x="420537" y="7570"/>
                    <a:pt x="412967" y="0"/>
                    <a:pt x="403716" y="0"/>
                  </a:cubicBezTo>
                  <a:close/>
                  <a:moveTo>
                    <a:pt x="403716" y="16821"/>
                  </a:moveTo>
                  <a:lnTo>
                    <a:pt x="403716" y="84107"/>
                  </a:lnTo>
                  <a:lnTo>
                    <a:pt x="16821" y="84107"/>
                  </a:lnTo>
                  <a:lnTo>
                    <a:pt x="16821" y="16821"/>
                  </a:lnTo>
                  <a:lnTo>
                    <a:pt x="403716" y="16821"/>
                  </a:lnTo>
                  <a:close/>
                  <a:moveTo>
                    <a:pt x="403716" y="100929"/>
                  </a:moveTo>
                  <a:lnTo>
                    <a:pt x="403716" y="639216"/>
                  </a:lnTo>
                  <a:lnTo>
                    <a:pt x="16821" y="639216"/>
                  </a:lnTo>
                  <a:lnTo>
                    <a:pt x="16821" y="100929"/>
                  </a:lnTo>
                  <a:lnTo>
                    <a:pt x="403716" y="100929"/>
                  </a:lnTo>
                  <a:close/>
                  <a:moveTo>
                    <a:pt x="16821" y="723324"/>
                  </a:moveTo>
                  <a:lnTo>
                    <a:pt x="16821" y="656038"/>
                  </a:lnTo>
                  <a:lnTo>
                    <a:pt x="403716" y="656038"/>
                  </a:lnTo>
                  <a:lnTo>
                    <a:pt x="403716" y="723324"/>
                  </a:lnTo>
                  <a:lnTo>
                    <a:pt x="16821" y="723324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solidFill>
                <a:srgbClr val="CC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74" name="Vabakuju: kujund 46">
              <a:extLst>
                <a:ext uri="{FF2B5EF4-FFF2-40B4-BE49-F238E27FC236}">
                  <a16:creationId xmlns:a16="http://schemas.microsoft.com/office/drawing/2014/main" id="{67DAADF7-87CD-B630-F27F-DE37D009B514}"/>
                </a:ext>
              </a:extLst>
            </p:cNvPr>
            <p:cNvSpPr/>
            <p:nvPr/>
          </p:nvSpPr>
          <p:spPr>
            <a:xfrm>
              <a:off x="10545410" y="1168281"/>
              <a:ext cx="100928" cy="16821"/>
            </a:xfrm>
            <a:custGeom>
              <a:avLst/>
              <a:gdLst>
                <a:gd name="connsiteX0" fmla="*/ 8411 w 100928"/>
                <a:gd name="connsiteY0" fmla="*/ 16821 h 16821"/>
                <a:gd name="connsiteX1" fmla="*/ 92518 w 100928"/>
                <a:gd name="connsiteY1" fmla="*/ 16821 h 16821"/>
                <a:gd name="connsiteX2" fmla="*/ 100929 w 100928"/>
                <a:gd name="connsiteY2" fmla="*/ 8411 h 16821"/>
                <a:gd name="connsiteX3" fmla="*/ 92518 w 100928"/>
                <a:gd name="connsiteY3" fmla="*/ 0 h 16821"/>
                <a:gd name="connsiteX4" fmla="*/ 8411 w 100928"/>
                <a:gd name="connsiteY4" fmla="*/ 0 h 16821"/>
                <a:gd name="connsiteX5" fmla="*/ 0 w 100928"/>
                <a:gd name="connsiteY5" fmla="*/ 8411 h 16821"/>
                <a:gd name="connsiteX6" fmla="*/ 8411 w 100928"/>
                <a:gd name="connsiteY6" fmla="*/ 16821 h 1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28" h="16821">
                  <a:moveTo>
                    <a:pt x="8411" y="16821"/>
                  </a:moveTo>
                  <a:lnTo>
                    <a:pt x="92518" y="16821"/>
                  </a:lnTo>
                  <a:cubicBezTo>
                    <a:pt x="97565" y="16821"/>
                    <a:pt x="100929" y="13457"/>
                    <a:pt x="100929" y="8411"/>
                  </a:cubicBezTo>
                  <a:cubicBezTo>
                    <a:pt x="100929" y="3364"/>
                    <a:pt x="97565" y="0"/>
                    <a:pt x="92518" y="0"/>
                  </a:cubicBezTo>
                  <a:lnTo>
                    <a:pt x="8411" y="0"/>
                  </a:lnTo>
                  <a:cubicBezTo>
                    <a:pt x="3364" y="0"/>
                    <a:pt x="0" y="3364"/>
                    <a:pt x="0" y="8411"/>
                  </a:cubicBezTo>
                  <a:cubicBezTo>
                    <a:pt x="0" y="13457"/>
                    <a:pt x="3364" y="16821"/>
                    <a:pt x="8411" y="16821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solidFill>
                <a:srgbClr val="CC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75" name="Vabakuju: kujund 47">
              <a:extLst>
                <a:ext uri="{FF2B5EF4-FFF2-40B4-BE49-F238E27FC236}">
                  <a16:creationId xmlns:a16="http://schemas.microsoft.com/office/drawing/2014/main" id="{D34E0B13-0894-9ECF-A63C-B6E74A2518E4}"/>
                </a:ext>
              </a:extLst>
            </p:cNvPr>
            <p:cNvSpPr/>
            <p:nvPr/>
          </p:nvSpPr>
          <p:spPr>
            <a:xfrm>
              <a:off x="10435212" y="1294186"/>
              <a:ext cx="320782" cy="404829"/>
            </a:xfrm>
            <a:custGeom>
              <a:avLst/>
              <a:gdLst>
                <a:gd name="connsiteX0" fmla="*/ 68144 w 320782"/>
                <a:gd name="connsiteY0" fmla="*/ 269400 h 404829"/>
                <a:gd name="connsiteX1" fmla="*/ 17 w 320782"/>
                <a:gd name="connsiteY1" fmla="*/ 336686 h 404829"/>
                <a:gd name="connsiteX2" fmla="*/ 67303 w 320782"/>
                <a:gd name="connsiteY2" fmla="*/ 404813 h 404829"/>
                <a:gd name="connsiteX3" fmla="*/ 135430 w 320782"/>
                <a:gd name="connsiteY3" fmla="*/ 337527 h 404829"/>
                <a:gd name="connsiteX4" fmla="*/ 131224 w 320782"/>
                <a:gd name="connsiteY4" fmla="*/ 313977 h 404829"/>
                <a:gd name="connsiteX5" fmla="*/ 201874 w 320782"/>
                <a:gd name="connsiteY5" fmla="*/ 271082 h 404829"/>
                <a:gd name="connsiteX6" fmla="*/ 296916 w 320782"/>
                <a:gd name="connsiteY6" fmla="*/ 278652 h 404829"/>
                <a:gd name="connsiteX7" fmla="*/ 304485 w 320782"/>
                <a:gd name="connsiteY7" fmla="*/ 183610 h 404829"/>
                <a:gd name="connsiteX8" fmla="*/ 211967 w 320782"/>
                <a:gd name="connsiteY8" fmla="*/ 173517 h 404829"/>
                <a:gd name="connsiteX9" fmla="*/ 158980 w 320782"/>
                <a:gd name="connsiteY9" fmla="*/ 112960 h 404829"/>
                <a:gd name="connsiteX10" fmla="*/ 155615 w 320782"/>
                <a:gd name="connsiteY10" fmla="*/ 17919 h 404829"/>
                <a:gd name="connsiteX11" fmla="*/ 60574 w 320782"/>
                <a:gd name="connsiteY11" fmla="*/ 21283 h 404829"/>
                <a:gd name="connsiteX12" fmla="*/ 63938 w 320782"/>
                <a:gd name="connsiteY12" fmla="*/ 116324 h 404829"/>
                <a:gd name="connsiteX13" fmla="*/ 91694 w 320782"/>
                <a:gd name="connsiteY13" fmla="*/ 132305 h 404829"/>
                <a:gd name="connsiteX14" fmla="*/ 68985 w 320782"/>
                <a:gd name="connsiteY14" fmla="*/ 269400 h 404829"/>
                <a:gd name="connsiteX15" fmla="*/ 68144 w 320782"/>
                <a:gd name="connsiteY15" fmla="*/ 269400 h 404829"/>
                <a:gd name="connsiteX16" fmla="*/ 40388 w 320782"/>
                <a:gd name="connsiteY16" fmla="*/ 378739 h 404829"/>
                <a:gd name="connsiteX17" fmla="*/ 70667 w 320782"/>
                <a:gd name="connsiteY17" fmla="*/ 354348 h 404829"/>
                <a:gd name="connsiteX18" fmla="*/ 95058 w 320782"/>
                <a:gd name="connsiteY18" fmla="*/ 378739 h 404829"/>
                <a:gd name="connsiteX19" fmla="*/ 40388 w 320782"/>
                <a:gd name="connsiteY19" fmla="*/ 378739 h 404829"/>
                <a:gd name="connsiteX20" fmla="*/ 58051 w 320782"/>
                <a:gd name="connsiteY20" fmla="*/ 327434 h 404829"/>
                <a:gd name="connsiteX21" fmla="*/ 68144 w 320782"/>
                <a:gd name="connsiteY21" fmla="*/ 317341 h 404829"/>
                <a:gd name="connsiteX22" fmla="*/ 78237 w 320782"/>
                <a:gd name="connsiteY22" fmla="*/ 327434 h 404829"/>
                <a:gd name="connsiteX23" fmla="*/ 68144 w 320782"/>
                <a:gd name="connsiteY23" fmla="*/ 337527 h 404829"/>
                <a:gd name="connsiteX24" fmla="*/ 58051 w 320782"/>
                <a:gd name="connsiteY24" fmla="*/ 327434 h 404829"/>
                <a:gd name="connsiteX25" fmla="*/ 58051 w 320782"/>
                <a:gd name="connsiteY25" fmla="*/ 327434 h 404829"/>
                <a:gd name="connsiteX26" fmla="*/ 109356 w 320782"/>
                <a:gd name="connsiteY26" fmla="*/ 365282 h 404829"/>
                <a:gd name="connsiteX27" fmla="*/ 89171 w 320782"/>
                <a:gd name="connsiteY27" fmla="*/ 342573 h 404829"/>
                <a:gd name="connsiteX28" fmla="*/ 83283 w 320782"/>
                <a:gd name="connsiteY28" fmla="*/ 305566 h 404829"/>
                <a:gd name="connsiteX29" fmla="*/ 46276 w 320782"/>
                <a:gd name="connsiteY29" fmla="*/ 311453 h 404829"/>
                <a:gd name="connsiteX30" fmla="*/ 46276 w 320782"/>
                <a:gd name="connsiteY30" fmla="*/ 342573 h 404829"/>
                <a:gd name="connsiteX31" fmla="*/ 26090 w 320782"/>
                <a:gd name="connsiteY31" fmla="*/ 365282 h 404829"/>
                <a:gd name="connsiteX32" fmla="*/ 38706 w 320782"/>
                <a:gd name="connsiteY32" fmla="*/ 294632 h 404829"/>
                <a:gd name="connsiteX33" fmla="*/ 109356 w 320782"/>
                <a:gd name="connsiteY33" fmla="*/ 307248 h 404829"/>
                <a:gd name="connsiteX34" fmla="*/ 111038 w 320782"/>
                <a:gd name="connsiteY34" fmla="*/ 361918 h 404829"/>
                <a:gd name="connsiteX35" fmla="*/ 109356 w 320782"/>
                <a:gd name="connsiteY35" fmla="*/ 365282 h 404829"/>
                <a:gd name="connsiteX36" fmla="*/ 225424 w 320782"/>
                <a:gd name="connsiteY36" fmla="*/ 269400 h 404829"/>
                <a:gd name="connsiteX37" fmla="*/ 255703 w 320782"/>
                <a:gd name="connsiteY37" fmla="*/ 245009 h 404829"/>
                <a:gd name="connsiteX38" fmla="*/ 280094 w 320782"/>
                <a:gd name="connsiteY38" fmla="*/ 269400 h 404829"/>
                <a:gd name="connsiteX39" fmla="*/ 225424 w 320782"/>
                <a:gd name="connsiteY39" fmla="*/ 269400 h 404829"/>
                <a:gd name="connsiteX40" fmla="*/ 243087 w 320782"/>
                <a:gd name="connsiteY40" fmla="*/ 218094 h 404829"/>
                <a:gd name="connsiteX41" fmla="*/ 253180 w 320782"/>
                <a:gd name="connsiteY41" fmla="*/ 208001 h 404829"/>
                <a:gd name="connsiteX42" fmla="*/ 263273 w 320782"/>
                <a:gd name="connsiteY42" fmla="*/ 218094 h 404829"/>
                <a:gd name="connsiteX43" fmla="*/ 253180 w 320782"/>
                <a:gd name="connsiteY43" fmla="*/ 228187 h 404829"/>
                <a:gd name="connsiteX44" fmla="*/ 243087 w 320782"/>
                <a:gd name="connsiteY44" fmla="*/ 218094 h 404829"/>
                <a:gd name="connsiteX45" fmla="*/ 243087 w 320782"/>
                <a:gd name="connsiteY45" fmla="*/ 218094 h 404829"/>
                <a:gd name="connsiteX46" fmla="*/ 253180 w 320782"/>
                <a:gd name="connsiteY46" fmla="*/ 176882 h 404829"/>
                <a:gd name="connsiteX47" fmla="*/ 303644 w 320782"/>
                <a:gd name="connsiteY47" fmla="*/ 227346 h 404829"/>
                <a:gd name="connsiteX48" fmla="*/ 294393 w 320782"/>
                <a:gd name="connsiteY48" fmla="*/ 255943 h 404829"/>
                <a:gd name="connsiteX49" fmla="*/ 274207 w 320782"/>
                <a:gd name="connsiteY49" fmla="*/ 233234 h 404829"/>
                <a:gd name="connsiteX50" fmla="*/ 268319 w 320782"/>
                <a:gd name="connsiteY50" fmla="*/ 196226 h 404829"/>
                <a:gd name="connsiteX51" fmla="*/ 231312 w 320782"/>
                <a:gd name="connsiteY51" fmla="*/ 202114 h 404829"/>
                <a:gd name="connsiteX52" fmla="*/ 231312 w 320782"/>
                <a:gd name="connsiteY52" fmla="*/ 233234 h 404829"/>
                <a:gd name="connsiteX53" fmla="*/ 211126 w 320782"/>
                <a:gd name="connsiteY53" fmla="*/ 255943 h 404829"/>
                <a:gd name="connsiteX54" fmla="*/ 223742 w 320782"/>
                <a:gd name="connsiteY54" fmla="*/ 186133 h 404829"/>
                <a:gd name="connsiteX55" fmla="*/ 253180 w 320782"/>
                <a:gd name="connsiteY55" fmla="*/ 176882 h 404829"/>
                <a:gd name="connsiteX56" fmla="*/ 100104 w 320782"/>
                <a:gd name="connsiteY56" fmla="*/ 58290 h 404829"/>
                <a:gd name="connsiteX57" fmla="*/ 110197 w 320782"/>
                <a:gd name="connsiteY57" fmla="*/ 48197 h 404829"/>
                <a:gd name="connsiteX58" fmla="*/ 120290 w 320782"/>
                <a:gd name="connsiteY58" fmla="*/ 58290 h 404829"/>
                <a:gd name="connsiteX59" fmla="*/ 110197 w 320782"/>
                <a:gd name="connsiteY59" fmla="*/ 68383 h 404829"/>
                <a:gd name="connsiteX60" fmla="*/ 100104 w 320782"/>
                <a:gd name="connsiteY60" fmla="*/ 58290 h 404829"/>
                <a:gd name="connsiteX61" fmla="*/ 110197 w 320782"/>
                <a:gd name="connsiteY61" fmla="*/ 85204 h 404829"/>
                <a:gd name="connsiteX62" fmla="*/ 137953 w 320782"/>
                <a:gd name="connsiteY62" fmla="*/ 109596 h 404829"/>
                <a:gd name="connsiteX63" fmla="*/ 83283 w 320782"/>
                <a:gd name="connsiteY63" fmla="*/ 109596 h 404829"/>
                <a:gd name="connsiteX64" fmla="*/ 110197 w 320782"/>
                <a:gd name="connsiteY64" fmla="*/ 85204 h 404829"/>
                <a:gd name="connsiteX65" fmla="*/ 59733 w 320782"/>
                <a:gd name="connsiteY65" fmla="*/ 67542 h 404829"/>
                <a:gd name="connsiteX66" fmla="*/ 110197 w 320782"/>
                <a:gd name="connsiteY66" fmla="*/ 17078 h 404829"/>
                <a:gd name="connsiteX67" fmla="*/ 160662 w 320782"/>
                <a:gd name="connsiteY67" fmla="*/ 67542 h 404829"/>
                <a:gd name="connsiteX68" fmla="*/ 151410 w 320782"/>
                <a:gd name="connsiteY68" fmla="*/ 96138 h 404829"/>
                <a:gd name="connsiteX69" fmla="*/ 131224 w 320782"/>
                <a:gd name="connsiteY69" fmla="*/ 73429 h 404829"/>
                <a:gd name="connsiteX70" fmla="*/ 125337 w 320782"/>
                <a:gd name="connsiteY70" fmla="*/ 36422 h 404829"/>
                <a:gd name="connsiteX71" fmla="*/ 88329 w 320782"/>
                <a:gd name="connsiteY71" fmla="*/ 42310 h 404829"/>
                <a:gd name="connsiteX72" fmla="*/ 88329 w 320782"/>
                <a:gd name="connsiteY72" fmla="*/ 73429 h 404829"/>
                <a:gd name="connsiteX73" fmla="*/ 68144 w 320782"/>
                <a:gd name="connsiteY73" fmla="*/ 96138 h 404829"/>
                <a:gd name="connsiteX74" fmla="*/ 59733 w 320782"/>
                <a:gd name="connsiteY74" fmla="*/ 67542 h 404829"/>
                <a:gd name="connsiteX75" fmla="*/ 108515 w 320782"/>
                <a:gd name="connsiteY75" fmla="*/ 134828 h 404829"/>
                <a:gd name="connsiteX76" fmla="*/ 110197 w 320782"/>
                <a:gd name="connsiteY76" fmla="*/ 134828 h 404829"/>
                <a:gd name="connsiteX77" fmla="*/ 146364 w 320782"/>
                <a:gd name="connsiteY77" fmla="*/ 123894 h 404829"/>
                <a:gd name="connsiteX78" fmla="*/ 200192 w 320782"/>
                <a:gd name="connsiteY78" fmla="*/ 185292 h 404829"/>
                <a:gd name="connsiteX79" fmla="*/ 192623 w 320782"/>
                <a:gd name="connsiteY79" fmla="*/ 256784 h 404829"/>
                <a:gd name="connsiteX80" fmla="*/ 123655 w 320782"/>
                <a:gd name="connsiteY80" fmla="*/ 297996 h 404829"/>
                <a:gd name="connsiteX81" fmla="*/ 85806 w 320782"/>
                <a:gd name="connsiteY81" fmla="*/ 271082 h 404829"/>
                <a:gd name="connsiteX82" fmla="*/ 108515 w 320782"/>
                <a:gd name="connsiteY82" fmla="*/ 134828 h 40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20782" h="404829">
                  <a:moveTo>
                    <a:pt x="68144" y="269400"/>
                  </a:moveTo>
                  <a:cubicBezTo>
                    <a:pt x="31136" y="269400"/>
                    <a:pt x="858" y="299678"/>
                    <a:pt x="17" y="336686"/>
                  </a:cubicBezTo>
                  <a:cubicBezTo>
                    <a:pt x="-824" y="373693"/>
                    <a:pt x="30295" y="403972"/>
                    <a:pt x="67303" y="404813"/>
                  </a:cubicBezTo>
                  <a:cubicBezTo>
                    <a:pt x="104310" y="405654"/>
                    <a:pt x="134589" y="374534"/>
                    <a:pt x="135430" y="337527"/>
                  </a:cubicBezTo>
                  <a:cubicBezTo>
                    <a:pt x="135430" y="329116"/>
                    <a:pt x="133747" y="321546"/>
                    <a:pt x="131224" y="313977"/>
                  </a:cubicBezTo>
                  <a:lnTo>
                    <a:pt x="201874" y="271082"/>
                  </a:lnTo>
                  <a:cubicBezTo>
                    <a:pt x="226266" y="299678"/>
                    <a:pt x="268319" y="303043"/>
                    <a:pt x="296916" y="278652"/>
                  </a:cubicBezTo>
                  <a:cubicBezTo>
                    <a:pt x="325512" y="254260"/>
                    <a:pt x="328877" y="212207"/>
                    <a:pt x="304485" y="183610"/>
                  </a:cubicBezTo>
                  <a:cubicBezTo>
                    <a:pt x="280935" y="156696"/>
                    <a:pt x="240564" y="152490"/>
                    <a:pt x="211967" y="173517"/>
                  </a:cubicBezTo>
                  <a:lnTo>
                    <a:pt x="158980" y="112960"/>
                  </a:lnTo>
                  <a:cubicBezTo>
                    <a:pt x="184212" y="86046"/>
                    <a:pt x="182530" y="43151"/>
                    <a:pt x="155615" y="17919"/>
                  </a:cubicBezTo>
                  <a:cubicBezTo>
                    <a:pt x="128701" y="-7314"/>
                    <a:pt x="85806" y="-5631"/>
                    <a:pt x="60574" y="21283"/>
                  </a:cubicBezTo>
                  <a:cubicBezTo>
                    <a:pt x="35342" y="48197"/>
                    <a:pt x="37024" y="91092"/>
                    <a:pt x="63938" y="116324"/>
                  </a:cubicBezTo>
                  <a:cubicBezTo>
                    <a:pt x="71508" y="123894"/>
                    <a:pt x="81601" y="128940"/>
                    <a:pt x="91694" y="132305"/>
                  </a:cubicBezTo>
                  <a:lnTo>
                    <a:pt x="68985" y="269400"/>
                  </a:lnTo>
                  <a:cubicBezTo>
                    <a:pt x="68985" y="269400"/>
                    <a:pt x="68144" y="269400"/>
                    <a:pt x="68144" y="269400"/>
                  </a:cubicBezTo>
                  <a:close/>
                  <a:moveTo>
                    <a:pt x="40388" y="378739"/>
                  </a:moveTo>
                  <a:cubicBezTo>
                    <a:pt x="42070" y="363600"/>
                    <a:pt x="55528" y="352666"/>
                    <a:pt x="70667" y="354348"/>
                  </a:cubicBezTo>
                  <a:cubicBezTo>
                    <a:pt x="83283" y="356030"/>
                    <a:pt x="94217" y="366123"/>
                    <a:pt x="95058" y="378739"/>
                  </a:cubicBezTo>
                  <a:cubicBezTo>
                    <a:pt x="79078" y="389673"/>
                    <a:pt x="57210" y="389673"/>
                    <a:pt x="40388" y="378739"/>
                  </a:cubicBezTo>
                  <a:close/>
                  <a:moveTo>
                    <a:pt x="58051" y="327434"/>
                  </a:moveTo>
                  <a:cubicBezTo>
                    <a:pt x="58051" y="322387"/>
                    <a:pt x="62256" y="317341"/>
                    <a:pt x="68144" y="317341"/>
                  </a:cubicBezTo>
                  <a:cubicBezTo>
                    <a:pt x="73190" y="317341"/>
                    <a:pt x="78237" y="321546"/>
                    <a:pt x="78237" y="327434"/>
                  </a:cubicBezTo>
                  <a:cubicBezTo>
                    <a:pt x="78237" y="332480"/>
                    <a:pt x="74031" y="337527"/>
                    <a:pt x="68144" y="337527"/>
                  </a:cubicBezTo>
                  <a:cubicBezTo>
                    <a:pt x="63097" y="337527"/>
                    <a:pt x="58051" y="333321"/>
                    <a:pt x="58051" y="327434"/>
                  </a:cubicBezTo>
                  <a:lnTo>
                    <a:pt x="58051" y="327434"/>
                  </a:lnTo>
                  <a:close/>
                  <a:moveTo>
                    <a:pt x="109356" y="365282"/>
                  </a:moveTo>
                  <a:cubicBezTo>
                    <a:pt x="105151" y="356030"/>
                    <a:pt x="98422" y="347620"/>
                    <a:pt x="89171" y="342573"/>
                  </a:cubicBezTo>
                  <a:cubicBezTo>
                    <a:pt x="97581" y="330798"/>
                    <a:pt x="95058" y="313977"/>
                    <a:pt x="83283" y="305566"/>
                  </a:cubicBezTo>
                  <a:cubicBezTo>
                    <a:pt x="71508" y="297155"/>
                    <a:pt x="54686" y="299678"/>
                    <a:pt x="46276" y="311453"/>
                  </a:cubicBezTo>
                  <a:cubicBezTo>
                    <a:pt x="39547" y="320705"/>
                    <a:pt x="39547" y="333321"/>
                    <a:pt x="46276" y="342573"/>
                  </a:cubicBezTo>
                  <a:cubicBezTo>
                    <a:pt x="37024" y="347620"/>
                    <a:pt x="30295" y="355189"/>
                    <a:pt x="26090" y="365282"/>
                  </a:cubicBezTo>
                  <a:cubicBezTo>
                    <a:pt x="10110" y="342573"/>
                    <a:pt x="15997" y="310612"/>
                    <a:pt x="38706" y="294632"/>
                  </a:cubicBezTo>
                  <a:cubicBezTo>
                    <a:pt x="61415" y="278652"/>
                    <a:pt x="93376" y="284539"/>
                    <a:pt x="109356" y="307248"/>
                  </a:cubicBezTo>
                  <a:cubicBezTo>
                    <a:pt x="121131" y="323228"/>
                    <a:pt x="121131" y="345096"/>
                    <a:pt x="111038" y="361918"/>
                  </a:cubicBezTo>
                  <a:cubicBezTo>
                    <a:pt x="111038" y="363600"/>
                    <a:pt x="109356" y="365282"/>
                    <a:pt x="109356" y="365282"/>
                  </a:cubicBezTo>
                  <a:close/>
                  <a:moveTo>
                    <a:pt x="225424" y="269400"/>
                  </a:moveTo>
                  <a:cubicBezTo>
                    <a:pt x="227107" y="254260"/>
                    <a:pt x="240564" y="243326"/>
                    <a:pt x="255703" y="245009"/>
                  </a:cubicBezTo>
                  <a:cubicBezTo>
                    <a:pt x="268319" y="246691"/>
                    <a:pt x="279253" y="256784"/>
                    <a:pt x="280094" y="269400"/>
                  </a:cubicBezTo>
                  <a:cubicBezTo>
                    <a:pt x="264114" y="280334"/>
                    <a:pt x="242246" y="280334"/>
                    <a:pt x="225424" y="269400"/>
                  </a:cubicBezTo>
                  <a:close/>
                  <a:moveTo>
                    <a:pt x="243087" y="218094"/>
                  </a:moveTo>
                  <a:cubicBezTo>
                    <a:pt x="243087" y="213048"/>
                    <a:pt x="247292" y="208001"/>
                    <a:pt x="253180" y="208001"/>
                  </a:cubicBezTo>
                  <a:cubicBezTo>
                    <a:pt x="258226" y="208001"/>
                    <a:pt x="263273" y="212207"/>
                    <a:pt x="263273" y="218094"/>
                  </a:cubicBezTo>
                  <a:cubicBezTo>
                    <a:pt x="263273" y="223141"/>
                    <a:pt x="259067" y="228187"/>
                    <a:pt x="253180" y="228187"/>
                  </a:cubicBezTo>
                  <a:cubicBezTo>
                    <a:pt x="248134" y="228187"/>
                    <a:pt x="243087" y="223982"/>
                    <a:pt x="243087" y="218094"/>
                  </a:cubicBezTo>
                  <a:lnTo>
                    <a:pt x="243087" y="218094"/>
                  </a:lnTo>
                  <a:close/>
                  <a:moveTo>
                    <a:pt x="253180" y="176882"/>
                  </a:moveTo>
                  <a:cubicBezTo>
                    <a:pt x="280935" y="176882"/>
                    <a:pt x="303644" y="199591"/>
                    <a:pt x="303644" y="227346"/>
                  </a:cubicBezTo>
                  <a:cubicBezTo>
                    <a:pt x="303644" y="237439"/>
                    <a:pt x="300280" y="247532"/>
                    <a:pt x="294393" y="255943"/>
                  </a:cubicBezTo>
                  <a:cubicBezTo>
                    <a:pt x="290187" y="246691"/>
                    <a:pt x="283459" y="238280"/>
                    <a:pt x="274207" y="233234"/>
                  </a:cubicBezTo>
                  <a:cubicBezTo>
                    <a:pt x="282618" y="221458"/>
                    <a:pt x="280094" y="204637"/>
                    <a:pt x="268319" y="196226"/>
                  </a:cubicBezTo>
                  <a:cubicBezTo>
                    <a:pt x="256544" y="187816"/>
                    <a:pt x="239723" y="190339"/>
                    <a:pt x="231312" y="202114"/>
                  </a:cubicBezTo>
                  <a:cubicBezTo>
                    <a:pt x="224583" y="211366"/>
                    <a:pt x="224583" y="223982"/>
                    <a:pt x="231312" y="233234"/>
                  </a:cubicBezTo>
                  <a:cubicBezTo>
                    <a:pt x="222060" y="238280"/>
                    <a:pt x="215332" y="245850"/>
                    <a:pt x="211126" y="255943"/>
                  </a:cubicBezTo>
                  <a:cubicBezTo>
                    <a:pt x="195146" y="233234"/>
                    <a:pt x="201033" y="201273"/>
                    <a:pt x="223742" y="186133"/>
                  </a:cubicBezTo>
                  <a:cubicBezTo>
                    <a:pt x="232994" y="180246"/>
                    <a:pt x="243087" y="176882"/>
                    <a:pt x="253180" y="176882"/>
                  </a:cubicBezTo>
                  <a:close/>
                  <a:moveTo>
                    <a:pt x="100104" y="58290"/>
                  </a:moveTo>
                  <a:cubicBezTo>
                    <a:pt x="100104" y="53244"/>
                    <a:pt x="104310" y="48197"/>
                    <a:pt x="110197" y="48197"/>
                  </a:cubicBezTo>
                  <a:cubicBezTo>
                    <a:pt x="116085" y="48197"/>
                    <a:pt x="120290" y="52403"/>
                    <a:pt x="120290" y="58290"/>
                  </a:cubicBezTo>
                  <a:cubicBezTo>
                    <a:pt x="120290" y="63337"/>
                    <a:pt x="116085" y="68383"/>
                    <a:pt x="110197" y="68383"/>
                  </a:cubicBezTo>
                  <a:cubicBezTo>
                    <a:pt x="105151" y="68383"/>
                    <a:pt x="100104" y="64178"/>
                    <a:pt x="100104" y="58290"/>
                  </a:cubicBezTo>
                  <a:close/>
                  <a:moveTo>
                    <a:pt x="110197" y="85204"/>
                  </a:moveTo>
                  <a:cubicBezTo>
                    <a:pt x="124496" y="85204"/>
                    <a:pt x="136271" y="96138"/>
                    <a:pt x="137953" y="109596"/>
                  </a:cubicBezTo>
                  <a:cubicBezTo>
                    <a:pt x="121131" y="120530"/>
                    <a:pt x="99263" y="120530"/>
                    <a:pt x="83283" y="109596"/>
                  </a:cubicBezTo>
                  <a:cubicBezTo>
                    <a:pt x="84124" y="96138"/>
                    <a:pt x="95899" y="85204"/>
                    <a:pt x="110197" y="85204"/>
                  </a:cubicBezTo>
                  <a:close/>
                  <a:moveTo>
                    <a:pt x="59733" y="67542"/>
                  </a:moveTo>
                  <a:cubicBezTo>
                    <a:pt x="59733" y="39787"/>
                    <a:pt x="82442" y="17078"/>
                    <a:pt x="110197" y="17078"/>
                  </a:cubicBezTo>
                  <a:cubicBezTo>
                    <a:pt x="137953" y="17078"/>
                    <a:pt x="160662" y="39787"/>
                    <a:pt x="160662" y="67542"/>
                  </a:cubicBezTo>
                  <a:cubicBezTo>
                    <a:pt x="160662" y="77635"/>
                    <a:pt x="157297" y="87728"/>
                    <a:pt x="151410" y="96138"/>
                  </a:cubicBezTo>
                  <a:cubicBezTo>
                    <a:pt x="147205" y="86887"/>
                    <a:pt x="140476" y="78476"/>
                    <a:pt x="131224" y="73429"/>
                  </a:cubicBezTo>
                  <a:cubicBezTo>
                    <a:pt x="139635" y="61654"/>
                    <a:pt x="137112" y="44833"/>
                    <a:pt x="125337" y="36422"/>
                  </a:cubicBezTo>
                  <a:cubicBezTo>
                    <a:pt x="113562" y="28011"/>
                    <a:pt x="96740" y="30535"/>
                    <a:pt x="88329" y="42310"/>
                  </a:cubicBezTo>
                  <a:cubicBezTo>
                    <a:pt x="81601" y="51562"/>
                    <a:pt x="81601" y="64178"/>
                    <a:pt x="88329" y="73429"/>
                  </a:cubicBezTo>
                  <a:cubicBezTo>
                    <a:pt x="79078" y="78476"/>
                    <a:pt x="72349" y="86046"/>
                    <a:pt x="68144" y="96138"/>
                  </a:cubicBezTo>
                  <a:cubicBezTo>
                    <a:pt x="63097" y="87728"/>
                    <a:pt x="59733" y="77635"/>
                    <a:pt x="59733" y="67542"/>
                  </a:cubicBezTo>
                  <a:close/>
                  <a:moveTo>
                    <a:pt x="108515" y="134828"/>
                  </a:moveTo>
                  <a:cubicBezTo>
                    <a:pt x="109356" y="134828"/>
                    <a:pt x="109356" y="134828"/>
                    <a:pt x="110197" y="134828"/>
                  </a:cubicBezTo>
                  <a:cubicBezTo>
                    <a:pt x="122813" y="134828"/>
                    <a:pt x="135430" y="131464"/>
                    <a:pt x="146364" y="123894"/>
                  </a:cubicBezTo>
                  <a:lnTo>
                    <a:pt x="200192" y="185292"/>
                  </a:lnTo>
                  <a:cubicBezTo>
                    <a:pt x="184212" y="205478"/>
                    <a:pt x="180848" y="233234"/>
                    <a:pt x="192623" y="256784"/>
                  </a:cubicBezTo>
                  <a:lnTo>
                    <a:pt x="123655" y="297996"/>
                  </a:lnTo>
                  <a:cubicBezTo>
                    <a:pt x="114403" y="284539"/>
                    <a:pt x="101787" y="275287"/>
                    <a:pt x="85806" y="271082"/>
                  </a:cubicBezTo>
                  <a:lnTo>
                    <a:pt x="108515" y="134828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solidFill>
                <a:srgbClr val="CC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grpSp>
        <p:nvGrpSpPr>
          <p:cNvPr id="88" name="Rühm 132">
            <a:extLst>
              <a:ext uri="{FF2B5EF4-FFF2-40B4-BE49-F238E27FC236}">
                <a16:creationId xmlns:a16="http://schemas.microsoft.com/office/drawing/2014/main" id="{39FDAA6B-EF32-5F12-AB5E-B668A89914CF}"/>
              </a:ext>
            </a:extLst>
          </p:cNvPr>
          <p:cNvGrpSpPr/>
          <p:nvPr/>
        </p:nvGrpSpPr>
        <p:grpSpPr>
          <a:xfrm>
            <a:off x="10460344" y="5279626"/>
            <a:ext cx="583412" cy="559103"/>
            <a:chOff x="10460344" y="5279626"/>
            <a:chExt cx="583412" cy="559103"/>
          </a:xfrm>
        </p:grpSpPr>
        <p:sp>
          <p:nvSpPr>
            <p:cNvPr id="78" name="Vabakuju: kujund 49">
              <a:extLst>
                <a:ext uri="{FF2B5EF4-FFF2-40B4-BE49-F238E27FC236}">
                  <a16:creationId xmlns:a16="http://schemas.microsoft.com/office/drawing/2014/main" id="{9390710D-7968-3894-C12F-085D94571728}"/>
                </a:ext>
              </a:extLst>
            </p:cNvPr>
            <p:cNvSpPr/>
            <p:nvPr/>
          </p:nvSpPr>
          <p:spPr>
            <a:xfrm>
              <a:off x="10460344" y="5279626"/>
              <a:ext cx="583412" cy="559103"/>
            </a:xfrm>
            <a:custGeom>
              <a:avLst/>
              <a:gdLst>
                <a:gd name="connsiteX0" fmla="*/ 583412 w 583412"/>
                <a:gd name="connsiteY0" fmla="*/ 510486 h 559103"/>
                <a:gd name="connsiteX1" fmla="*/ 356530 w 583412"/>
                <a:gd name="connsiteY1" fmla="*/ 510486 h 559103"/>
                <a:gd name="connsiteX2" fmla="*/ 356530 w 583412"/>
                <a:gd name="connsiteY2" fmla="*/ 478074 h 559103"/>
                <a:gd name="connsiteX3" fmla="*/ 299809 w 583412"/>
                <a:gd name="connsiteY3" fmla="*/ 478074 h 559103"/>
                <a:gd name="connsiteX4" fmla="*/ 299809 w 583412"/>
                <a:gd name="connsiteY4" fmla="*/ 405147 h 559103"/>
                <a:gd name="connsiteX5" fmla="*/ 518589 w 583412"/>
                <a:gd name="connsiteY5" fmla="*/ 405147 h 559103"/>
                <a:gd name="connsiteX6" fmla="*/ 551000 w 583412"/>
                <a:gd name="connsiteY6" fmla="*/ 372736 h 559103"/>
                <a:gd name="connsiteX7" fmla="*/ 551000 w 583412"/>
                <a:gd name="connsiteY7" fmla="*/ 291706 h 559103"/>
                <a:gd name="connsiteX8" fmla="*/ 539802 w 583412"/>
                <a:gd name="connsiteY8" fmla="*/ 267397 h 559103"/>
                <a:gd name="connsiteX9" fmla="*/ 551000 w 583412"/>
                <a:gd name="connsiteY9" fmla="*/ 243088 h 559103"/>
                <a:gd name="connsiteX10" fmla="*/ 551000 w 583412"/>
                <a:gd name="connsiteY10" fmla="*/ 162059 h 559103"/>
                <a:gd name="connsiteX11" fmla="*/ 539802 w 583412"/>
                <a:gd name="connsiteY11" fmla="*/ 137750 h 559103"/>
                <a:gd name="connsiteX12" fmla="*/ 551000 w 583412"/>
                <a:gd name="connsiteY12" fmla="*/ 113441 h 559103"/>
                <a:gd name="connsiteX13" fmla="*/ 551000 w 583412"/>
                <a:gd name="connsiteY13" fmla="*/ 32412 h 559103"/>
                <a:gd name="connsiteX14" fmla="*/ 518589 w 583412"/>
                <a:gd name="connsiteY14" fmla="*/ 0 h 559103"/>
                <a:gd name="connsiteX15" fmla="*/ 64824 w 583412"/>
                <a:gd name="connsiteY15" fmla="*/ 0 h 559103"/>
                <a:gd name="connsiteX16" fmla="*/ 32412 w 583412"/>
                <a:gd name="connsiteY16" fmla="*/ 32412 h 559103"/>
                <a:gd name="connsiteX17" fmla="*/ 32412 w 583412"/>
                <a:gd name="connsiteY17" fmla="*/ 113441 h 559103"/>
                <a:gd name="connsiteX18" fmla="*/ 43610 w 583412"/>
                <a:gd name="connsiteY18" fmla="*/ 137750 h 559103"/>
                <a:gd name="connsiteX19" fmla="*/ 32412 w 583412"/>
                <a:gd name="connsiteY19" fmla="*/ 162059 h 559103"/>
                <a:gd name="connsiteX20" fmla="*/ 32412 w 583412"/>
                <a:gd name="connsiteY20" fmla="*/ 243088 h 559103"/>
                <a:gd name="connsiteX21" fmla="*/ 43610 w 583412"/>
                <a:gd name="connsiteY21" fmla="*/ 267397 h 559103"/>
                <a:gd name="connsiteX22" fmla="*/ 32412 w 583412"/>
                <a:gd name="connsiteY22" fmla="*/ 291706 h 559103"/>
                <a:gd name="connsiteX23" fmla="*/ 32412 w 583412"/>
                <a:gd name="connsiteY23" fmla="*/ 372736 h 559103"/>
                <a:gd name="connsiteX24" fmla="*/ 64824 w 583412"/>
                <a:gd name="connsiteY24" fmla="*/ 405147 h 559103"/>
                <a:gd name="connsiteX25" fmla="*/ 283603 w 583412"/>
                <a:gd name="connsiteY25" fmla="*/ 405147 h 559103"/>
                <a:gd name="connsiteX26" fmla="*/ 283603 w 583412"/>
                <a:gd name="connsiteY26" fmla="*/ 478074 h 559103"/>
                <a:gd name="connsiteX27" fmla="*/ 226883 w 583412"/>
                <a:gd name="connsiteY27" fmla="*/ 478074 h 559103"/>
                <a:gd name="connsiteX28" fmla="*/ 226883 w 583412"/>
                <a:gd name="connsiteY28" fmla="*/ 510486 h 559103"/>
                <a:gd name="connsiteX29" fmla="*/ 0 w 583412"/>
                <a:gd name="connsiteY29" fmla="*/ 510486 h 559103"/>
                <a:gd name="connsiteX30" fmla="*/ 0 w 583412"/>
                <a:gd name="connsiteY30" fmla="*/ 526692 h 559103"/>
                <a:gd name="connsiteX31" fmla="*/ 226883 w 583412"/>
                <a:gd name="connsiteY31" fmla="*/ 526692 h 559103"/>
                <a:gd name="connsiteX32" fmla="*/ 226883 w 583412"/>
                <a:gd name="connsiteY32" fmla="*/ 559103 h 559103"/>
                <a:gd name="connsiteX33" fmla="*/ 356530 w 583412"/>
                <a:gd name="connsiteY33" fmla="*/ 559103 h 559103"/>
                <a:gd name="connsiteX34" fmla="*/ 356530 w 583412"/>
                <a:gd name="connsiteY34" fmla="*/ 526692 h 559103"/>
                <a:gd name="connsiteX35" fmla="*/ 583412 w 583412"/>
                <a:gd name="connsiteY35" fmla="*/ 526692 h 559103"/>
                <a:gd name="connsiteX36" fmla="*/ 48618 w 583412"/>
                <a:gd name="connsiteY36" fmla="*/ 113441 h 559103"/>
                <a:gd name="connsiteX37" fmla="*/ 48618 w 583412"/>
                <a:gd name="connsiteY37" fmla="*/ 32412 h 559103"/>
                <a:gd name="connsiteX38" fmla="*/ 64824 w 583412"/>
                <a:gd name="connsiteY38" fmla="*/ 16206 h 559103"/>
                <a:gd name="connsiteX39" fmla="*/ 518589 w 583412"/>
                <a:gd name="connsiteY39" fmla="*/ 16206 h 559103"/>
                <a:gd name="connsiteX40" fmla="*/ 534795 w 583412"/>
                <a:gd name="connsiteY40" fmla="*/ 32412 h 559103"/>
                <a:gd name="connsiteX41" fmla="*/ 534795 w 583412"/>
                <a:gd name="connsiteY41" fmla="*/ 113441 h 559103"/>
                <a:gd name="connsiteX42" fmla="*/ 518589 w 583412"/>
                <a:gd name="connsiteY42" fmla="*/ 129647 h 559103"/>
                <a:gd name="connsiteX43" fmla="*/ 64824 w 583412"/>
                <a:gd name="connsiteY43" fmla="*/ 129647 h 559103"/>
                <a:gd name="connsiteX44" fmla="*/ 48618 w 583412"/>
                <a:gd name="connsiteY44" fmla="*/ 113441 h 559103"/>
                <a:gd name="connsiteX45" fmla="*/ 48618 w 583412"/>
                <a:gd name="connsiteY45" fmla="*/ 243088 h 559103"/>
                <a:gd name="connsiteX46" fmla="*/ 48618 w 583412"/>
                <a:gd name="connsiteY46" fmla="*/ 162059 h 559103"/>
                <a:gd name="connsiteX47" fmla="*/ 64824 w 583412"/>
                <a:gd name="connsiteY47" fmla="*/ 145853 h 559103"/>
                <a:gd name="connsiteX48" fmla="*/ 518589 w 583412"/>
                <a:gd name="connsiteY48" fmla="*/ 145853 h 559103"/>
                <a:gd name="connsiteX49" fmla="*/ 534795 w 583412"/>
                <a:gd name="connsiteY49" fmla="*/ 162059 h 559103"/>
                <a:gd name="connsiteX50" fmla="*/ 534795 w 583412"/>
                <a:gd name="connsiteY50" fmla="*/ 243088 h 559103"/>
                <a:gd name="connsiteX51" fmla="*/ 518589 w 583412"/>
                <a:gd name="connsiteY51" fmla="*/ 259294 h 559103"/>
                <a:gd name="connsiteX52" fmla="*/ 64824 w 583412"/>
                <a:gd name="connsiteY52" fmla="*/ 259294 h 559103"/>
                <a:gd name="connsiteX53" fmla="*/ 48618 w 583412"/>
                <a:gd name="connsiteY53" fmla="*/ 243088 h 559103"/>
                <a:gd name="connsiteX54" fmla="*/ 48618 w 583412"/>
                <a:gd name="connsiteY54" fmla="*/ 372736 h 559103"/>
                <a:gd name="connsiteX55" fmla="*/ 48618 w 583412"/>
                <a:gd name="connsiteY55" fmla="*/ 291706 h 559103"/>
                <a:gd name="connsiteX56" fmla="*/ 64824 w 583412"/>
                <a:gd name="connsiteY56" fmla="*/ 275500 h 559103"/>
                <a:gd name="connsiteX57" fmla="*/ 518589 w 583412"/>
                <a:gd name="connsiteY57" fmla="*/ 275500 h 559103"/>
                <a:gd name="connsiteX58" fmla="*/ 534795 w 583412"/>
                <a:gd name="connsiteY58" fmla="*/ 291706 h 559103"/>
                <a:gd name="connsiteX59" fmla="*/ 534795 w 583412"/>
                <a:gd name="connsiteY59" fmla="*/ 372736 h 559103"/>
                <a:gd name="connsiteX60" fmla="*/ 518589 w 583412"/>
                <a:gd name="connsiteY60" fmla="*/ 388942 h 559103"/>
                <a:gd name="connsiteX61" fmla="*/ 64824 w 583412"/>
                <a:gd name="connsiteY61" fmla="*/ 388942 h 559103"/>
                <a:gd name="connsiteX62" fmla="*/ 48618 w 583412"/>
                <a:gd name="connsiteY62" fmla="*/ 372736 h 559103"/>
                <a:gd name="connsiteX63" fmla="*/ 340324 w 583412"/>
                <a:gd name="connsiteY63" fmla="*/ 542898 h 559103"/>
                <a:gd name="connsiteX64" fmla="*/ 243088 w 583412"/>
                <a:gd name="connsiteY64" fmla="*/ 542898 h 559103"/>
                <a:gd name="connsiteX65" fmla="*/ 243088 w 583412"/>
                <a:gd name="connsiteY65" fmla="*/ 494280 h 559103"/>
                <a:gd name="connsiteX66" fmla="*/ 340324 w 583412"/>
                <a:gd name="connsiteY66" fmla="*/ 494280 h 559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583412" h="559103">
                  <a:moveTo>
                    <a:pt x="583412" y="510486"/>
                  </a:moveTo>
                  <a:lnTo>
                    <a:pt x="356530" y="510486"/>
                  </a:lnTo>
                  <a:lnTo>
                    <a:pt x="356530" y="478074"/>
                  </a:lnTo>
                  <a:lnTo>
                    <a:pt x="299809" y="478074"/>
                  </a:lnTo>
                  <a:lnTo>
                    <a:pt x="299809" y="405147"/>
                  </a:lnTo>
                  <a:lnTo>
                    <a:pt x="518589" y="405147"/>
                  </a:lnTo>
                  <a:cubicBezTo>
                    <a:pt x="536489" y="405147"/>
                    <a:pt x="551000" y="390636"/>
                    <a:pt x="551000" y="372736"/>
                  </a:cubicBezTo>
                  <a:lnTo>
                    <a:pt x="551000" y="291706"/>
                  </a:lnTo>
                  <a:cubicBezTo>
                    <a:pt x="550971" y="282363"/>
                    <a:pt x="546884" y="273492"/>
                    <a:pt x="539802" y="267397"/>
                  </a:cubicBezTo>
                  <a:cubicBezTo>
                    <a:pt x="546884" y="261302"/>
                    <a:pt x="550971" y="252432"/>
                    <a:pt x="551000" y="243088"/>
                  </a:cubicBezTo>
                  <a:lnTo>
                    <a:pt x="551000" y="162059"/>
                  </a:lnTo>
                  <a:cubicBezTo>
                    <a:pt x="550971" y="152715"/>
                    <a:pt x="546884" y="143845"/>
                    <a:pt x="539802" y="137750"/>
                  </a:cubicBezTo>
                  <a:cubicBezTo>
                    <a:pt x="546884" y="131655"/>
                    <a:pt x="550971" y="122785"/>
                    <a:pt x="551000" y="113441"/>
                  </a:cubicBezTo>
                  <a:lnTo>
                    <a:pt x="551000" y="32412"/>
                  </a:lnTo>
                  <a:cubicBezTo>
                    <a:pt x="551000" y="14512"/>
                    <a:pt x="536489" y="0"/>
                    <a:pt x="518589" y="0"/>
                  </a:cubicBezTo>
                  <a:lnTo>
                    <a:pt x="64824" y="0"/>
                  </a:lnTo>
                  <a:cubicBezTo>
                    <a:pt x="46923" y="0"/>
                    <a:pt x="32412" y="14512"/>
                    <a:pt x="32412" y="32412"/>
                  </a:cubicBezTo>
                  <a:lnTo>
                    <a:pt x="32412" y="113441"/>
                  </a:lnTo>
                  <a:cubicBezTo>
                    <a:pt x="32442" y="122785"/>
                    <a:pt x="36528" y="131655"/>
                    <a:pt x="43610" y="137750"/>
                  </a:cubicBezTo>
                  <a:cubicBezTo>
                    <a:pt x="36528" y="143845"/>
                    <a:pt x="32442" y="152715"/>
                    <a:pt x="32412" y="162059"/>
                  </a:cubicBezTo>
                  <a:lnTo>
                    <a:pt x="32412" y="243088"/>
                  </a:lnTo>
                  <a:cubicBezTo>
                    <a:pt x="32442" y="252432"/>
                    <a:pt x="36528" y="261302"/>
                    <a:pt x="43610" y="267397"/>
                  </a:cubicBezTo>
                  <a:cubicBezTo>
                    <a:pt x="36528" y="273492"/>
                    <a:pt x="32442" y="282363"/>
                    <a:pt x="32412" y="291706"/>
                  </a:cubicBezTo>
                  <a:lnTo>
                    <a:pt x="32412" y="372736"/>
                  </a:lnTo>
                  <a:cubicBezTo>
                    <a:pt x="32412" y="390636"/>
                    <a:pt x="46923" y="405147"/>
                    <a:pt x="64824" y="405147"/>
                  </a:cubicBezTo>
                  <a:lnTo>
                    <a:pt x="283603" y="405147"/>
                  </a:lnTo>
                  <a:lnTo>
                    <a:pt x="283603" y="478074"/>
                  </a:lnTo>
                  <a:lnTo>
                    <a:pt x="226883" y="478074"/>
                  </a:lnTo>
                  <a:lnTo>
                    <a:pt x="226883" y="510486"/>
                  </a:lnTo>
                  <a:lnTo>
                    <a:pt x="0" y="510486"/>
                  </a:lnTo>
                  <a:lnTo>
                    <a:pt x="0" y="526692"/>
                  </a:lnTo>
                  <a:lnTo>
                    <a:pt x="226883" y="526692"/>
                  </a:lnTo>
                  <a:lnTo>
                    <a:pt x="226883" y="559103"/>
                  </a:lnTo>
                  <a:lnTo>
                    <a:pt x="356530" y="559103"/>
                  </a:lnTo>
                  <a:lnTo>
                    <a:pt x="356530" y="526692"/>
                  </a:lnTo>
                  <a:lnTo>
                    <a:pt x="583412" y="526692"/>
                  </a:lnTo>
                  <a:close/>
                  <a:moveTo>
                    <a:pt x="48618" y="113441"/>
                  </a:moveTo>
                  <a:lnTo>
                    <a:pt x="48618" y="32412"/>
                  </a:lnTo>
                  <a:cubicBezTo>
                    <a:pt x="48618" y="23461"/>
                    <a:pt x="55873" y="16206"/>
                    <a:pt x="64824" y="16206"/>
                  </a:cubicBezTo>
                  <a:lnTo>
                    <a:pt x="518589" y="16206"/>
                  </a:lnTo>
                  <a:cubicBezTo>
                    <a:pt x="527539" y="16206"/>
                    <a:pt x="534795" y="23461"/>
                    <a:pt x="534795" y="32412"/>
                  </a:cubicBezTo>
                  <a:lnTo>
                    <a:pt x="534795" y="113441"/>
                  </a:lnTo>
                  <a:cubicBezTo>
                    <a:pt x="534795" y="122392"/>
                    <a:pt x="527539" y="129647"/>
                    <a:pt x="518589" y="129647"/>
                  </a:cubicBezTo>
                  <a:lnTo>
                    <a:pt x="64824" y="129647"/>
                  </a:lnTo>
                  <a:cubicBezTo>
                    <a:pt x="55873" y="129647"/>
                    <a:pt x="48618" y="122392"/>
                    <a:pt x="48618" y="113441"/>
                  </a:cubicBezTo>
                  <a:close/>
                  <a:moveTo>
                    <a:pt x="48618" y="243088"/>
                  </a:moveTo>
                  <a:lnTo>
                    <a:pt x="48618" y="162059"/>
                  </a:lnTo>
                  <a:cubicBezTo>
                    <a:pt x="48618" y="153108"/>
                    <a:pt x="55873" y="145853"/>
                    <a:pt x="64824" y="145853"/>
                  </a:cubicBezTo>
                  <a:lnTo>
                    <a:pt x="518589" y="145853"/>
                  </a:lnTo>
                  <a:cubicBezTo>
                    <a:pt x="527539" y="145853"/>
                    <a:pt x="534795" y="153108"/>
                    <a:pt x="534795" y="162059"/>
                  </a:cubicBezTo>
                  <a:lnTo>
                    <a:pt x="534795" y="243088"/>
                  </a:lnTo>
                  <a:cubicBezTo>
                    <a:pt x="534795" y="252039"/>
                    <a:pt x="527539" y="259294"/>
                    <a:pt x="518589" y="259294"/>
                  </a:cubicBezTo>
                  <a:lnTo>
                    <a:pt x="64824" y="259294"/>
                  </a:lnTo>
                  <a:cubicBezTo>
                    <a:pt x="55873" y="259294"/>
                    <a:pt x="48618" y="252039"/>
                    <a:pt x="48618" y="243088"/>
                  </a:cubicBezTo>
                  <a:close/>
                  <a:moveTo>
                    <a:pt x="48618" y="372736"/>
                  </a:moveTo>
                  <a:lnTo>
                    <a:pt x="48618" y="291706"/>
                  </a:lnTo>
                  <a:cubicBezTo>
                    <a:pt x="48618" y="282756"/>
                    <a:pt x="55873" y="275500"/>
                    <a:pt x="64824" y="275500"/>
                  </a:cubicBezTo>
                  <a:lnTo>
                    <a:pt x="518589" y="275500"/>
                  </a:lnTo>
                  <a:cubicBezTo>
                    <a:pt x="527539" y="275500"/>
                    <a:pt x="534795" y="282756"/>
                    <a:pt x="534795" y="291706"/>
                  </a:cubicBezTo>
                  <a:lnTo>
                    <a:pt x="534795" y="372736"/>
                  </a:lnTo>
                  <a:cubicBezTo>
                    <a:pt x="534795" y="381686"/>
                    <a:pt x="527539" y="388942"/>
                    <a:pt x="518589" y="388942"/>
                  </a:cubicBezTo>
                  <a:lnTo>
                    <a:pt x="64824" y="388942"/>
                  </a:lnTo>
                  <a:cubicBezTo>
                    <a:pt x="55873" y="388942"/>
                    <a:pt x="48618" y="381686"/>
                    <a:pt x="48618" y="372736"/>
                  </a:cubicBezTo>
                  <a:close/>
                  <a:moveTo>
                    <a:pt x="340324" y="542898"/>
                  </a:moveTo>
                  <a:lnTo>
                    <a:pt x="243088" y="542898"/>
                  </a:lnTo>
                  <a:lnTo>
                    <a:pt x="243088" y="494280"/>
                  </a:lnTo>
                  <a:lnTo>
                    <a:pt x="340324" y="49428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rgbClr val="9297C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79" name="Vabakuju: kujund 50">
              <a:extLst>
                <a:ext uri="{FF2B5EF4-FFF2-40B4-BE49-F238E27FC236}">
                  <a16:creationId xmlns:a16="http://schemas.microsoft.com/office/drawing/2014/main" id="{122C28F3-4B7F-DCC5-A7E2-3C64927A6D2E}"/>
                </a:ext>
              </a:extLst>
            </p:cNvPr>
            <p:cNvSpPr/>
            <p:nvPr/>
          </p:nvSpPr>
          <p:spPr>
            <a:xfrm>
              <a:off x="10557579" y="5336346"/>
              <a:ext cx="32411" cy="32411"/>
            </a:xfrm>
            <a:custGeom>
              <a:avLst/>
              <a:gdLst>
                <a:gd name="connsiteX0" fmla="*/ 32412 w 32411"/>
                <a:gd name="connsiteY0" fmla="*/ 16206 h 32411"/>
                <a:gd name="connsiteX1" fmla="*/ 16206 w 32411"/>
                <a:gd name="connsiteY1" fmla="*/ 32412 h 32411"/>
                <a:gd name="connsiteX2" fmla="*/ 0 w 32411"/>
                <a:gd name="connsiteY2" fmla="*/ 16206 h 32411"/>
                <a:gd name="connsiteX3" fmla="*/ 16206 w 32411"/>
                <a:gd name="connsiteY3" fmla="*/ 0 h 32411"/>
                <a:gd name="connsiteX4" fmla="*/ 32412 w 32411"/>
                <a:gd name="connsiteY4" fmla="*/ 16206 h 3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11" h="32411">
                  <a:moveTo>
                    <a:pt x="32412" y="16206"/>
                  </a:moveTo>
                  <a:cubicBezTo>
                    <a:pt x="32412" y="25156"/>
                    <a:pt x="25156" y="32412"/>
                    <a:pt x="16206" y="32412"/>
                  </a:cubicBezTo>
                  <a:cubicBezTo>
                    <a:pt x="7256" y="32412"/>
                    <a:pt x="0" y="25156"/>
                    <a:pt x="0" y="16206"/>
                  </a:cubicBezTo>
                  <a:cubicBezTo>
                    <a:pt x="0" y="7256"/>
                    <a:pt x="7256" y="0"/>
                    <a:pt x="16206" y="0"/>
                  </a:cubicBezTo>
                  <a:cubicBezTo>
                    <a:pt x="25156" y="0"/>
                    <a:pt x="32412" y="7256"/>
                    <a:pt x="32412" y="16206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rgbClr val="9297C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80" name="Vabakuju: kujund 52">
              <a:extLst>
                <a:ext uri="{FF2B5EF4-FFF2-40B4-BE49-F238E27FC236}">
                  <a16:creationId xmlns:a16="http://schemas.microsoft.com/office/drawing/2014/main" id="{DD259C3A-11FF-1281-C7EA-D7BDBC35A26F}"/>
                </a:ext>
              </a:extLst>
            </p:cNvPr>
            <p:cNvSpPr/>
            <p:nvPr/>
          </p:nvSpPr>
          <p:spPr>
            <a:xfrm>
              <a:off x="10638609" y="5336346"/>
              <a:ext cx="32411" cy="32411"/>
            </a:xfrm>
            <a:custGeom>
              <a:avLst/>
              <a:gdLst>
                <a:gd name="connsiteX0" fmla="*/ 32412 w 32411"/>
                <a:gd name="connsiteY0" fmla="*/ 16206 h 32411"/>
                <a:gd name="connsiteX1" fmla="*/ 16206 w 32411"/>
                <a:gd name="connsiteY1" fmla="*/ 32412 h 32411"/>
                <a:gd name="connsiteX2" fmla="*/ 0 w 32411"/>
                <a:gd name="connsiteY2" fmla="*/ 16206 h 32411"/>
                <a:gd name="connsiteX3" fmla="*/ 16206 w 32411"/>
                <a:gd name="connsiteY3" fmla="*/ 0 h 32411"/>
                <a:gd name="connsiteX4" fmla="*/ 32412 w 32411"/>
                <a:gd name="connsiteY4" fmla="*/ 16206 h 3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11" h="32411">
                  <a:moveTo>
                    <a:pt x="32412" y="16206"/>
                  </a:moveTo>
                  <a:cubicBezTo>
                    <a:pt x="32412" y="25156"/>
                    <a:pt x="25156" y="32412"/>
                    <a:pt x="16206" y="32412"/>
                  </a:cubicBezTo>
                  <a:cubicBezTo>
                    <a:pt x="7256" y="32412"/>
                    <a:pt x="0" y="25156"/>
                    <a:pt x="0" y="16206"/>
                  </a:cubicBezTo>
                  <a:cubicBezTo>
                    <a:pt x="0" y="7256"/>
                    <a:pt x="7256" y="0"/>
                    <a:pt x="16206" y="0"/>
                  </a:cubicBezTo>
                  <a:cubicBezTo>
                    <a:pt x="25156" y="0"/>
                    <a:pt x="32412" y="7256"/>
                    <a:pt x="32412" y="16206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rgbClr val="9297C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81" name="Vabakuju: kujund 54">
              <a:extLst>
                <a:ext uri="{FF2B5EF4-FFF2-40B4-BE49-F238E27FC236}">
                  <a16:creationId xmlns:a16="http://schemas.microsoft.com/office/drawing/2014/main" id="{38A27B88-0A65-ABF0-CBA2-C5A9C2792346}"/>
                </a:ext>
              </a:extLst>
            </p:cNvPr>
            <p:cNvSpPr/>
            <p:nvPr/>
          </p:nvSpPr>
          <p:spPr>
            <a:xfrm>
              <a:off x="10719638" y="5336346"/>
              <a:ext cx="32411" cy="32411"/>
            </a:xfrm>
            <a:custGeom>
              <a:avLst/>
              <a:gdLst>
                <a:gd name="connsiteX0" fmla="*/ 32412 w 32411"/>
                <a:gd name="connsiteY0" fmla="*/ 16206 h 32411"/>
                <a:gd name="connsiteX1" fmla="*/ 16206 w 32411"/>
                <a:gd name="connsiteY1" fmla="*/ 32412 h 32411"/>
                <a:gd name="connsiteX2" fmla="*/ 0 w 32411"/>
                <a:gd name="connsiteY2" fmla="*/ 16206 h 32411"/>
                <a:gd name="connsiteX3" fmla="*/ 16206 w 32411"/>
                <a:gd name="connsiteY3" fmla="*/ 0 h 32411"/>
                <a:gd name="connsiteX4" fmla="*/ 32412 w 32411"/>
                <a:gd name="connsiteY4" fmla="*/ 16206 h 3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11" h="32411">
                  <a:moveTo>
                    <a:pt x="32412" y="16206"/>
                  </a:moveTo>
                  <a:cubicBezTo>
                    <a:pt x="32412" y="25156"/>
                    <a:pt x="25156" y="32412"/>
                    <a:pt x="16206" y="32412"/>
                  </a:cubicBezTo>
                  <a:cubicBezTo>
                    <a:pt x="7256" y="32412"/>
                    <a:pt x="0" y="25156"/>
                    <a:pt x="0" y="16206"/>
                  </a:cubicBezTo>
                  <a:cubicBezTo>
                    <a:pt x="0" y="7256"/>
                    <a:pt x="7256" y="0"/>
                    <a:pt x="16206" y="0"/>
                  </a:cubicBezTo>
                  <a:cubicBezTo>
                    <a:pt x="25156" y="0"/>
                    <a:pt x="32412" y="7256"/>
                    <a:pt x="32412" y="16206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rgbClr val="9297C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82" name="Vabakuju: kujund 56">
              <a:extLst>
                <a:ext uri="{FF2B5EF4-FFF2-40B4-BE49-F238E27FC236}">
                  <a16:creationId xmlns:a16="http://schemas.microsoft.com/office/drawing/2014/main" id="{D488936F-92B3-D93A-22BA-7044058E297A}"/>
                </a:ext>
              </a:extLst>
            </p:cNvPr>
            <p:cNvSpPr/>
            <p:nvPr/>
          </p:nvSpPr>
          <p:spPr>
            <a:xfrm>
              <a:off x="10557579" y="5465994"/>
              <a:ext cx="32411" cy="32411"/>
            </a:xfrm>
            <a:custGeom>
              <a:avLst/>
              <a:gdLst>
                <a:gd name="connsiteX0" fmla="*/ 32412 w 32411"/>
                <a:gd name="connsiteY0" fmla="*/ 16206 h 32411"/>
                <a:gd name="connsiteX1" fmla="*/ 16206 w 32411"/>
                <a:gd name="connsiteY1" fmla="*/ 32412 h 32411"/>
                <a:gd name="connsiteX2" fmla="*/ 0 w 32411"/>
                <a:gd name="connsiteY2" fmla="*/ 16206 h 32411"/>
                <a:gd name="connsiteX3" fmla="*/ 16206 w 32411"/>
                <a:gd name="connsiteY3" fmla="*/ 0 h 32411"/>
                <a:gd name="connsiteX4" fmla="*/ 32412 w 32411"/>
                <a:gd name="connsiteY4" fmla="*/ 16206 h 3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11" h="32411">
                  <a:moveTo>
                    <a:pt x="32412" y="16206"/>
                  </a:moveTo>
                  <a:cubicBezTo>
                    <a:pt x="32412" y="25156"/>
                    <a:pt x="25156" y="32412"/>
                    <a:pt x="16206" y="32412"/>
                  </a:cubicBezTo>
                  <a:cubicBezTo>
                    <a:pt x="7256" y="32412"/>
                    <a:pt x="0" y="25156"/>
                    <a:pt x="0" y="16206"/>
                  </a:cubicBezTo>
                  <a:cubicBezTo>
                    <a:pt x="0" y="7256"/>
                    <a:pt x="7256" y="0"/>
                    <a:pt x="16206" y="0"/>
                  </a:cubicBezTo>
                  <a:cubicBezTo>
                    <a:pt x="25156" y="0"/>
                    <a:pt x="32412" y="7256"/>
                    <a:pt x="32412" y="16206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rgbClr val="9297C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83" name="Vabakuju: kujund 60">
              <a:extLst>
                <a:ext uri="{FF2B5EF4-FFF2-40B4-BE49-F238E27FC236}">
                  <a16:creationId xmlns:a16="http://schemas.microsoft.com/office/drawing/2014/main" id="{8CF2E482-2BB0-28AA-DB23-9BF058727A1D}"/>
                </a:ext>
              </a:extLst>
            </p:cNvPr>
            <p:cNvSpPr/>
            <p:nvPr/>
          </p:nvSpPr>
          <p:spPr>
            <a:xfrm>
              <a:off x="10638609" y="5465994"/>
              <a:ext cx="32411" cy="32411"/>
            </a:xfrm>
            <a:custGeom>
              <a:avLst/>
              <a:gdLst>
                <a:gd name="connsiteX0" fmla="*/ 32412 w 32411"/>
                <a:gd name="connsiteY0" fmla="*/ 16206 h 32411"/>
                <a:gd name="connsiteX1" fmla="*/ 16206 w 32411"/>
                <a:gd name="connsiteY1" fmla="*/ 32412 h 32411"/>
                <a:gd name="connsiteX2" fmla="*/ 0 w 32411"/>
                <a:gd name="connsiteY2" fmla="*/ 16206 h 32411"/>
                <a:gd name="connsiteX3" fmla="*/ 16206 w 32411"/>
                <a:gd name="connsiteY3" fmla="*/ 0 h 32411"/>
                <a:gd name="connsiteX4" fmla="*/ 32412 w 32411"/>
                <a:gd name="connsiteY4" fmla="*/ 16206 h 3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11" h="32411">
                  <a:moveTo>
                    <a:pt x="32412" y="16206"/>
                  </a:moveTo>
                  <a:cubicBezTo>
                    <a:pt x="32412" y="25156"/>
                    <a:pt x="25156" y="32412"/>
                    <a:pt x="16206" y="32412"/>
                  </a:cubicBezTo>
                  <a:cubicBezTo>
                    <a:pt x="7256" y="32412"/>
                    <a:pt x="0" y="25156"/>
                    <a:pt x="0" y="16206"/>
                  </a:cubicBezTo>
                  <a:cubicBezTo>
                    <a:pt x="0" y="7256"/>
                    <a:pt x="7256" y="0"/>
                    <a:pt x="16206" y="0"/>
                  </a:cubicBezTo>
                  <a:cubicBezTo>
                    <a:pt x="25156" y="0"/>
                    <a:pt x="32412" y="7256"/>
                    <a:pt x="32412" y="16206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rgbClr val="9297C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84" name="Vabakuju: kujund 62">
              <a:extLst>
                <a:ext uri="{FF2B5EF4-FFF2-40B4-BE49-F238E27FC236}">
                  <a16:creationId xmlns:a16="http://schemas.microsoft.com/office/drawing/2014/main" id="{AB5401F8-CB04-F19E-5607-8F45B5487AE8}"/>
                </a:ext>
              </a:extLst>
            </p:cNvPr>
            <p:cNvSpPr/>
            <p:nvPr/>
          </p:nvSpPr>
          <p:spPr>
            <a:xfrm>
              <a:off x="10719638" y="5465994"/>
              <a:ext cx="32411" cy="32411"/>
            </a:xfrm>
            <a:custGeom>
              <a:avLst/>
              <a:gdLst>
                <a:gd name="connsiteX0" fmla="*/ 32412 w 32411"/>
                <a:gd name="connsiteY0" fmla="*/ 16206 h 32411"/>
                <a:gd name="connsiteX1" fmla="*/ 16206 w 32411"/>
                <a:gd name="connsiteY1" fmla="*/ 32412 h 32411"/>
                <a:gd name="connsiteX2" fmla="*/ 0 w 32411"/>
                <a:gd name="connsiteY2" fmla="*/ 16206 h 32411"/>
                <a:gd name="connsiteX3" fmla="*/ 16206 w 32411"/>
                <a:gd name="connsiteY3" fmla="*/ 0 h 32411"/>
                <a:gd name="connsiteX4" fmla="*/ 32412 w 32411"/>
                <a:gd name="connsiteY4" fmla="*/ 16206 h 3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11" h="32411">
                  <a:moveTo>
                    <a:pt x="32412" y="16206"/>
                  </a:moveTo>
                  <a:cubicBezTo>
                    <a:pt x="32412" y="25156"/>
                    <a:pt x="25156" y="32412"/>
                    <a:pt x="16206" y="32412"/>
                  </a:cubicBezTo>
                  <a:cubicBezTo>
                    <a:pt x="7256" y="32412"/>
                    <a:pt x="0" y="25156"/>
                    <a:pt x="0" y="16206"/>
                  </a:cubicBezTo>
                  <a:cubicBezTo>
                    <a:pt x="0" y="7256"/>
                    <a:pt x="7256" y="0"/>
                    <a:pt x="16206" y="0"/>
                  </a:cubicBezTo>
                  <a:cubicBezTo>
                    <a:pt x="25156" y="0"/>
                    <a:pt x="32412" y="7256"/>
                    <a:pt x="32412" y="16206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rgbClr val="9297C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85" name="Vabakuju: kujund 63">
              <a:extLst>
                <a:ext uri="{FF2B5EF4-FFF2-40B4-BE49-F238E27FC236}">
                  <a16:creationId xmlns:a16="http://schemas.microsoft.com/office/drawing/2014/main" id="{0EE39B14-7F1B-0E28-4679-65576B32FFB8}"/>
                </a:ext>
              </a:extLst>
            </p:cNvPr>
            <p:cNvSpPr/>
            <p:nvPr/>
          </p:nvSpPr>
          <p:spPr>
            <a:xfrm>
              <a:off x="10557579" y="5595641"/>
              <a:ext cx="32411" cy="32411"/>
            </a:xfrm>
            <a:custGeom>
              <a:avLst/>
              <a:gdLst>
                <a:gd name="connsiteX0" fmla="*/ 32412 w 32411"/>
                <a:gd name="connsiteY0" fmla="*/ 16206 h 32411"/>
                <a:gd name="connsiteX1" fmla="*/ 16206 w 32411"/>
                <a:gd name="connsiteY1" fmla="*/ 32412 h 32411"/>
                <a:gd name="connsiteX2" fmla="*/ 0 w 32411"/>
                <a:gd name="connsiteY2" fmla="*/ 16206 h 32411"/>
                <a:gd name="connsiteX3" fmla="*/ 16206 w 32411"/>
                <a:gd name="connsiteY3" fmla="*/ 0 h 32411"/>
                <a:gd name="connsiteX4" fmla="*/ 32412 w 32411"/>
                <a:gd name="connsiteY4" fmla="*/ 16206 h 3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11" h="32411">
                  <a:moveTo>
                    <a:pt x="32412" y="16206"/>
                  </a:moveTo>
                  <a:cubicBezTo>
                    <a:pt x="32412" y="25156"/>
                    <a:pt x="25156" y="32412"/>
                    <a:pt x="16206" y="32412"/>
                  </a:cubicBezTo>
                  <a:cubicBezTo>
                    <a:pt x="7256" y="32412"/>
                    <a:pt x="0" y="25156"/>
                    <a:pt x="0" y="16206"/>
                  </a:cubicBezTo>
                  <a:cubicBezTo>
                    <a:pt x="0" y="7256"/>
                    <a:pt x="7256" y="0"/>
                    <a:pt x="16206" y="0"/>
                  </a:cubicBezTo>
                  <a:cubicBezTo>
                    <a:pt x="25156" y="0"/>
                    <a:pt x="32412" y="7256"/>
                    <a:pt x="32412" y="16206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rgbClr val="9297C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86" name="Vabakuju: kujund 64">
              <a:extLst>
                <a:ext uri="{FF2B5EF4-FFF2-40B4-BE49-F238E27FC236}">
                  <a16:creationId xmlns:a16="http://schemas.microsoft.com/office/drawing/2014/main" id="{C1681ADE-259C-C523-A12C-DA2AA058C573}"/>
                </a:ext>
              </a:extLst>
            </p:cNvPr>
            <p:cNvSpPr/>
            <p:nvPr/>
          </p:nvSpPr>
          <p:spPr>
            <a:xfrm>
              <a:off x="10638609" y="5595641"/>
              <a:ext cx="32411" cy="32411"/>
            </a:xfrm>
            <a:custGeom>
              <a:avLst/>
              <a:gdLst>
                <a:gd name="connsiteX0" fmla="*/ 32412 w 32411"/>
                <a:gd name="connsiteY0" fmla="*/ 16206 h 32411"/>
                <a:gd name="connsiteX1" fmla="*/ 16206 w 32411"/>
                <a:gd name="connsiteY1" fmla="*/ 32412 h 32411"/>
                <a:gd name="connsiteX2" fmla="*/ 0 w 32411"/>
                <a:gd name="connsiteY2" fmla="*/ 16206 h 32411"/>
                <a:gd name="connsiteX3" fmla="*/ 16206 w 32411"/>
                <a:gd name="connsiteY3" fmla="*/ 0 h 32411"/>
                <a:gd name="connsiteX4" fmla="*/ 32412 w 32411"/>
                <a:gd name="connsiteY4" fmla="*/ 16206 h 3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11" h="32411">
                  <a:moveTo>
                    <a:pt x="32412" y="16206"/>
                  </a:moveTo>
                  <a:cubicBezTo>
                    <a:pt x="32412" y="25156"/>
                    <a:pt x="25156" y="32412"/>
                    <a:pt x="16206" y="32412"/>
                  </a:cubicBezTo>
                  <a:cubicBezTo>
                    <a:pt x="7256" y="32412"/>
                    <a:pt x="0" y="25156"/>
                    <a:pt x="0" y="16206"/>
                  </a:cubicBezTo>
                  <a:cubicBezTo>
                    <a:pt x="0" y="7256"/>
                    <a:pt x="7256" y="0"/>
                    <a:pt x="16206" y="0"/>
                  </a:cubicBezTo>
                  <a:cubicBezTo>
                    <a:pt x="25156" y="0"/>
                    <a:pt x="32412" y="7256"/>
                    <a:pt x="32412" y="16206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rgbClr val="9297C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87" name="Vabakuju: kujund 65">
              <a:extLst>
                <a:ext uri="{FF2B5EF4-FFF2-40B4-BE49-F238E27FC236}">
                  <a16:creationId xmlns:a16="http://schemas.microsoft.com/office/drawing/2014/main" id="{D17813BF-B37C-3079-FA14-748C8DD668CD}"/>
                </a:ext>
              </a:extLst>
            </p:cNvPr>
            <p:cNvSpPr/>
            <p:nvPr/>
          </p:nvSpPr>
          <p:spPr>
            <a:xfrm>
              <a:off x="10719638" y="5595641"/>
              <a:ext cx="32411" cy="32411"/>
            </a:xfrm>
            <a:custGeom>
              <a:avLst/>
              <a:gdLst>
                <a:gd name="connsiteX0" fmla="*/ 32412 w 32411"/>
                <a:gd name="connsiteY0" fmla="*/ 16206 h 32411"/>
                <a:gd name="connsiteX1" fmla="*/ 16206 w 32411"/>
                <a:gd name="connsiteY1" fmla="*/ 32412 h 32411"/>
                <a:gd name="connsiteX2" fmla="*/ 0 w 32411"/>
                <a:gd name="connsiteY2" fmla="*/ 16206 h 32411"/>
                <a:gd name="connsiteX3" fmla="*/ 16206 w 32411"/>
                <a:gd name="connsiteY3" fmla="*/ 0 h 32411"/>
                <a:gd name="connsiteX4" fmla="*/ 32412 w 32411"/>
                <a:gd name="connsiteY4" fmla="*/ 16206 h 3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11" h="32411">
                  <a:moveTo>
                    <a:pt x="32412" y="16206"/>
                  </a:moveTo>
                  <a:cubicBezTo>
                    <a:pt x="32412" y="25156"/>
                    <a:pt x="25156" y="32412"/>
                    <a:pt x="16206" y="32412"/>
                  </a:cubicBezTo>
                  <a:cubicBezTo>
                    <a:pt x="7256" y="32412"/>
                    <a:pt x="0" y="25156"/>
                    <a:pt x="0" y="16206"/>
                  </a:cubicBezTo>
                  <a:cubicBezTo>
                    <a:pt x="0" y="7256"/>
                    <a:pt x="7256" y="0"/>
                    <a:pt x="16206" y="0"/>
                  </a:cubicBezTo>
                  <a:cubicBezTo>
                    <a:pt x="25156" y="0"/>
                    <a:pt x="32412" y="7256"/>
                    <a:pt x="32412" y="16206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rgbClr val="9297C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grpSp>
        <p:nvGrpSpPr>
          <p:cNvPr id="94" name="Rühm 130">
            <a:extLst>
              <a:ext uri="{FF2B5EF4-FFF2-40B4-BE49-F238E27FC236}">
                <a16:creationId xmlns:a16="http://schemas.microsoft.com/office/drawing/2014/main" id="{ED023311-87C4-1245-FB4E-B575B3778A53}"/>
              </a:ext>
            </a:extLst>
          </p:cNvPr>
          <p:cNvGrpSpPr/>
          <p:nvPr/>
        </p:nvGrpSpPr>
        <p:grpSpPr>
          <a:xfrm>
            <a:off x="1056114" y="3377016"/>
            <a:ext cx="456807" cy="562810"/>
            <a:chOff x="1056114" y="3377016"/>
            <a:chExt cx="456807" cy="562810"/>
          </a:xfrm>
        </p:grpSpPr>
        <p:sp>
          <p:nvSpPr>
            <p:cNvPr id="90" name="Vabakuju: kujund 68">
              <a:extLst>
                <a:ext uri="{FF2B5EF4-FFF2-40B4-BE49-F238E27FC236}">
                  <a16:creationId xmlns:a16="http://schemas.microsoft.com/office/drawing/2014/main" id="{D6ED0E69-41E8-D20E-A0BD-0595E3F79975}"/>
                </a:ext>
              </a:extLst>
            </p:cNvPr>
            <p:cNvSpPr/>
            <p:nvPr/>
          </p:nvSpPr>
          <p:spPr>
            <a:xfrm>
              <a:off x="1219273" y="3540205"/>
              <a:ext cx="130488" cy="130488"/>
            </a:xfrm>
            <a:custGeom>
              <a:avLst/>
              <a:gdLst>
                <a:gd name="connsiteX0" fmla="*/ 130489 w 130488"/>
                <a:gd name="connsiteY0" fmla="*/ 65244 h 130488"/>
                <a:gd name="connsiteX1" fmla="*/ 65244 w 130488"/>
                <a:gd name="connsiteY1" fmla="*/ 0 h 130488"/>
                <a:gd name="connsiteX2" fmla="*/ 0 w 130488"/>
                <a:gd name="connsiteY2" fmla="*/ 65244 h 130488"/>
                <a:gd name="connsiteX3" fmla="*/ 65244 w 130488"/>
                <a:gd name="connsiteY3" fmla="*/ 130489 h 130488"/>
                <a:gd name="connsiteX4" fmla="*/ 130489 w 130488"/>
                <a:gd name="connsiteY4" fmla="*/ 65244 h 130488"/>
                <a:gd name="connsiteX5" fmla="*/ 16311 w 130488"/>
                <a:gd name="connsiteY5" fmla="*/ 65244 h 130488"/>
                <a:gd name="connsiteX6" fmla="*/ 65244 w 130488"/>
                <a:gd name="connsiteY6" fmla="*/ 16311 h 130488"/>
                <a:gd name="connsiteX7" fmla="*/ 114178 w 130488"/>
                <a:gd name="connsiteY7" fmla="*/ 65244 h 130488"/>
                <a:gd name="connsiteX8" fmla="*/ 65244 w 130488"/>
                <a:gd name="connsiteY8" fmla="*/ 114178 h 130488"/>
                <a:gd name="connsiteX9" fmla="*/ 16311 w 130488"/>
                <a:gd name="connsiteY9" fmla="*/ 65244 h 13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88" h="130488">
                  <a:moveTo>
                    <a:pt x="130489" y="65244"/>
                  </a:moveTo>
                  <a:cubicBezTo>
                    <a:pt x="130489" y="29211"/>
                    <a:pt x="101278" y="0"/>
                    <a:pt x="65244" y="0"/>
                  </a:cubicBezTo>
                  <a:cubicBezTo>
                    <a:pt x="29211" y="0"/>
                    <a:pt x="0" y="29211"/>
                    <a:pt x="0" y="65244"/>
                  </a:cubicBezTo>
                  <a:cubicBezTo>
                    <a:pt x="0" y="101278"/>
                    <a:pt x="29211" y="130489"/>
                    <a:pt x="65244" y="130489"/>
                  </a:cubicBezTo>
                  <a:cubicBezTo>
                    <a:pt x="101261" y="130448"/>
                    <a:pt x="130448" y="101261"/>
                    <a:pt x="130489" y="65244"/>
                  </a:cubicBezTo>
                  <a:close/>
                  <a:moveTo>
                    <a:pt x="16311" y="65244"/>
                  </a:moveTo>
                  <a:cubicBezTo>
                    <a:pt x="16311" y="38219"/>
                    <a:pt x="38219" y="16311"/>
                    <a:pt x="65244" y="16311"/>
                  </a:cubicBezTo>
                  <a:cubicBezTo>
                    <a:pt x="92269" y="16311"/>
                    <a:pt x="114178" y="38219"/>
                    <a:pt x="114178" y="65244"/>
                  </a:cubicBezTo>
                  <a:cubicBezTo>
                    <a:pt x="114178" y="92269"/>
                    <a:pt x="92269" y="114178"/>
                    <a:pt x="65244" y="114178"/>
                  </a:cubicBezTo>
                  <a:cubicBezTo>
                    <a:pt x="38231" y="114151"/>
                    <a:pt x="16338" y="92258"/>
                    <a:pt x="16311" y="65244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808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91" name="Vabakuju: kujund 69">
              <a:extLst>
                <a:ext uri="{FF2B5EF4-FFF2-40B4-BE49-F238E27FC236}">
                  <a16:creationId xmlns:a16="http://schemas.microsoft.com/office/drawing/2014/main" id="{24059364-5095-521C-561D-71C1F6317956}"/>
                </a:ext>
              </a:extLst>
            </p:cNvPr>
            <p:cNvSpPr/>
            <p:nvPr/>
          </p:nvSpPr>
          <p:spPr>
            <a:xfrm>
              <a:off x="1056114" y="3377016"/>
              <a:ext cx="456807" cy="562810"/>
            </a:xfrm>
            <a:custGeom>
              <a:avLst/>
              <a:gdLst>
                <a:gd name="connsiteX0" fmla="*/ 395111 w 456807"/>
                <a:gd name="connsiteY0" fmla="*/ 503356 h 562810"/>
                <a:gd name="connsiteX1" fmla="*/ 277337 w 456807"/>
                <a:gd name="connsiteY1" fmla="*/ 490267 h 562810"/>
                <a:gd name="connsiteX2" fmla="*/ 277337 w 456807"/>
                <a:gd name="connsiteY2" fmla="*/ 451454 h 562810"/>
                <a:gd name="connsiteX3" fmla="*/ 451454 w 456807"/>
                <a:gd name="connsiteY3" fmla="*/ 179470 h 562810"/>
                <a:gd name="connsiteX4" fmla="*/ 179470 w 456807"/>
                <a:gd name="connsiteY4" fmla="*/ 5353 h 562810"/>
                <a:gd name="connsiteX5" fmla="*/ 5353 w 456807"/>
                <a:gd name="connsiteY5" fmla="*/ 277337 h 562810"/>
                <a:gd name="connsiteX6" fmla="*/ 179470 w 456807"/>
                <a:gd name="connsiteY6" fmla="*/ 451454 h 562810"/>
                <a:gd name="connsiteX7" fmla="*/ 179470 w 456807"/>
                <a:gd name="connsiteY7" fmla="*/ 490267 h 562810"/>
                <a:gd name="connsiteX8" fmla="*/ 61696 w 456807"/>
                <a:gd name="connsiteY8" fmla="*/ 503315 h 562810"/>
                <a:gd name="connsiteX9" fmla="*/ 32671 w 456807"/>
                <a:gd name="connsiteY9" fmla="*/ 535775 h 562810"/>
                <a:gd name="connsiteX10" fmla="*/ 32671 w 456807"/>
                <a:gd name="connsiteY10" fmla="*/ 562810 h 562810"/>
                <a:gd name="connsiteX11" fmla="*/ 424137 w 456807"/>
                <a:gd name="connsiteY11" fmla="*/ 562810 h 562810"/>
                <a:gd name="connsiteX12" fmla="*/ 424137 w 456807"/>
                <a:gd name="connsiteY12" fmla="*/ 535775 h 562810"/>
                <a:gd name="connsiteX13" fmla="*/ 395111 w 456807"/>
                <a:gd name="connsiteY13" fmla="*/ 503356 h 562810"/>
                <a:gd name="connsiteX14" fmla="*/ 16359 w 456807"/>
                <a:gd name="connsiteY14" fmla="*/ 228433 h 562810"/>
                <a:gd name="connsiteX15" fmla="*/ 228404 w 456807"/>
                <a:gd name="connsiteY15" fmla="*/ 16389 h 562810"/>
                <a:gd name="connsiteX16" fmla="*/ 440448 w 456807"/>
                <a:gd name="connsiteY16" fmla="*/ 228433 h 562810"/>
                <a:gd name="connsiteX17" fmla="*/ 228404 w 456807"/>
                <a:gd name="connsiteY17" fmla="*/ 440477 h 562810"/>
                <a:gd name="connsiteX18" fmla="*/ 16359 w 456807"/>
                <a:gd name="connsiteY18" fmla="*/ 228433 h 562810"/>
                <a:gd name="connsiteX19" fmla="*/ 407826 w 456807"/>
                <a:gd name="connsiteY19" fmla="*/ 546499 h 562810"/>
                <a:gd name="connsiteX20" fmla="*/ 48982 w 456807"/>
                <a:gd name="connsiteY20" fmla="*/ 546499 h 562810"/>
                <a:gd name="connsiteX21" fmla="*/ 48982 w 456807"/>
                <a:gd name="connsiteY21" fmla="*/ 535775 h 562810"/>
                <a:gd name="connsiteX22" fmla="*/ 63490 w 456807"/>
                <a:gd name="connsiteY22" fmla="*/ 519586 h 562810"/>
                <a:gd name="connsiteX23" fmla="*/ 195781 w 456807"/>
                <a:gd name="connsiteY23" fmla="*/ 504906 h 562810"/>
                <a:gd name="connsiteX24" fmla="*/ 195781 w 456807"/>
                <a:gd name="connsiteY24" fmla="*/ 454423 h 562810"/>
                <a:gd name="connsiteX25" fmla="*/ 261026 w 456807"/>
                <a:gd name="connsiteY25" fmla="*/ 454423 h 562810"/>
                <a:gd name="connsiteX26" fmla="*/ 261026 w 456807"/>
                <a:gd name="connsiteY26" fmla="*/ 504906 h 562810"/>
                <a:gd name="connsiteX27" fmla="*/ 393317 w 456807"/>
                <a:gd name="connsiteY27" fmla="*/ 519586 h 562810"/>
                <a:gd name="connsiteX28" fmla="*/ 407826 w 456807"/>
                <a:gd name="connsiteY28" fmla="*/ 535775 h 56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6807" h="562810">
                  <a:moveTo>
                    <a:pt x="395111" y="503356"/>
                  </a:moveTo>
                  <a:lnTo>
                    <a:pt x="277337" y="490267"/>
                  </a:lnTo>
                  <a:lnTo>
                    <a:pt x="277337" y="451454"/>
                  </a:lnTo>
                  <a:cubicBezTo>
                    <a:pt x="400525" y="424429"/>
                    <a:pt x="478479" y="302658"/>
                    <a:pt x="451454" y="179470"/>
                  </a:cubicBezTo>
                  <a:cubicBezTo>
                    <a:pt x="424429" y="56282"/>
                    <a:pt x="302658" y="-21672"/>
                    <a:pt x="179470" y="5353"/>
                  </a:cubicBezTo>
                  <a:cubicBezTo>
                    <a:pt x="56283" y="32378"/>
                    <a:pt x="-21672" y="154150"/>
                    <a:pt x="5353" y="277337"/>
                  </a:cubicBezTo>
                  <a:cubicBezTo>
                    <a:pt x="24448" y="364378"/>
                    <a:pt x="92429" y="432359"/>
                    <a:pt x="179470" y="451454"/>
                  </a:cubicBezTo>
                  <a:lnTo>
                    <a:pt x="179470" y="490267"/>
                  </a:lnTo>
                  <a:lnTo>
                    <a:pt x="61696" y="503315"/>
                  </a:lnTo>
                  <a:cubicBezTo>
                    <a:pt x="45159" y="505150"/>
                    <a:pt x="32653" y="519136"/>
                    <a:pt x="32671" y="535775"/>
                  </a:cubicBezTo>
                  <a:lnTo>
                    <a:pt x="32671" y="562810"/>
                  </a:lnTo>
                  <a:lnTo>
                    <a:pt x="424137" y="562810"/>
                  </a:lnTo>
                  <a:lnTo>
                    <a:pt x="424137" y="535775"/>
                  </a:lnTo>
                  <a:cubicBezTo>
                    <a:pt x="424134" y="519152"/>
                    <a:pt x="411632" y="505189"/>
                    <a:pt x="395111" y="503356"/>
                  </a:cubicBezTo>
                  <a:close/>
                  <a:moveTo>
                    <a:pt x="16359" y="228433"/>
                  </a:moveTo>
                  <a:cubicBezTo>
                    <a:pt x="16359" y="111324"/>
                    <a:pt x="111295" y="16389"/>
                    <a:pt x="228404" y="16389"/>
                  </a:cubicBezTo>
                  <a:cubicBezTo>
                    <a:pt x="345512" y="16389"/>
                    <a:pt x="440448" y="111324"/>
                    <a:pt x="440448" y="228433"/>
                  </a:cubicBezTo>
                  <a:cubicBezTo>
                    <a:pt x="440448" y="345542"/>
                    <a:pt x="345512" y="440477"/>
                    <a:pt x="228404" y="440477"/>
                  </a:cubicBezTo>
                  <a:cubicBezTo>
                    <a:pt x="111349" y="440347"/>
                    <a:pt x="16490" y="345488"/>
                    <a:pt x="16359" y="228433"/>
                  </a:cubicBezTo>
                  <a:close/>
                  <a:moveTo>
                    <a:pt x="407826" y="546499"/>
                  </a:moveTo>
                  <a:lnTo>
                    <a:pt x="48982" y="546499"/>
                  </a:lnTo>
                  <a:lnTo>
                    <a:pt x="48982" y="535775"/>
                  </a:lnTo>
                  <a:cubicBezTo>
                    <a:pt x="48993" y="527472"/>
                    <a:pt x="55239" y="520503"/>
                    <a:pt x="63490" y="519586"/>
                  </a:cubicBezTo>
                  <a:lnTo>
                    <a:pt x="195781" y="504906"/>
                  </a:lnTo>
                  <a:lnTo>
                    <a:pt x="195781" y="454423"/>
                  </a:lnTo>
                  <a:cubicBezTo>
                    <a:pt x="217415" y="457577"/>
                    <a:pt x="239392" y="457577"/>
                    <a:pt x="261026" y="454423"/>
                  </a:cubicBezTo>
                  <a:lnTo>
                    <a:pt x="261026" y="504906"/>
                  </a:lnTo>
                  <a:lnTo>
                    <a:pt x="393317" y="519586"/>
                  </a:lnTo>
                  <a:cubicBezTo>
                    <a:pt x="401569" y="520503"/>
                    <a:pt x="407814" y="527472"/>
                    <a:pt x="407826" y="535775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808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92" name="Vabakuju: kujund 70">
              <a:extLst>
                <a:ext uri="{FF2B5EF4-FFF2-40B4-BE49-F238E27FC236}">
                  <a16:creationId xmlns:a16="http://schemas.microsoft.com/office/drawing/2014/main" id="{9B2384C1-A01E-BD3D-222D-D7E05CC89D89}"/>
                </a:ext>
              </a:extLst>
            </p:cNvPr>
            <p:cNvSpPr/>
            <p:nvPr/>
          </p:nvSpPr>
          <p:spPr>
            <a:xfrm>
              <a:off x="1268206" y="3426027"/>
              <a:ext cx="32622" cy="32622"/>
            </a:xfrm>
            <a:custGeom>
              <a:avLst/>
              <a:gdLst>
                <a:gd name="connsiteX0" fmla="*/ 32622 w 32622"/>
                <a:gd name="connsiteY0" fmla="*/ 16311 h 32622"/>
                <a:gd name="connsiteX1" fmla="*/ 16311 w 32622"/>
                <a:gd name="connsiteY1" fmla="*/ 32622 h 32622"/>
                <a:gd name="connsiteX2" fmla="*/ 0 w 32622"/>
                <a:gd name="connsiteY2" fmla="*/ 16311 h 32622"/>
                <a:gd name="connsiteX3" fmla="*/ 16311 w 32622"/>
                <a:gd name="connsiteY3" fmla="*/ 0 h 32622"/>
                <a:gd name="connsiteX4" fmla="*/ 32622 w 32622"/>
                <a:gd name="connsiteY4" fmla="*/ 16311 h 3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22" h="32622">
                  <a:moveTo>
                    <a:pt x="32622" y="16311"/>
                  </a:moveTo>
                  <a:cubicBezTo>
                    <a:pt x="32622" y="25319"/>
                    <a:pt x="25319" y="32622"/>
                    <a:pt x="16311" y="32622"/>
                  </a:cubicBezTo>
                  <a:cubicBezTo>
                    <a:pt x="7303" y="32622"/>
                    <a:pt x="0" y="25319"/>
                    <a:pt x="0" y="16311"/>
                  </a:cubicBezTo>
                  <a:cubicBezTo>
                    <a:pt x="0" y="7303"/>
                    <a:pt x="7303" y="0"/>
                    <a:pt x="16311" y="0"/>
                  </a:cubicBezTo>
                  <a:cubicBezTo>
                    <a:pt x="25319" y="0"/>
                    <a:pt x="32622" y="7303"/>
                    <a:pt x="32622" y="16311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808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93" name="Vabakuju: kujund 72">
              <a:extLst>
                <a:ext uri="{FF2B5EF4-FFF2-40B4-BE49-F238E27FC236}">
                  <a16:creationId xmlns:a16="http://schemas.microsoft.com/office/drawing/2014/main" id="{38FBF99C-A21B-7AD3-F32D-BC378EE1CC45}"/>
                </a:ext>
              </a:extLst>
            </p:cNvPr>
            <p:cNvSpPr/>
            <p:nvPr/>
          </p:nvSpPr>
          <p:spPr>
            <a:xfrm>
              <a:off x="1170340" y="3491272"/>
              <a:ext cx="228355" cy="228355"/>
            </a:xfrm>
            <a:custGeom>
              <a:avLst/>
              <a:gdLst>
                <a:gd name="connsiteX0" fmla="*/ 228355 w 228355"/>
                <a:gd name="connsiteY0" fmla="*/ 114178 h 228355"/>
                <a:gd name="connsiteX1" fmla="*/ 114178 w 228355"/>
                <a:gd name="connsiteY1" fmla="*/ 0 h 228355"/>
                <a:gd name="connsiteX2" fmla="*/ 0 w 228355"/>
                <a:gd name="connsiteY2" fmla="*/ 114178 h 228355"/>
                <a:gd name="connsiteX3" fmla="*/ 114178 w 228355"/>
                <a:gd name="connsiteY3" fmla="*/ 228355 h 228355"/>
                <a:gd name="connsiteX4" fmla="*/ 228355 w 228355"/>
                <a:gd name="connsiteY4" fmla="*/ 114178 h 228355"/>
                <a:gd name="connsiteX5" fmla="*/ 16311 w 228355"/>
                <a:gd name="connsiteY5" fmla="*/ 114178 h 228355"/>
                <a:gd name="connsiteX6" fmla="*/ 114178 w 228355"/>
                <a:gd name="connsiteY6" fmla="*/ 16311 h 228355"/>
                <a:gd name="connsiteX7" fmla="*/ 212044 w 228355"/>
                <a:gd name="connsiteY7" fmla="*/ 114178 h 228355"/>
                <a:gd name="connsiteX8" fmla="*/ 114178 w 228355"/>
                <a:gd name="connsiteY8" fmla="*/ 212044 h 228355"/>
                <a:gd name="connsiteX9" fmla="*/ 16311 w 228355"/>
                <a:gd name="connsiteY9" fmla="*/ 114178 h 22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355" h="228355">
                  <a:moveTo>
                    <a:pt x="228355" y="114178"/>
                  </a:moveTo>
                  <a:cubicBezTo>
                    <a:pt x="228355" y="51119"/>
                    <a:pt x="177236" y="0"/>
                    <a:pt x="114178" y="0"/>
                  </a:cubicBezTo>
                  <a:cubicBezTo>
                    <a:pt x="51119" y="0"/>
                    <a:pt x="0" y="51119"/>
                    <a:pt x="0" y="114178"/>
                  </a:cubicBezTo>
                  <a:cubicBezTo>
                    <a:pt x="0" y="177236"/>
                    <a:pt x="51119" y="228355"/>
                    <a:pt x="114178" y="228355"/>
                  </a:cubicBezTo>
                  <a:cubicBezTo>
                    <a:pt x="177209" y="228287"/>
                    <a:pt x="228287" y="177209"/>
                    <a:pt x="228355" y="114178"/>
                  </a:cubicBezTo>
                  <a:close/>
                  <a:moveTo>
                    <a:pt x="16311" y="114178"/>
                  </a:moveTo>
                  <a:cubicBezTo>
                    <a:pt x="16311" y="60128"/>
                    <a:pt x="60128" y="16311"/>
                    <a:pt x="114178" y="16311"/>
                  </a:cubicBezTo>
                  <a:cubicBezTo>
                    <a:pt x="168228" y="16311"/>
                    <a:pt x="212044" y="60128"/>
                    <a:pt x="212044" y="114178"/>
                  </a:cubicBezTo>
                  <a:cubicBezTo>
                    <a:pt x="212044" y="168228"/>
                    <a:pt x="168228" y="212044"/>
                    <a:pt x="114178" y="212044"/>
                  </a:cubicBezTo>
                  <a:cubicBezTo>
                    <a:pt x="60152" y="211985"/>
                    <a:pt x="16370" y="168203"/>
                    <a:pt x="16311" y="114178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808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cxnSp>
        <p:nvCxnSpPr>
          <p:cNvPr id="96" name="Konnektor: nurkne 204">
            <a:extLst>
              <a:ext uri="{FF2B5EF4-FFF2-40B4-BE49-F238E27FC236}">
                <a16:creationId xmlns:a16="http://schemas.microsoft.com/office/drawing/2014/main" id="{F4BCA0FF-9C08-6239-9D91-13E3E0321DA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483963" y="2515744"/>
            <a:ext cx="2341113" cy="977114"/>
          </a:xfrm>
          <a:prstGeom prst="bentConnector3">
            <a:avLst>
              <a:gd name="adj1" fmla="val 3890"/>
            </a:avLst>
          </a:prstGeom>
          <a:ln w="34925" cap="rnd" cmpd="dbl">
            <a:solidFill>
              <a:srgbClr val="CC00FF"/>
            </a:solidFill>
            <a:prstDash val="lgDash"/>
            <a:bevel/>
            <a:headEnd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Rühm 129">
            <a:extLst>
              <a:ext uri="{FF2B5EF4-FFF2-40B4-BE49-F238E27FC236}">
                <a16:creationId xmlns:a16="http://schemas.microsoft.com/office/drawing/2014/main" id="{4CE80B94-BC44-ACE9-30AE-B564029F6A58}"/>
              </a:ext>
            </a:extLst>
          </p:cNvPr>
          <p:cNvGrpSpPr/>
          <p:nvPr/>
        </p:nvGrpSpPr>
        <p:grpSpPr>
          <a:xfrm>
            <a:off x="8212637" y="1337905"/>
            <a:ext cx="827279" cy="504470"/>
            <a:chOff x="8212637" y="1337905"/>
            <a:chExt cx="827279" cy="504470"/>
          </a:xfrm>
        </p:grpSpPr>
        <p:sp>
          <p:nvSpPr>
            <p:cNvPr id="98" name="Vabakuju: kujund 75">
              <a:extLst>
                <a:ext uri="{FF2B5EF4-FFF2-40B4-BE49-F238E27FC236}">
                  <a16:creationId xmlns:a16="http://schemas.microsoft.com/office/drawing/2014/main" id="{B35652ED-E886-15BC-5139-859C9EDA2947}"/>
                </a:ext>
              </a:extLst>
            </p:cNvPr>
            <p:cNvSpPr/>
            <p:nvPr/>
          </p:nvSpPr>
          <p:spPr>
            <a:xfrm>
              <a:off x="8237609" y="1508756"/>
              <a:ext cx="158513" cy="332907"/>
            </a:xfrm>
            <a:custGeom>
              <a:avLst/>
              <a:gdLst>
                <a:gd name="connsiteX0" fmla="*/ 124218 w 158513"/>
                <a:gd name="connsiteY0" fmla="*/ 8992 h 332907"/>
                <a:gd name="connsiteX1" fmla="*/ 115225 w 158513"/>
                <a:gd name="connsiteY1" fmla="*/ 0 h 332907"/>
                <a:gd name="connsiteX2" fmla="*/ 106233 w 158513"/>
                <a:gd name="connsiteY2" fmla="*/ 8992 h 332907"/>
                <a:gd name="connsiteX3" fmla="*/ 106233 w 158513"/>
                <a:gd name="connsiteY3" fmla="*/ 75651 h 332907"/>
                <a:gd name="connsiteX4" fmla="*/ 134891 w 158513"/>
                <a:gd name="connsiteY4" fmla="*/ 180041 h 332907"/>
                <a:gd name="connsiteX5" fmla="*/ 23631 w 158513"/>
                <a:gd name="connsiteY5" fmla="*/ 180041 h 332907"/>
                <a:gd name="connsiteX6" fmla="*/ 52271 w 158513"/>
                <a:gd name="connsiteY6" fmla="*/ 76919 h 332907"/>
                <a:gd name="connsiteX7" fmla="*/ 52271 w 158513"/>
                <a:gd name="connsiteY7" fmla="*/ 9037 h 332907"/>
                <a:gd name="connsiteX8" fmla="*/ 43279 w 158513"/>
                <a:gd name="connsiteY8" fmla="*/ 45 h 332907"/>
                <a:gd name="connsiteX9" fmla="*/ 34287 w 158513"/>
                <a:gd name="connsiteY9" fmla="*/ 9037 h 332907"/>
                <a:gd name="connsiteX10" fmla="*/ 34287 w 158513"/>
                <a:gd name="connsiteY10" fmla="*/ 74464 h 332907"/>
                <a:gd name="connsiteX11" fmla="*/ 0 w 158513"/>
                <a:gd name="connsiteY11" fmla="*/ 198025 h 332907"/>
                <a:gd name="connsiteX12" fmla="*/ 34314 w 158513"/>
                <a:gd name="connsiteY12" fmla="*/ 198025 h 332907"/>
                <a:gd name="connsiteX13" fmla="*/ 34314 w 158513"/>
                <a:gd name="connsiteY13" fmla="*/ 332908 h 332907"/>
                <a:gd name="connsiteX14" fmla="*/ 124236 w 158513"/>
                <a:gd name="connsiteY14" fmla="*/ 332908 h 332907"/>
                <a:gd name="connsiteX15" fmla="*/ 124236 w 158513"/>
                <a:gd name="connsiteY15" fmla="*/ 198025 h 332907"/>
                <a:gd name="connsiteX16" fmla="*/ 158514 w 158513"/>
                <a:gd name="connsiteY16" fmla="*/ 198025 h 332907"/>
                <a:gd name="connsiteX17" fmla="*/ 124209 w 158513"/>
                <a:gd name="connsiteY17" fmla="*/ 74473 h 332907"/>
                <a:gd name="connsiteX18" fmla="*/ 52298 w 158513"/>
                <a:gd name="connsiteY18" fmla="*/ 198025 h 332907"/>
                <a:gd name="connsiteX19" fmla="*/ 70283 w 158513"/>
                <a:gd name="connsiteY19" fmla="*/ 198025 h 332907"/>
                <a:gd name="connsiteX20" fmla="*/ 70283 w 158513"/>
                <a:gd name="connsiteY20" fmla="*/ 314923 h 332907"/>
                <a:gd name="connsiteX21" fmla="*/ 52298 w 158513"/>
                <a:gd name="connsiteY21" fmla="*/ 314923 h 332907"/>
                <a:gd name="connsiteX22" fmla="*/ 106251 w 158513"/>
                <a:gd name="connsiteY22" fmla="*/ 314968 h 332907"/>
                <a:gd name="connsiteX23" fmla="*/ 88267 w 158513"/>
                <a:gd name="connsiteY23" fmla="*/ 314968 h 332907"/>
                <a:gd name="connsiteX24" fmla="*/ 88267 w 158513"/>
                <a:gd name="connsiteY24" fmla="*/ 198025 h 332907"/>
                <a:gd name="connsiteX25" fmla="*/ 106251 w 158513"/>
                <a:gd name="connsiteY25" fmla="*/ 198025 h 33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8513" h="332907">
                  <a:moveTo>
                    <a:pt x="124218" y="8992"/>
                  </a:moveTo>
                  <a:cubicBezTo>
                    <a:pt x="124218" y="4026"/>
                    <a:pt x="120192" y="0"/>
                    <a:pt x="115225" y="0"/>
                  </a:cubicBezTo>
                  <a:cubicBezTo>
                    <a:pt x="110259" y="0"/>
                    <a:pt x="106233" y="4026"/>
                    <a:pt x="106233" y="8992"/>
                  </a:cubicBezTo>
                  <a:lnTo>
                    <a:pt x="106233" y="75651"/>
                  </a:lnTo>
                  <a:lnTo>
                    <a:pt x="134891" y="180041"/>
                  </a:lnTo>
                  <a:lnTo>
                    <a:pt x="23631" y="180041"/>
                  </a:lnTo>
                  <a:lnTo>
                    <a:pt x="52271" y="76919"/>
                  </a:lnTo>
                  <a:lnTo>
                    <a:pt x="52271" y="9037"/>
                  </a:lnTo>
                  <a:cubicBezTo>
                    <a:pt x="52271" y="4071"/>
                    <a:pt x="48246" y="45"/>
                    <a:pt x="43279" y="45"/>
                  </a:cubicBezTo>
                  <a:cubicBezTo>
                    <a:pt x="38313" y="45"/>
                    <a:pt x="34287" y="4071"/>
                    <a:pt x="34287" y="9037"/>
                  </a:cubicBezTo>
                  <a:lnTo>
                    <a:pt x="34287" y="74464"/>
                  </a:lnTo>
                  <a:lnTo>
                    <a:pt x="0" y="198025"/>
                  </a:lnTo>
                  <a:lnTo>
                    <a:pt x="34314" y="198025"/>
                  </a:lnTo>
                  <a:lnTo>
                    <a:pt x="34314" y="332908"/>
                  </a:lnTo>
                  <a:lnTo>
                    <a:pt x="124236" y="332908"/>
                  </a:lnTo>
                  <a:lnTo>
                    <a:pt x="124236" y="198025"/>
                  </a:lnTo>
                  <a:lnTo>
                    <a:pt x="158514" y="198025"/>
                  </a:lnTo>
                  <a:lnTo>
                    <a:pt x="124209" y="74473"/>
                  </a:lnTo>
                  <a:close/>
                  <a:moveTo>
                    <a:pt x="52298" y="198025"/>
                  </a:moveTo>
                  <a:lnTo>
                    <a:pt x="70283" y="198025"/>
                  </a:lnTo>
                  <a:lnTo>
                    <a:pt x="70283" y="314923"/>
                  </a:lnTo>
                  <a:lnTo>
                    <a:pt x="52298" y="314923"/>
                  </a:lnTo>
                  <a:close/>
                  <a:moveTo>
                    <a:pt x="106251" y="314968"/>
                  </a:moveTo>
                  <a:lnTo>
                    <a:pt x="88267" y="314968"/>
                  </a:lnTo>
                  <a:lnTo>
                    <a:pt x="88267" y="198025"/>
                  </a:lnTo>
                  <a:lnTo>
                    <a:pt x="106251" y="198025"/>
                  </a:ln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FF33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99" name="Vabakuju: kujund 76">
              <a:extLst>
                <a:ext uri="{FF2B5EF4-FFF2-40B4-BE49-F238E27FC236}">
                  <a16:creationId xmlns:a16="http://schemas.microsoft.com/office/drawing/2014/main" id="{62848536-465B-8232-46AB-E7CC8A5A3B45}"/>
                </a:ext>
              </a:extLst>
            </p:cNvPr>
            <p:cNvSpPr/>
            <p:nvPr/>
          </p:nvSpPr>
          <p:spPr>
            <a:xfrm>
              <a:off x="8505719" y="1508756"/>
              <a:ext cx="89921" cy="332907"/>
            </a:xfrm>
            <a:custGeom>
              <a:avLst/>
              <a:gdLst>
                <a:gd name="connsiteX0" fmla="*/ 80929 w 89921"/>
                <a:gd name="connsiteY0" fmla="*/ 0 h 332907"/>
                <a:gd name="connsiteX1" fmla="*/ 71937 w 89921"/>
                <a:gd name="connsiteY1" fmla="*/ 8992 h 332907"/>
                <a:gd name="connsiteX2" fmla="*/ 71937 w 89921"/>
                <a:gd name="connsiteY2" fmla="*/ 314923 h 332907"/>
                <a:gd name="connsiteX3" fmla="*/ 53953 w 89921"/>
                <a:gd name="connsiteY3" fmla="*/ 314923 h 332907"/>
                <a:gd name="connsiteX4" fmla="*/ 53953 w 89921"/>
                <a:gd name="connsiteY4" fmla="*/ 134882 h 332907"/>
                <a:gd name="connsiteX5" fmla="*/ 35969 w 89921"/>
                <a:gd name="connsiteY5" fmla="*/ 134882 h 332907"/>
                <a:gd name="connsiteX6" fmla="*/ 35969 w 89921"/>
                <a:gd name="connsiteY6" fmla="*/ 314923 h 332907"/>
                <a:gd name="connsiteX7" fmla="*/ 17984 w 89921"/>
                <a:gd name="connsiteY7" fmla="*/ 314923 h 332907"/>
                <a:gd name="connsiteX8" fmla="*/ 17984 w 89921"/>
                <a:gd name="connsiteY8" fmla="*/ 8992 h 332907"/>
                <a:gd name="connsiteX9" fmla="*/ 8992 w 89921"/>
                <a:gd name="connsiteY9" fmla="*/ 0 h 332907"/>
                <a:gd name="connsiteX10" fmla="*/ 0 w 89921"/>
                <a:gd name="connsiteY10" fmla="*/ 8992 h 332907"/>
                <a:gd name="connsiteX11" fmla="*/ 0 w 89921"/>
                <a:gd name="connsiteY11" fmla="*/ 332908 h 332907"/>
                <a:gd name="connsiteX12" fmla="*/ 89922 w 89921"/>
                <a:gd name="connsiteY12" fmla="*/ 332908 h 332907"/>
                <a:gd name="connsiteX13" fmla="*/ 89922 w 89921"/>
                <a:gd name="connsiteY13" fmla="*/ 8992 h 332907"/>
                <a:gd name="connsiteX14" fmla="*/ 80929 w 89921"/>
                <a:gd name="connsiteY14" fmla="*/ 0 h 33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921" h="332907">
                  <a:moveTo>
                    <a:pt x="80929" y="0"/>
                  </a:moveTo>
                  <a:cubicBezTo>
                    <a:pt x="75963" y="0"/>
                    <a:pt x="71937" y="4026"/>
                    <a:pt x="71937" y="8992"/>
                  </a:cubicBezTo>
                  <a:lnTo>
                    <a:pt x="71937" y="314923"/>
                  </a:lnTo>
                  <a:lnTo>
                    <a:pt x="53953" y="314923"/>
                  </a:lnTo>
                  <a:lnTo>
                    <a:pt x="53953" y="134882"/>
                  </a:lnTo>
                  <a:lnTo>
                    <a:pt x="35969" y="134882"/>
                  </a:lnTo>
                  <a:lnTo>
                    <a:pt x="35969" y="314923"/>
                  </a:lnTo>
                  <a:lnTo>
                    <a:pt x="17984" y="314923"/>
                  </a:lnTo>
                  <a:lnTo>
                    <a:pt x="17984" y="8992"/>
                  </a:lnTo>
                  <a:cubicBezTo>
                    <a:pt x="17984" y="4026"/>
                    <a:pt x="13959" y="0"/>
                    <a:pt x="8992" y="0"/>
                  </a:cubicBezTo>
                  <a:cubicBezTo>
                    <a:pt x="4026" y="0"/>
                    <a:pt x="0" y="4026"/>
                    <a:pt x="0" y="8992"/>
                  </a:cubicBezTo>
                  <a:lnTo>
                    <a:pt x="0" y="332908"/>
                  </a:lnTo>
                  <a:lnTo>
                    <a:pt x="89922" y="332908"/>
                  </a:lnTo>
                  <a:lnTo>
                    <a:pt x="89922" y="8992"/>
                  </a:lnTo>
                  <a:cubicBezTo>
                    <a:pt x="89922" y="4026"/>
                    <a:pt x="85896" y="0"/>
                    <a:pt x="80929" y="0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FF33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00" name="Vabakuju: kujund 78">
              <a:extLst>
                <a:ext uri="{FF2B5EF4-FFF2-40B4-BE49-F238E27FC236}">
                  <a16:creationId xmlns:a16="http://schemas.microsoft.com/office/drawing/2014/main" id="{9A107DFB-CF16-64B3-CAF5-731D9F650C0F}"/>
                </a:ext>
              </a:extLst>
            </p:cNvPr>
            <p:cNvSpPr/>
            <p:nvPr/>
          </p:nvSpPr>
          <p:spPr>
            <a:xfrm>
              <a:off x="8505701" y="1337905"/>
              <a:ext cx="89921" cy="89921"/>
            </a:xfrm>
            <a:custGeom>
              <a:avLst/>
              <a:gdLst>
                <a:gd name="connsiteX0" fmla="*/ 44961 w 89921"/>
                <a:gd name="connsiteY0" fmla="*/ 89922 h 89921"/>
                <a:gd name="connsiteX1" fmla="*/ 89922 w 89921"/>
                <a:gd name="connsiteY1" fmla="*/ 44961 h 89921"/>
                <a:gd name="connsiteX2" fmla="*/ 44961 w 89921"/>
                <a:gd name="connsiteY2" fmla="*/ 0 h 89921"/>
                <a:gd name="connsiteX3" fmla="*/ 0 w 89921"/>
                <a:gd name="connsiteY3" fmla="*/ 44961 h 89921"/>
                <a:gd name="connsiteX4" fmla="*/ 44961 w 89921"/>
                <a:gd name="connsiteY4" fmla="*/ 89922 h 89921"/>
                <a:gd name="connsiteX5" fmla="*/ 44961 w 89921"/>
                <a:gd name="connsiteY5" fmla="*/ 17984 h 89921"/>
                <a:gd name="connsiteX6" fmla="*/ 71937 w 89921"/>
                <a:gd name="connsiteY6" fmla="*/ 44961 h 89921"/>
                <a:gd name="connsiteX7" fmla="*/ 44961 w 89921"/>
                <a:gd name="connsiteY7" fmla="*/ 71937 h 89921"/>
                <a:gd name="connsiteX8" fmla="*/ 17984 w 89921"/>
                <a:gd name="connsiteY8" fmla="*/ 44961 h 89921"/>
                <a:gd name="connsiteX9" fmla="*/ 44961 w 89921"/>
                <a:gd name="connsiteY9" fmla="*/ 17984 h 8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921" h="89921">
                  <a:moveTo>
                    <a:pt x="44961" y="89922"/>
                  </a:moveTo>
                  <a:cubicBezTo>
                    <a:pt x="69792" y="89922"/>
                    <a:pt x="89922" y="69792"/>
                    <a:pt x="89922" y="44961"/>
                  </a:cubicBezTo>
                  <a:cubicBezTo>
                    <a:pt x="89922" y="20130"/>
                    <a:pt x="69792" y="0"/>
                    <a:pt x="44961" y="0"/>
                  </a:cubicBezTo>
                  <a:cubicBezTo>
                    <a:pt x="20130" y="0"/>
                    <a:pt x="0" y="20130"/>
                    <a:pt x="0" y="44961"/>
                  </a:cubicBezTo>
                  <a:cubicBezTo>
                    <a:pt x="30" y="69780"/>
                    <a:pt x="20142" y="89892"/>
                    <a:pt x="44961" y="89922"/>
                  </a:cubicBezTo>
                  <a:close/>
                  <a:moveTo>
                    <a:pt x="44961" y="17984"/>
                  </a:moveTo>
                  <a:cubicBezTo>
                    <a:pt x="59860" y="17984"/>
                    <a:pt x="71937" y="30062"/>
                    <a:pt x="71937" y="44961"/>
                  </a:cubicBezTo>
                  <a:cubicBezTo>
                    <a:pt x="71937" y="59860"/>
                    <a:pt x="59860" y="71937"/>
                    <a:pt x="44961" y="71937"/>
                  </a:cubicBezTo>
                  <a:cubicBezTo>
                    <a:pt x="30062" y="71937"/>
                    <a:pt x="17984" y="59860"/>
                    <a:pt x="17984" y="44961"/>
                  </a:cubicBezTo>
                  <a:cubicBezTo>
                    <a:pt x="17984" y="30062"/>
                    <a:pt x="30062" y="17984"/>
                    <a:pt x="44961" y="17984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FF33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01" name="Vabakuju: kujund 79">
              <a:extLst>
                <a:ext uri="{FF2B5EF4-FFF2-40B4-BE49-F238E27FC236}">
                  <a16:creationId xmlns:a16="http://schemas.microsoft.com/office/drawing/2014/main" id="{14E51A81-E2C4-35B1-F45B-1AE0C935872D}"/>
                </a:ext>
              </a:extLst>
            </p:cNvPr>
            <p:cNvSpPr/>
            <p:nvPr/>
          </p:nvSpPr>
          <p:spPr>
            <a:xfrm>
              <a:off x="8271905" y="1337905"/>
              <a:ext cx="89921" cy="89921"/>
            </a:xfrm>
            <a:custGeom>
              <a:avLst/>
              <a:gdLst>
                <a:gd name="connsiteX0" fmla="*/ 44961 w 89921"/>
                <a:gd name="connsiteY0" fmla="*/ 89922 h 89921"/>
                <a:gd name="connsiteX1" fmla="*/ 89922 w 89921"/>
                <a:gd name="connsiteY1" fmla="*/ 44961 h 89921"/>
                <a:gd name="connsiteX2" fmla="*/ 44961 w 89921"/>
                <a:gd name="connsiteY2" fmla="*/ 0 h 89921"/>
                <a:gd name="connsiteX3" fmla="*/ 0 w 89921"/>
                <a:gd name="connsiteY3" fmla="*/ 44961 h 89921"/>
                <a:gd name="connsiteX4" fmla="*/ 44961 w 89921"/>
                <a:gd name="connsiteY4" fmla="*/ 89922 h 89921"/>
                <a:gd name="connsiteX5" fmla="*/ 44961 w 89921"/>
                <a:gd name="connsiteY5" fmla="*/ 17984 h 89921"/>
                <a:gd name="connsiteX6" fmla="*/ 71937 w 89921"/>
                <a:gd name="connsiteY6" fmla="*/ 44961 h 89921"/>
                <a:gd name="connsiteX7" fmla="*/ 44961 w 89921"/>
                <a:gd name="connsiteY7" fmla="*/ 71937 h 89921"/>
                <a:gd name="connsiteX8" fmla="*/ 17984 w 89921"/>
                <a:gd name="connsiteY8" fmla="*/ 44961 h 89921"/>
                <a:gd name="connsiteX9" fmla="*/ 44961 w 89921"/>
                <a:gd name="connsiteY9" fmla="*/ 17984 h 8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921" h="89921">
                  <a:moveTo>
                    <a:pt x="44961" y="89922"/>
                  </a:moveTo>
                  <a:cubicBezTo>
                    <a:pt x="69792" y="89922"/>
                    <a:pt x="89922" y="69792"/>
                    <a:pt x="89922" y="44961"/>
                  </a:cubicBezTo>
                  <a:cubicBezTo>
                    <a:pt x="89922" y="20130"/>
                    <a:pt x="69792" y="0"/>
                    <a:pt x="44961" y="0"/>
                  </a:cubicBezTo>
                  <a:cubicBezTo>
                    <a:pt x="20130" y="0"/>
                    <a:pt x="0" y="20130"/>
                    <a:pt x="0" y="44961"/>
                  </a:cubicBezTo>
                  <a:cubicBezTo>
                    <a:pt x="30" y="69780"/>
                    <a:pt x="20142" y="89892"/>
                    <a:pt x="44961" y="89922"/>
                  </a:cubicBezTo>
                  <a:close/>
                  <a:moveTo>
                    <a:pt x="44961" y="17984"/>
                  </a:moveTo>
                  <a:cubicBezTo>
                    <a:pt x="59860" y="17984"/>
                    <a:pt x="71937" y="30062"/>
                    <a:pt x="71937" y="44961"/>
                  </a:cubicBezTo>
                  <a:cubicBezTo>
                    <a:pt x="71937" y="59860"/>
                    <a:pt x="59860" y="71937"/>
                    <a:pt x="44961" y="71937"/>
                  </a:cubicBezTo>
                  <a:cubicBezTo>
                    <a:pt x="30062" y="71937"/>
                    <a:pt x="17984" y="59860"/>
                    <a:pt x="17984" y="44961"/>
                  </a:cubicBezTo>
                  <a:cubicBezTo>
                    <a:pt x="17984" y="30062"/>
                    <a:pt x="30062" y="17984"/>
                    <a:pt x="44961" y="17984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FF33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02" name="Vabakuju: kujund 80">
              <a:extLst>
                <a:ext uri="{FF2B5EF4-FFF2-40B4-BE49-F238E27FC236}">
                  <a16:creationId xmlns:a16="http://schemas.microsoft.com/office/drawing/2014/main" id="{60FF0271-BE3F-28AB-0609-83F87D2BA2DF}"/>
                </a:ext>
              </a:extLst>
            </p:cNvPr>
            <p:cNvSpPr/>
            <p:nvPr/>
          </p:nvSpPr>
          <p:spPr>
            <a:xfrm>
              <a:off x="8212637" y="1445811"/>
              <a:ext cx="207148" cy="201013"/>
            </a:xfrm>
            <a:custGeom>
              <a:avLst/>
              <a:gdLst>
                <a:gd name="connsiteX0" fmla="*/ 183981 w 207148"/>
                <a:gd name="connsiteY0" fmla="*/ 38280 h 201013"/>
                <a:gd name="connsiteX1" fmla="*/ 183846 w 207148"/>
                <a:gd name="connsiteY1" fmla="*/ 37659 h 201013"/>
                <a:gd name="connsiteX2" fmla="*/ 174530 w 207148"/>
                <a:gd name="connsiteY2" fmla="*/ 23272 h 201013"/>
                <a:gd name="connsiteX3" fmla="*/ 136367 w 207148"/>
                <a:gd name="connsiteY3" fmla="*/ 4604 h 201013"/>
                <a:gd name="connsiteX4" fmla="*/ 103996 w 207148"/>
                <a:gd name="connsiteY4" fmla="*/ 0 h 201013"/>
                <a:gd name="connsiteX5" fmla="*/ 70824 w 207148"/>
                <a:gd name="connsiteY5" fmla="*/ 4586 h 201013"/>
                <a:gd name="connsiteX6" fmla="*/ 33056 w 207148"/>
                <a:gd name="connsiteY6" fmla="*/ 22930 h 201013"/>
                <a:gd name="connsiteX7" fmla="*/ 23318 w 207148"/>
                <a:gd name="connsiteY7" fmla="*/ 37659 h 201013"/>
                <a:gd name="connsiteX8" fmla="*/ 23318 w 207148"/>
                <a:gd name="connsiteY8" fmla="*/ 37983 h 201013"/>
                <a:gd name="connsiteX9" fmla="*/ 23201 w 207148"/>
                <a:gd name="connsiteY9" fmla="*/ 38280 h 201013"/>
                <a:gd name="connsiteX10" fmla="*/ 487 w 207148"/>
                <a:gd name="connsiteY10" fmla="*/ 167038 h 201013"/>
                <a:gd name="connsiteX11" fmla="*/ 16385 w 207148"/>
                <a:gd name="connsiteY11" fmla="*/ 199824 h 201013"/>
                <a:gd name="connsiteX12" fmla="*/ 28385 w 207148"/>
                <a:gd name="connsiteY12" fmla="*/ 195614 h 201013"/>
                <a:gd name="connsiteX13" fmla="*/ 24523 w 207148"/>
                <a:gd name="connsiteY13" fmla="*/ 183791 h 201013"/>
                <a:gd name="connsiteX14" fmla="*/ 18228 w 207148"/>
                <a:gd name="connsiteY14" fmla="*/ 170132 h 201013"/>
                <a:gd name="connsiteX15" fmla="*/ 40817 w 207148"/>
                <a:gd name="connsiteY15" fmla="*/ 41993 h 201013"/>
                <a:gd name="connsiteX16" fmla="*/ 43460 w 207148"/>
                <a:gd name="connsiteY16" fmla="*/ 37650 h 201013"/>
                <a:gd name="connsiteX17" fmla="*/ 75365 w 207148"/>
                <a:gd name="connsiteY17" fmla="*/ 22040 h 201013"/>
                <a:gd name="connsiteX18" fmla="*/ 104041 w 207148"/>
                <a:gd name="connsiteY18" fmla="*/ 18020 h 201013"/>
                <a:gd name="connsiteX19" fmla="*/ 131709 w 207148"/>
                <a:gd name="connsiteY19" fmla="*/ 22004 h 201013"/>
                <a:gd name="connsiteX20" fmla="*/ 163757 w 207148"/>
                <a:gd name="connsiteY20" fmla="*/ 37650 h 201013"/>
                <a:gd name="connsiteX21" fmla="*/ 166392 w 207148"/>
                <a:gd name="connsiteY21" fmla="*/ 41975 h 201013"/>
                <a:gd name="connsiteX22" fmla="*/ 188971 w 207148"/>
                <a:gd name="connsiteY22" fmla="*/ 170069 h 201013"/>
                <a:gd name="connsiteX23" fmla="*/ 182677 w 207148"/>
                <a:gd name="connsiteY23" fmla="*/ 183791 h 201013"/>
                <a:gd name="connsiteX24" fmla="*/ 178076 w 207148"/>
                <a:gd name="connsiteY24" fmla="*/ 195646 h 201013"/>
                <a:gd name="connsiteX25" fmla="*/ 189931 w 207148"/>
                <a:gd name="connsiteY25" fmla="*/ 200247 h 201013"/>
                <a:gd name="connsiteX26" fmla="*/ 190770 w 207148"/>
                <a:gd name="connsiteY26" fmla="*/ 199824 h 201013"/>
                <a:gd name="connsiteX27" fmla="*/ 206659 w 207148"/>
                <a:gd name="connsiteY27" fmla="*/ 167002 h 20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7148" h="201013">
                  <a:moveTo>
                    <a:pt x="183981" y="38280"/>
                  </a:moveTo>
                  <a:cubicBezTo>
                    <a:pt x="183981" y="38172"/>
                    <a:pt x="183882" y="37767"/>
                    <a:pt x="183846" y="37659"/>
                  </a:cubicBezTo>
                  <a:cubicBezTo>
                    <a:pt x="182524" y="31919"/>
                    <a:pt x="179227" y="26826"/>
                    <a:pt x="174530" y="23272"/>
                  </a:cubicBezTo>
                  <a:cubicBezTo>
                    <a:pt x="163108" y="14685"/>
                    <a:pt x="150157" y="8350"/>
                    <a:pt x="136367" y="4604"/>
                  </a:cubicBezTo>
                  <a:cubicBezTo>
                    <a:pt x="125829" y="1641"/>
                    <a:pt x="114943" y="93"/>
                    <a:pt x="103996" y="0"/>
                  </a:cubicBezTo>
                  <a:cubicBezTo>
                    <a:pt x="92792" y="165"/>
                    <a:pt x="81652" y="1706"/>
                    <a:pt x="70824" y="4586"/>
                  </a:cubicBezTo>
                  <a:cubicBezTo>
                    <a:pt x="57190" y="8263"/>
                    <a:pt x="44376" y="14487"/>
                    <a:pt x="33056" y="22930"/>
                  </a:cubicBezTo>
                  <a:cubicBezTo>
                    <a:pt x="28250" y="26609"/>
                    <a:pt x="24820" y="31796"/>
                    <a:pt x="23318" y="37659"/>
                  </a:cubicBezTo>
                  <a:cubicBezTo>
                    <a:pt x="23318" y="37767"/>
                    <a:pt x="23318" y="37875"/>
                    <a:pt x="23318" y="37983"/>
                  </a:cubicBezTo>
                  <a:cubicBezTo>
                    <a:pt x="23318" y="38091"/>
                    <a:pt x="23219" y="38172"/>
                    <a:pt x="23201" y="38280"/>
                  </a:cubicBezTo>
                  <a:lnTo>
                    <a:pt x="487" y="167038"/>
                  </a:lnTo>
                  <a:cubicBezTo>
                    <a:pt x="-1880" y="180258"/>
                    <a:pt x="4539" y="193497"/>
                    <a:pt x="16385" y="199824"/>
                  </a:cubicBezTo>
                  <a:cubicBezTo>
                    <a:pt x="20861" y="201975"/>
                    <a:pt x="26234" y="200090"/>
                    <a:pt x="28385" y="195614"/>
                  </a:cubicBezTo>
                  <a:cubicBezTo>
                    <a:pt x="30470" y="191274"/>
                    <a:pt x="28768" y="186062"/>
                    <a:pt x="24523" y="183791"/>
                  </a:cubicBezTo>
                  <a:cubicBezTo>
                    <a:pt x="19744" y="181030"/>
                    <a:pt x="17222" y="175558"/>
                    <a:pt x="18228" y="170132"/>
                  </a:cubicBezTo>
                  <a:lnTo>
                    <a:pt x="40817" y="41993"/>
                  </a:lnTo>
                  <a:cubicBezTo>
                    <a:pt x="41309" y="40341"/>
                    <a:pt x="42219" y="38845"/>
                    <a:pt x="43460" y="37650"/>
                  </a:cubicBezTo>
                  <a:cubicBezTo>
                    <a:pt x="53012" y="30475"/>
                    <a:pt x="63838" y="25178"/>
                    <a:pt x="75365" y="22040"/>
                  </a:cubicBezTo>
                  <a:cubicBezTo>
                    <a:pt x="84723" y="19534"/>
                    <a:pt x="94353" y="18183"/>
                    <a:pt x="104041" y="18020"/>
                  </a:cubicBezTo>
                  <a:cubicBezTo>
                    <a:pt x="113400" y="18116"/>
                    <a:pt x="122704" y="19455"/>
                    <a:pt x="131709" y="22004"/>
                  </a:cubicBezTo>
                  <a:cubicBezTo>
                    <a:pt x="143287" y="25142"/>
                    <a:pt x="154163" y="30451"/>
                    <a:pt x="163757" y="37650"/>
                  </a:cubicBezTo>
                  <a:cubicBezTo>
                    <a:pt x="165122" y="38734"/>
                    <a:pt x="166055" y="40267"/>
                    <a:pt x="166392" y="41975"/>
                  </a:cubicBezTo>
                  <a:lnTo>
                    <a:pt x="188971" y="170069"/>
                  </a:lnTo>
                  <a:cubicBezTo>
                    <a:pt x="189998" y="175515"/>
                    <a:pt x="187475" y="181017"/>
                    <a:pt x="182677" y="183791"/>
                  </a:cubicBezTo>
                  <a:cubicBezTo>
                    <a:pt x="178132" y="185794"/>
                    <a:pt x="176073" y="191101"/>
                    <a:pt x="178076" y="195646"/>
                  </a:cubicBezTo>
                  <a:cubicBezTo>
                    <a:pt x="180079" y="200191"/>
                    <a:pt x="185387" y="202250"/>
                    <a:pt x="189931" y="200247"/>
                  </a:cubicBezTo>
                  <a:cubicBezTo>
                    <a:pt x="190218" y="200120"/>
                    <a:pt x="190498" y="199979"/>
                    <a:pt x="190770" y="199824"/>
                  </a:cubicBezTo>
                  <a:cubicBezTo>
                    <a:pt x="202618" y="193482"/>
                    <a:pt x="209033" y="180230"/>
                    <a:pt x="206659" y="167002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FF33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03" name="Vabakuju: kujund 81">
              <a:extLst>
                <a:ext uri="{FF2B5EF4-FFF2-40B4-BE49-F238E27FC236}">
                  <a16:creationId xmlns:a16="http://schemas.microsoft.com/office/drawing/2014/main" id="{7AC5AF8A-7A04-71F5-115C-A5584E6F7F48}"/>
                </a:ext>
              </a:extLst>
            </p:cNvPr>
            <p:cNvSpPr/>
            <p:nvPr/>
          </p:nvSpPr>
          <p:spPr>
            <a:xfrm>
              <a:off x="8446433" y="1445811"/>
              <a:ext cx="207148" cy="201013"/>
            </a:xfrm>
            <a:custGeom>
              <a:avLst/>
              <a:gdLst>
                <a:gd name="connsiteX0" fmla="*/ 183981 w 207148"/>
                <a:gd name="connsiteY0" fmla="*/ 38280 h 201013"/>
                <a:gd name="connsiteX1" fmla="*/ 183846 w 207148"/>
                <a:gd name="connsiteY1" fmla="*/ 37659 h 201013"/>
                <a:gd name="connsiteX2" fmla="*/ 174530 w 207148"/>
                <a:gd name="connsiteY2" fmla="*/ 23272 h 201013"/>
                <a:gd name="connsiteX3" fmla="*/ 136367 w 207148"/>
                <a:gd name="connsiteY3" fmla="*/ 4604 h 201013"/>
                <a:gd name="connsiteX4" fmla="*/ 103996 w 207148"/>
                <a:gd name="connsiteY4" fmla="*/ 0 h 201013"/>
                <a:gd name="connsiteX5" fmla="*/ 70824 w 207148"/>
                <a:gd name="connsiteY5" fmla="*/ 4586 h 201013"/>
                <a:gd name="connsiteX6" fmla="*/ 33057 w 207148"/>
                <a:gd name="connsiteY6" fmla="*/ 22930 h 201013"/>
                <a:gd name="connsiteX7" fmla="*/ 23318 w 207148"/>
                <a:gd name="connsiteY7" fmla="*/ 37659 h 201013"/>
                <a:gd name="connsiteX8" fmla="*/ 23318 w 207148"/>
                <a:gd name="connsiteY8" fmla="*/ 37983 h 201013"/>
                <a:gd name="connsiteX9" fmla="*/ 23201 w 207148"/>
                <a:gd name="connsiteY9" fmla="*/ 38280 h 201013"/>
                <a:gd name="connsiteX10" fmla="*/ 487 w 207148"/>
                <a:gd name="connsiteY10" fmla="*/ 167038 h 201013"/>
                <a:gd name="connsiteX11" fmla="*/ 16385 w 207148"/>
                <a:gd name="connsiteY11" fmla="*/ 199824 h 201013"/>
                <a:gd name="connsiteX12" fmla="*/ 28385 w 207148"/>
                <a:gd name="connsiteY12" fmla="*/ 195614 h 201013"/>
                <a:gd name="connsiteX13" fmla="*/ 24523 w 207148"/>
                <a:gd name="connsiteY13" fmla="*/ 183791 h 201013"/>
                <a:gd name="connsiteX14" fmla="*/ 18228 w 207148"/>
                <a:gd name="connsiteY14" fmla="*/ 170132 h 201013"/>
                <a:gd name="connsiteX15" fmla="*/ 40817 w 207148"/>
                <a:gd name="connsiteY15" fmla="*/ 41993 h 201013"/>
                <a:gd name="connsiteX16" fmla="*/ 43460 w 207148"/>
                <a:gd name="connsiteY16" fmla="*/ 37650 h 201013"/>
                <a:gd name="connsiteX17" fmla="*/ 75365 w 207148"/>
                <a:gd name="connsiteY17" fmla="*/ 22040 h 201013"/>
                <a:gd name="connsiteX18" fmla="*/ 104041 w 207148"/>
                <a:gd name="connsiteY18" fmla="*/ 18020 h 201013"/>
                <a:gd name="connsiteX19" fmla="*/ 131709 w 207148"/>
                <a:gd name="connsiteY19" fmla="*/ 22004 h 201013"/>
                <a:gd name="connsiteX20" fmla="*/ 163758 w 207148"/>
                <a:gd name="connsiteY20" fmla="*/ 37650 h 201013"/>
                <a:gd name="connsiteX21" fmla="*/ 166392 w 207148"/>
                <a:gd name="connsiteY21" fmla="*/ 41975 h 201013"/>
                <a:gd name="connsiteX22" fmla="*/ 188972 w 207148"/>
                <a:gd name="connsiteY22" fmla="*/ 170069 h 201013"/>
                <a:gd name="connsiteX23" fmla="*/ 182677 w 207148"/>
                <a:gd name="connsiteY23" fmla="*/ 183791 h 201013"/>
                <a:gd name="connsiteX24" fmla="*/ 178076 w 207148"/>
                <a:gd name="connsiteY24" fmla="*/ 195646 h 201013"/>
                <a:gd name="connsiteX25" fmla="*/ 189931 w 207148"/>
                <a:gd name="connsiteY25" fmla="*/ 200247 h 201013"/>
                <a:gd name="connsiteX26" fmla="*/ 190770 w 207148"/>
                <a:gd name="connsiteY26" fmla="*/ 199824 h 201013"/>
                <a:gd name="connsiteX27" fmla="*/ 206659 w 207148"/>
                <a:gd name="connsiteY27" fmla="*/ 167002 h 20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7148" h="201013">
                  <a:moveTo>
                    <a:pt x="183981" y="38280"/>
                  </a:moveTo>
                  <a:cubicBezTo>
                    <a:pt x="183981" y="38172"/>
                    <a:pt x="183882" y="37767"/>
                    <a:pt x="183846" y="37659"/>
                  </a:cubicBezTo>
                  <a:cubicBezTo>
                    <a:pt x="182524" y="31919"/>
                    <a:pt x="179227" y="26826"/>
                    <a:pt x="174530" y="23272"/>
                  </a:cubicBezTo>
                  <a:cubicBezTo>
                    <a:pt x="163108" y="14685"/>
                    <a:pt x="150157" y="8350"/>
                    <a:pt x="136367" y="4604"/>
                  </a:cubicBezTo>
                  <a:cubicBezTo>
                    <a:pt x="125829" y="1641"/>
                    <a:pt x="114943" y="93"/>
                    <a:pt x="103996" y="0"/>
                  </a:cubicBezTo>
                  <a:cubicBezTo>
                    <a:pt x="92792" y="165"/>
                    <a:pt x="81652" y="1706"/>
                    <a:pt x="70824" y="4586"/>
                  </a:cubicBezTo>
                  <a:cubicBezTo>
                    <a:pt x="57190" y="8263"/>
                    <a:pt x="44376" y="14487"/>
                    <a:pt x="33057" y="22930"/>
                  </a:cubicBezTo>
                  <a:cubicBezTo>
                    <a:pt x="28250" y="26609"/>
                    <a:pt x="24820" y="31796"/>
                    <a:pt x="23318" y="37659"/>
                  </a:cubicBezTo>
                  <a:cubicBezTo>
                    <a:pt x="23318" y="37767"/>
                    <a:pt x="23318" y="37875"/>
                    <a:pt x="23318" y="37983"/>
                  </a:cubicBezTo>
                  <a:cubicBezTo>
                    <a:pt x="23318" y="38091"/>
                    <a:pt x="23219" y="38172"/>
                    <a:pt x="23201" y="38280"/>
                  </a:cubicBezTo>
                  <a:lnTo>
                    <a:pt x="487" y="167038"/>
                  </a:lnTo>
                  <a:cubicBezTo>
                    <a:pt x="-1881" y="180258"/>
                    <a:pt x="4540" y="193497"/>
                    <a:pt x="16385" y="199824"/>
                  </a:cubicBezTo>
                  <a:cubicBezTo>
                    <a:pt x="20861" y="201975"/>
                    <a:pt x="26233" y="200090"/>
                    <a:pt x="28385" y="195614"/>
                  </a:cubicBezTo>
                  <a:cubicBezTo>
                    <a:pt x="30470" y="191274"/>
                    <a:pt x="28767" y="186062"/>
                    <a:pt x="24523" y="183791"/>
                  </a:cubicBezTo>
                  <a:cubicBezTo>
                    <a:pt x="19744" y="181030"/>
                    <a:pt x="17222" y="175558"/>
                    <a:pt x="18228" y="170132"/>
                  </a:cubicBezTo>
                  <a:lnTo>
                    <a:pt x="40817" y="41993"/>
                  </a:lnTo>
                  <a:cubicBezTo>
                    <a:pt x="41309" y="40341"/>
                    <a:pt x="42220" y="38845"/>
                    <a:pt x="43460" y="37650"/>
                  </a:cubicBezTo>
                  <a:cubicBezTo>
                    <a:pt x="53012" y="30475"/>
                    <a:pt x="63839" y="25178"/>
                    <a:pt x="75365" y="22040"/>
                  </a:cubicBezTo>
                  <a:cubicBezTo>
                    <a:pt x="84723" y="19534"/>
                    <a:pt x="94353" y="18183"/>
                    <a:pt x="104041" y="18020"/>
                  </a:cubicBezTo>
                  <a:cubicBezTo>
                    <a:pt x="113400" y="18116"/>
                    <a:pt x="122704" y="19455"/>
                    <a:pt x="131709" y="22004"/>
                  </a:cubicBezTo>
                  <a:cubicBezTo>
                    <a:pt x="143287" y="25142"/>
                    <a:pt x="154163" y="30451"/>
                    <a:pt x="163758" y="37650"/>
                  </a:cubicBezTo>
                  <a:cubicBezTo>
                    <a:pt x="165122" y="38734"/>
                    <a:pt x="166055" y="40267"/>
                    <a:pt x="166392" y="41975"/>
                  </a:cubicBezTo>
                  <a:lnTo>
                    <a:pt x="188972" y="170069"/>
                  </a:lnTo>
                  <a:cubicBezTo>
                    <a:pt x="189998" y="175515"/>
                    <a:pt x="187475" y="181017"/>
                    <a:pt x="182677" y="183791"/>
                  </a:cubicBezTo>
                  <a:cubicBezTo>
                    <a:pt x="178132" y="185794"/>
                    <a:pt x="176073" y="191101"/>
                    <a:pt x="178076" y="195646"/>
                  </a:cubicBezTo>
                  <a:cubicBezTo>
                    <a:pt x="180079" y="200191"/>
                    <a:pt x="185387" y="202250"/>
                    <a:pt x="189931" y="200247"/>
                  </a:cubicBezTo>
                  <a:cubicBezTo>
                    <a:pt x="190218" y="200120"/>
                    <a:pt x="190498" y="199979"/>
                    <a:pt x="190770" y="199824"/>
                  </a:cubicBezTo>
                  <a:cubicBezTo>
                    <a:pt x="202618" y="193482"/>
                    <a:pt x="209033" y="180230"/>
                    <a:pt x="206659" y="167002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FF33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04" name="Vabakuju: kujund 82">
              <a:extLst>
                <a:ext uri="{FF2B5EF4-FFF2-40B4-BE49-F238E27FC236}">
                  <a16:creationId xmlns:a16="http://schemas.microsoft.com/office/drawing/2014/main" id="{84BF1CB5-C665-117E-48B2-1FCD7EA5B2BA}"/>
                </a:ext>
              </a:extLst>
            </p:cNvPr>
            <p:cNvSpPr/>
            <p:nvPr/>
          </p:nvSpPr>
          <p:spPr>
            <a:xfrm>
              <a:off x="8681300" y="1643126"/>
              <a:ext cx="276742" cy="199249"/>
            </a:xfrm>
            <a:custGeom>
              <a:avLst/>
              <a:gdLst>
                <a:gd name="connsiteX0" fmla="*/ 145259 w 276742"/>
                <a:gd name="connsiteY0" fmla="*/ 180554 h 199249"/>
                <a:gd name="connsiteX1" fmla="*/ 18247 w 276742"/>
                <a:gd name="connsiteY1" fmla="*/ 53986 h 199249"/>
                <a:gd name="connsiteX2" fmla="*/ 21374 w 276742"/>
                <a:gd name="connsiteY2" fmla="*/ 25780 h 199249"/>
                <a:gd name="connsiteX3" fmla="*/ 14081 w 276742"/>
                <a:gd name="connsiteY3" fmla="*/ 11213 h 199249"/>
                <a:gd name="connsiteX4" fmla="*/ 10575 w 276742"/>
                <a:gd name="connsiteY4" fmla="*/ 0 h 199249"/>
                <a:gd name="connsiteX5" fmla="*/ 90745 w 276742"/>
                <a:gd name="connsiteY5" fmla="*/ 188682 h 199249"/>
                <a:gd name="connsiteX6" fmla="*/ 276742 w 276742"/>
                <a:gd name="connsiteY6" fmla="*/ 114740 h 199249"/>
                <a:gd name="connsiteX7" fmla="*/ 265403 w 276742"/>
                <a:gd name="connsiteY7" fmla="*/ 94687 h 199249"/>
                <a:gd name="connsiteX8" fmla="*/ 145259 w 276742"/>
                <a:gd name="connsiteY8" fmla="*/ 180554 h 19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742" h="199249">
                  <a:moveTo>
                    <a:pt x="145259" y="180554"/>
                  </a:moveTo>
                  <a:cubicBezTo>
                    <a:pt x="75235" y="180676"/>
                    <a:pt x="18371" y="124010"/>
                    <a:pt x="18247" y="53986"/>
                  </a:cubicBezTo>
                  <a:cubicBezTo>
                    <a:pt x="18231" y="44497"/>
                    <a:pt x="19280" y="35036"/>
                    <a:pt x="21374" y="25780"/>
                  </a:cubicBezTo>
                  <a:cubicBezTo>
                    <a:pt x="18106" y="21391"/>
                    <a:pt x="15638" y="16460"/>
                    <a:pt x="14081" y="11213"/>
                  </a:cubicBezTo>
                  <a:lnTo>
                    <a:pt x="10575" y="0"/>
                  </a:lnTo>
                  <a:cubicBezTo>
                    <a:pt x="-19390" y="74242"/>
                    <a:pt x="16504" y="158718"/>
                    <a:pt x="90745" y="188682"/>
                  </a:cubicBezTo>
                  <a:cubicBezTo>
                    <a:pt x="162542" y="217660"/>
                    <a:pt x="244438" y="185103"/>
                    <a:pt x="276742" y="114740"/>
                  </a:cubicBezTo>
                  <a:lnTo>
                    <a:pt x="265403" y="94687"/>
                  </a:lnTo>
                  <a:cubicBezTo>
                    <a:pt x="247997" y="146176"/>
                    <a:pt x="199609" y="180758"/>
                    <a:pt x="145259" y="180554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FF33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05" name="Vabakuju: kujund 83">
              <a:extLst>
                <a:ext uri="{FF2B5EF4-FFF2-40B4-BE49-F238E27FC236}">
                  <a16:creationId xmlns:a16="http://schemas.microsoft.com/office/drawing/2014/main" id="{3282A530-2C6D-BF5F-7B44-F8CA6864F5AE}"/>
                </a:ext>
              </a:extLst>
            </p:cNvPr>
            <p:cNvSpPr/>
            <p:nvPr/>
          </p:nvSpPr>
          <p:spPr>
            <a:xfrm>
              <a:off x="8684690" y="1473971"/>
              <a:ext cx="355226" cy="306638"/>
            </a:xfrm>
            <a:custGeom>
              <a:avLst/>
              <a:gdLst>
                <a:gd name="connsiteX0" fmla="*/ 351225 w 355226"/>
                <a:gd name="connsiteY0" fmla="*/ 261127 h 306638"/>
                <a:gd name="connsiteX1" fmla="*/ 287093 w 355226"/>
                <a:gd name="connsiteY1" fmla="*/ 148887 h 306638"/>
                <a:gd name="connsiteX2" fmla="*/ 260638 w 355226"/>
                <a:gd name="connsiteY2" fmla="*/ 133735 h 306638"/>
                <a:gd name="connsiteX3" fmla="*/ 182721 w 355226"/>
                <a:gd name="connsiteY3" fmla="*/ 133735 h 306638"/>
                <a:gd name="connsiteX4" fmla="*/ 172829 w 355226"/>
                <a:gd name="connsiteY4" fmla="*/ 42833 h 306638"/>
                <a:gd name="connsiteX5" fmla="*/ 151518 w 355226"/>
                <a:gd name="connsiteY5" fmla="*/ 9301 h 306638"/>
                <a:gd name="connsiteX6" fmla="*/ 112546 w 355226"/>
                <a:gd name="connsiteY6" fmla="*/ 894 h 306638"/>
                <a:gd name="connsiteX7" fmla="*/ 95308 w 355226"/>
                <a:gd name="connsiteY7" fmla="*/ 7323 h 306638"/>
                <a:gd name="connsiteX8" fmla="*/ 15080 w 355226"/>
                <a:gd name="connsiteY8" fmla="*/ 54883 h 306638"/>
                <a:gd name="connsiteX9" fmla="*/ 1295 w 355226"/>
                <a:gd name="connsiteY9" fmla="*/ 89952 h 306638"/>
                <a:gd name="connsiteX10" fmla="*/ 27957 w 355226"/>
                <a:gd name="connsiteY10" fmla="*/ 175306 h 306638"/>
                <a:gd name="connsiteX11" fmla="*/ 56866 w 355226"/>
                <a:gd name="connsiteY11" fmla="*/ 196716 h 306638"/>
                <a:gd name="connsiteX12" fmla="*/ 64492 w 355226"/>
                <a:gd name="connsiteY12" fmla="*/ 195547 h 306638"/>
                <a:gd name="connsiteX13" fmla="*/ 70849 w 355226"/>
                <a:gd name="connsiteY13" fmla="*/ 187265 h 306638"/>
                <a:gd name="connsiteX14" fmla="*/ 70759 w 355226"/>
                <a:gd name="connsiteY14" fmla="*/ 185467 h 306638"/>
                <a:gd name="connsiteX15" fmla="*/ 62304 w 355226"/>
                <a:gd name="connsiteY15" fmla="*/ 177753 h 306638"/>
                <a:gd name="connsiteX16" fmla="*/ 60868 w 355226"/>
                <a:gd name="connsiteY16" fmla="*/ 177949 h 306638"/>
                <a:gd name="connsiteX17" fmla="*/ 56830 w 355226"/>
                <a:gd name="connsiteY17" fmla="*/ 178741 h 306638"/>
                <a:gd name="connsiteX18" fmla="*/ 45141 w 355226"/>
                <a:gd name="connsiteY18" fmla="*/ 170090 h 306638"/>
                <a:gd name="connsiteX19" fmla="*/ 18479 w 355226"/>
                <a:gd name="connsiteY19" fmla="*/ 84773 h 306638"/>
                <a:gd name="connsiteX20" fmla="*/ 24054 w 355226"/>
                <a:gd name="connsiteY20" fmla="*/ 70466 h 306638"/>
                <a:gd name="connsiteX21" fmla="*/ 104642 w 355226"/>
                <a:gd name="connsiteY21" fmla="*/ 22691 h 306638"/>
                <a:gd name="connsiteX22" fmla="*/ 141168 w 355226"/>
                <a:gd name="connsiteY22" fmla="*/ 24031 h 306638"/>
                <a:gd name="connsiteX23" fmla="*/ 155016 w 355226"/>
                <a:gd name="connsiteY23" fmla="*/ 45414 h 306638"/>
                <a:gd name="connsiteX24" fmla="*/ 166580 w 355226"/>
                <a:gd name="connsiteY24" fmla="*/ 151728 h 306638"/>
                <a:gd name="connsiteX25" fmla="*/ 260638 w 355226"/>
                <a:gd name="connsiteY25" fmla="*/ 151728 h 306638"/>
                <a:gd name="connsiteX26" fmla="*/ 271527 w 355226"/>
                <a:gd name="connsiteY26" fmla="*/ 157888 h 306638"/>
                <a:gd name="connsiteX27" fmla="*/ 335632 w 355226"/>
                <a:gd name="connsiteY27" fmla="*/ 270101 h 306638"/>
                <a:gd name="connsiteX28" fmla="*/ 331388 w 355226"/>
                <a:gd name="connsiteY28" fmla="*/ 286943 h 306638"/>
                <a:gd name="connsiteX29" fmla="*/ 324734 w 355226"/>
                <a:gd name="connsiteY29" fmla="*/ 288661 h 306638"/>
                <a:gd name="connsiteX30" fmla="*/ 313862 w 355226"/>
                <a:gd name="connsiteY30" fmla="*/ 282546 h 306638"/>
                <a:gd name="connsiteX31" fmla="*/ 253615 w 355226"/>
                <a:gd name="connsiteY31" fmla="*/ 175944 h 306638"/>
                <a:gd name="connsiteX32" fmla="*/ 137796 w 355226"/>
                <a:gd name="connsiteY32" fmla="*/ 175944 h 306638"/>
                <a:gd name="connsiteX33" fmla="*/ 104462 w 355226"/>
                <a:gd name="connsiteY33" fmla="*/ 148113 h 306638"/>
                <a:gd name="connsiteX34" fmla="*/ 92197 w 355226"/>
                <a:gd name="connsiteY34" fmla="*/ 78919 h 306638"/>
                <a:gd name="connsiteX35" fmla="*/ 99094 w 355226"/>
                <a:gd name="connsiteY35" fmla="*/ 74827 h 306638"/>
                <a:gd name="connsiteX36" fmla="*/ 102232 w 355226"/>
                <a:gd name="connsiteY36" fmla="*/ 62499 h 306638"/>
                <a:gd name="connsiteX37" fmla="*/ 89904 w 355226"/>
                <a:gd name="connsiteY37" fmla="*/ 59361 h 306638"/>
                <a:gd name="connsiteX38" fmla="*/ 58431 w 355226"/>
                <a:gd name="connsiteY38" fmla="*/ 78064 h 306638"/>
                <a:gd name="connsiteX39" fmla="*/ 55293 w 355226"/>
                <a:gd name="connsiteY39" fmla="*/ 90393 h 306638"/>
                <a:gd name="connsiteX40" fmla="*/ 67621 w 355226"/>
                <a:gd name="connsiteY40" fmla="*/ 93531 h 306638"/>
                <a:gd name="connsiteX41" fmla="*/ 75714 w 355226"/>
                <a:gd name="connsiteY41" fmla="*/ 88729 h 306638"/>
                <a:gd name="connsiteX42" fmla="*/ 86801 w 355226"/>
                <a:gd name="connsiteY42" fmla="*/ 151270 h 306638"/>
                <a:gd name="connsiteX43" fmla="*/ 137832 w 355226"/>
                <a:gd name="connsiteY43" fmla="*/ 193928 h 306638"/>
                <a:gd name="connsiteX44" fmla="*/ 243112 w 355226"/>
                <a:gd name="connsiteY44" fmla="*/ 193928 h 306638"/>
                <a:gd name="connsiteX45" fmla="*/ 298126 w 355226"/>
                <a:gd name="connsiteY45" fmla="*/ 291259 h 306638"/>
                <a:gd name="connsiteX46" fmla="*/ 324698 w 355226"/>
                <a:gd name="connsiteY46" fmla="*/ 306636 h 306638"/>
                <a:gd name="connsiteX47" fmla="*/ 339877 w 355226"/>
                <a:gd name="connsiteY47" fmla="*/ 302751 h 306638"/>
                <a:gd name="connsiteX48" fmla="*/ 351225 w 355226"/>
                <a:gd name="connsiteY48" fmla="*/ 261127 h 30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5226" h="306638">
                  <a:moveTo>
                    <a:pt x="351225" y="261127"/>
                  </a:moveTo>
                  <a:lnTo>
                    <a:pt x="287093" y="148887"/>
                  </a:lnTo>
                  <a:cubicBezTo>
                    <a:pt x="281587" y="139501"/>
                    <a:pt x="271519" y="133735"/>
                    <a:pt x="260638" y="133735"/>
                  </a:cubicBezTo>
                  <a:lnTo>
                    <a:pt x="182721" y="133735"/>
                  </a:lnTo>
                  <a:lnTo>
                    <a:pt x="172829" y="42833"/>
                  </a:lnTo>
                  <a:cubicBezTo>
                    <a:pt x="170450" y="29273"/>
                    <a:pt x="162785" y="17213"/>
                    <a:pt x="151518" y="9301"/>
                  </a:cubicBezTo>
                  <a:cubicBezTo>
                    <a:pt x="140194" y="1354"/>
                    <a:pt x="126138" y="-1678"/>
                    <a:pt x="112546" y="894"/>
                  </a:cubicBezTo>
                  <a:cubicBezTo>
                    <a:pt x="106454" y="1963"/>
                    <a:pt x="100611" y="4143"/>
                    <a:pt x="95308" y="7323"/>
                  </a:cubicBezTo>
                  <a:lnTo>
                    <a:pt x="15080" y="54883"/>
                  </a:lnTo>
                  <a:cubicBezTo>
                    <a:pt x="2939" y="61988"/>
                    <a:pt x="-2758" y="76482"/>
                    <a:pt x="1295" y="89952"/>
                  </a:cubicBezTo>
                  <a:lnTo>
                    <a:pt x="27957" y="175306"/>
                  </a:lnTo>
                  <a:cubicBezTo>
                    <a:pt x="31824" y="188032"/>
                    <a:pt x="43565" y="196728"/>
                    <a:pt x="56866" y="196716"/>
                  </a:cubicBezTo>
                  <a:cubicBezTo>
                    <a:pt x="59436" y="196540"/>
                    <a:pt x="61987" y="196148"/>
                    <a:pt x="64492" y="195547"/>
                  </a:cubicBezTo>
                  <a:cubicBezTo>
                    <a:pt x="68347" y="194705"/>
                    <a:pt x="71032" y="191206"/>
                    <a:pt x="70849" y="187265"/>
                  </a:cubicBezTo>
                  <a:lnTo>
                    <a:pt x="70759" y="185467"/>
                  </a:lnTo>
                  <a:cubicBezTo>
                    <a:pt x="70554" y="181002"/>
                    <a:pt x="66768" y="177548"/>
                    <a:pt x="62304" y="177753"/>
                  </a:cubicBezTo>
                  <a:cubicBezTo>
                    <a:pt x="61820" y="177776"/>
                    <a:pt x="61340" y="177841"/>
                    <a:pt x="60868" y="177949"/>
                  </a:cubicBezTo>
                  <a:cubicBezTo>
                    <a:pt x="58836" y="178399"/>
                    <a:pt x="57181" y="178741"/>
                    <a:pt x="56830" y="178741"/>
                  </a:cubicBezTo>
                  <a:cubicBezTo>
                    <a:pt x="51449" y="178762"/>
                    <a:pt x="46693" y="175243"/>
                    <a:pt x="45141" y="170090"/>
                  </a:cubicBezTo>
                  <a:lnTo>
                    <a:pt x="18479" y="84773"/>
                  </a:lnTo>
                  <a:cubicBezTo>
                    <a:pt x="16917" y="79293"/>
                    <a:pt x="19196" y="73443"/>
                    <a:pt x="24054" y="70466"/>
                  </a:cubicBezTo>
                  <a:lnTo>
                    <a:pt x="104642" y="22691"/>
                  </a:lnTo>
                  <a:cubicBezTo>
                    <a:pt x="116055" y="16052"/>
                    <a:pt x="130271" y="16573"/>
                    <a:pt x="141168" y="24031"/>
                  </a:cubicBezTo>
                  <a:cubicBezTo>
                    <a:pt x="148397" y="29079"/>
                    <a:pt x="153367" y="36753"/>
                    <a:pt x="155016" y="45414"/>
                  </a:cubicBezTo>
                  <a:lnTo>
                    <a:pt x="166580" y="151728"/>
                  </a:lnTo>
                  <a:lnTo>
                    <a:pt x="260638" y="151728"/>
                  </a:lnTo>
                  <a:cubicBezTo>
                    <a:pt x="265108" y="151684"/>
                    <a:pt x="269261" y="154034"/>
                    <a:pt x="271527" y="157888"/>
                  </a:cubicBezTo>
                  <a:lnTo>
                    <a:pt x="335632" y="270101"/>
                  </a:lnTo>
                  <a:cubicBezTo>
                    <a:pt x="338903" y="275953"/>
                    <a:pt x="337041" y="283340"/>
                    <a:pt x="331388" y="286943"/>
                  </a:cubicBezTo>
                  <a:cubicBezTo>
                    <a:pt x="329328" y="288010"/>
                    <a:pt x="327053" y="288597"/>
                    <a:pt x="324734" y="288661"/>
                  </a:cubicBezTo>
                  <a:cubicBezTo>
                    <a:pt x="320262" y="288775"/>
                    <a:pt x="316088" y="286427"/>
                    <a:pt x="313862" y="282546"/>
                  </a:cubicBezTo>
                  <a:lnTo>
                    <a:pt x="253615" y="175944"/>
                  </a:lnTo>
                  <a:lnTo>
                    <a:pt x="137796" y="175944"/>
                  </a:lnTo>
                  <a:cubicBezTo>
                    <a:pt x="121408" y="175971"/>
                    <a:pt x="107360" y="164242"/>
                    <a:pt x="104462" y="148113"/>
                  </a:cubicBezTo>
                  <a:lnTo>
                    <a:pt x="92197" y="78919"/>
                  </a:lnTo>
                  <a:lnTo>
                    <a:pt x="99094" y="74827"/>
                  </a:lnTo>
                  <a:cubicBezTo>
                    <a:pt x="103365" y="72290"/>
                    <a:pt x="104769" y="66770"/>
                    <a:pt x="102232" y="62499"/>
                  </a:cubicBezTo>
                  <a:cubicBezTo>
                    <a:pt x="99694" y="58228"/>
                    <a:pt x="94175" y="56823"/>
                    <a:pt x="89904" y="59361"/>
                  </a:cubicBezTo>
                  <a:lnTo>
                    <a:pt x="58431" y="78064"/>
                  </a:lnTo>
                  <a:cubicBezTo>
                    <a:pt x="54160" y="80602"/>
                    <a:pt x="52755" y="86121"/>
                    <a:pt x="55293" y="90393"/>
                  </a:cubicBezTo>
                  <a:cubicBezTo>
                    <a:pt x="57830" y="94664"/>
                    <a:pt x="63350" y="96068"/>
                    <a:pt x="67621" y="93531"/>
                  </a:cubicBezTo>
                  <a:lnTo>
                    <a:pt x="75714" y="88729"/>
                  </a:lnTo>
                  <a:lnTo>
                    <a:pt x="86801" y="151270"/>
                  </a:lnTo>
                  <a:cubicBezTo>
                    <a:pt x="91222" y="175979"/>
                    <a:pt x="112730" y="193959"/>
                    <a:pt x="137832" y="193928"/>
                  </a:cubicBezTo>
                  <a:lnTo>
                    <a:pt x="243112" y="193928"/>
                  </a:lnTo>
                  <a:lnTo>
                    <a:pt x="298126" y="291259"/>
                  </a:lnTo>
                  <a:cubicBezTo>
                    <a:pt x="303486" y="300877"/>
                    <a:pt x="313689" y="306781"/>
                    <a:pt x="324698" y="306636"/>
                  </a:cubicBezTo>
                  <a:cubicBezTo>
                    <a:pt x="329993" y="306557"/>
                    <a:pt x="335194" y="305226"/>
                    <a:pt x="339877" y="302751"/>
                  </a:cubicBezTo>
                  <a:cubicBezTo>
                    <a:pt x="354473" y="294367"/>
                    <a:pt x="359546" y="275760"/>
                    <a:pt x="351225" y="261127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FF33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06" name="Vabakuju: kujund 84">
              <a:extLst>
                <a:ext uri="{FF2B5EF4-FFF2-40B4-BE49-F238E27FC236}">
                  <a16:creationId xmlns:a16="http://schemas.microsoft.com/office/drawing/2014/main" id="{9833D2AA-7877-13DC-9960-B1BBE8931194}"/>
                </a:ext>
              </a:extLst>
            </p:cNvPr>
            <p:cNvSpPr/>
            <p:nvPr/>
          </p:nvSpPr>
          <p:spPr>
            <a:xfrm>
              <a:off x="8750953" y="1374071"/>
              <a:ext cx="95694" cy="95694"/>
            </a:xfrm>
            <a:custGeom>
              <a:avLst/>
              <a:gdLst>
                <a:gd name="connsiteX0" fmla="*/ 47847 w 95694"/>
                <a:gd name="connsiteY0" fmla="*/ 95695 h 95694"/>
                <a:gd name="connsiteX1" fmla="*/ 95695 w 95694"/>
                <a:gd name="connsiteY1" fmla="*/ 47847 h 95694"/>
                <a:gd name="connsiteX2" fmla="*/ 47847 w 95694"/>
                <a:gd name="connsiteY2" fmla="*/ 0 h 95694"/>
                <a:gd name="connsiteX3" fmla="*/ 0 w 95694"/>
                <a:gd name="connsiteY3" fmla="*/ 47847 h 95694"/>
                <a:gd name="connsiteX4" fmla="*/ 47847 w 95694"/>
                <a:gd name="connsiteY4" fmla="*/ 95695 h 95694"/>
                <a:gd name="connsiteX5" fmla="*/ 47847 w 95694"/>
                <a:gd name="connsiteY5" fmla="*/ 17984 h 95694"/>
                <a:gd name="connsiteX6" fmla="*/ 77710 w 95694"/>
                <a:gd name="connsiteY6" fmla="*/ 47847 h 95694"/>
                <a:gd name="connsiteX7" fmla="*/ 47847 w 95694"/>
                <a:gd name="connsiteY7" fmla="*/ 77710 h 95694"/>
                <a:gd name="connsiteX8" fmla="*/ 17984 w 95694"/>
                <a:gd name="connsiteY8" fmla="*/ 47847 h 95694"/>
                <a:gd name="connsiteX9" fmla="*/ 47847 w 95694"/>
                <a:gd name="connsiteY9" fmla="*/ 17984 h 9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694" h="95694">
                  <a:moveTo>
                    <a:pt x="47847" y="95695"/>
                  </a:moveTo>
                  <a:cubicBezTo>
                    <a:pt x="74272" y="95695"/>
                    <a:pt x="95695" y="74273"/>
                    <a:pt x="95695" y="47847"/>
                  </a:cubicBezTo>
                  <a:cubicBezTo>
                    <a:pt x="95695" y="21422"/>
                    <a:pt x="74272" y="0"/>
                    <a:pt x="47847" y="0"/>
                  </a:cubicBezTo>
                  <a:cubicBezTo>
                    <a:pt x="21422" y="0"/>
                    <a:pt x="0" y="21422"/>
                    <a:pt x="0" y="47847"/>
                  </a:cubicBezTo>
                  <a:cubicBezTo>
                    <a:pt x="30" y="74260"/>
                    <a:pt x="21435" y="95665"/>
                    <a:pt x="47847" y="95695"/>
                  </a:cubicBezTo>
                  <a:close/>
                  <a:moveTo>
                    <a:pt x="47847" y="17984"/>
                  </a:moveTo>
                  <a:cubicBezTo>
                    <a:pt x="64340" y="17984"/>
                    <a:pt x="77710" y="31355"/>
                    <a:pt x="77710" y="47847"/>
                  </a:cubicBezTo>
                  <a:cubicBezTo>
                    <a:pt x="77710" y="64340"/>
                    <a:pt x="64340" y="77710"/>
                    <a:pt x="47847" y="77710"/>
                  </a:cubicBezTo>
                  <a:cubicBezTo>
                    <a:pt x="31355" y="77710"/>
                    <a:pt x="17984" y="64340"/>
                    <a:pt x="17984" y="47847"/>
                  </a:cubicBezTo>
                  <a:cubicBezTo>
                    <a:pt x="18004" y="31363"/>
                    <a:pt x="31363" y="18004"/>
                    <a:pt x="47847" y="17984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FF33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sp>
        <p:nvSpPr>
          <p:cNvPr id="109" name="Kuusnurk 16">
            <a:extLst>
              <a:ext uri="{FF2B5EF4-FFF2-40B4-BE49-F238E27FC236}">
                <a16:creationId xmlns:a16="http://schemas.microsoft.com/office/drawing/2014/main" id="{F680F4CE-05FB-DCEA-1C01-218D87C27E06}"/>
              </a:ext>
            </a:extLst>
          </p:cNvPr>
          <p:cNvSpPr/>
          <p:nvPr/>
        </p:nvSpPr>
        <p:spPr>
          <a:xfrm rot="5400000">
            <a:off x="3644641" y="5270034"/>
            <a:ext cx="771621" cy="850296"/>
          </a:xfrm>
          <a:custGeom>
            <a:avLst/>
            <a:gdLst>
              <a:gd name="connsiteX0" fmla="*/ 0 w 771621"/>
              <a:gd name="connsiteY0" fmla="*/ 425148 h 850296"/>
              <a:gd name="connsiteX1" fmla="*/ 192905 w 771621"/>
              <a:gd name="connsiteY1" fmla="*/ 0 h 850296"/>
              <a:gd name="connsiteX2" fmla="*/ 578716 w 771621"/>
              <a:gd name="connsiteY2" fmla="*/ 0 h 850296"/>
              <a:gd name="connsiteX3" fmla="*/ 771621 w 771621"/>
              <a:gd name="connsiteY3" fmla="*/ 425148 h 850296"/>
              <a:gd name="connsiteX4" fmla="*/ 578716 w 771621"/>
              <a:gd name="connsiteY4" fmla="*/ 850296 h 850296"/>
              <a:gd name="connsiteX5" fmla="*/ 192905 w 771621"/>
              <a:gd name="connsiteY5" fmla="*/ 850296 h 850296"/>
              <a:gd name="connsiteX6" fmla="*/ 0 w 771621"/>
              <a:gd name="connsiteY6" fmla="*/ 425148 h 85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621" h="850296" extrusionOk="0">
                <a:moveTo>
                  <a:pt x="0" y="425148"/>
                </a:moveTo>
                <a:cubicBezTo>
                  <a:pt x="55764" y="323874"/>
                  <a:pt x="138493" y="126004"/>
                  <a:pt x="192905" y="0"/>
                </a:cubicBezTo>
                <a:cubicBezTo>
                  <a:pt x="339329" y="7373"/>
                  <a:pt x="490808" y="2883"/>
                  <a:pt x="578716" y="0"/>
                </a:cubicBezTo>
                <a:cubicBezTo>
                  <a:pt x="663772" y="174257"/>
                  <a:pt x="728515" y="292170"/>
                  <a:pt x="771621" y="425148"/>
                </a:cubicBezTo>
                <a:cubicBezTo>
                  <a:pt x="693579" y="608298"/>
                  <a:pt x="673996" y="683960"/>
                  <a:pt x="578716" y="850296"/>
                </a:cubicBezTo>
                <a:cubicBezTo>
                  <a:pt x="495317" y="838395"/>
                  <a:pt x="308454" y="857305"/>
                  <a:pt x="192905" y="850296"/>
                </a:cubicBezTo>
                <a:cubicBezTo>
                  <a:pt x="134378" y="714658"/>
                  <a:pt x="77925" y="640815"/>
                  <a:pt x="0" y="425148"/>
                </a:cubicBezTo>
                <a:close/>
              </a:path>
            </a:pathLst>
          </a:custGeom>
          <a:noFill/>
          <a:ln w="38100" cap="flat">
            <a:solidFill>
              <a:schemeClr val="accent5">
                <a:lumMod val="60000"/>
                <a:lumOff val="40000"/>
              </a:schemeClr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519318664">
                  <a:prstGeom prst="hexag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algn="ctr"/>
            <a:endParaRPr lang="et-EE" sz="1600">
              <a:solidFill>
                <a:schemeClr val="bg1"/>
              </a:solidFill>
            </a:endParaRPr>
          </a:p>
        </p:txBody>
      </p:sp>
      <p:graphicFrame>
        <p:nvGraphicFramePr>
          <p:cNvPr id="111" name="Tabel 17">
            <a:extLst>
              <a:ext uri="{FF2B5EF4-FFF2-40B4-BE49-F238E27FC236}">
                <a16:creationId xmlns:a16="http://schemas.microsoft.com/office/drawing/2014/main" id="{D6C6D62F-EA6F-4C36-11B8-C7BF04EA0605}"/>
              </a:ext>
            </a:extLst>
          </p:cNvPr>
          <p:cNvGraphicFramePr>
            <a:graphicFrameLocks noGrp="1"/>
          </p:cNvGraphicFramePr>
          <p:nvPr/>
        </p:nvGraphicFramePr>
        <p:xfrm>
          <a:off x="3107129" y="6232081"/>
          <a:ext cx="1847323" cy="365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47323">
                  <a:extLst>
                    <a:ext uri="{9D8B030D-6E8A-4147-A177-3AD203B41FA5}">
                      <a16:colId xmlns:a16="http://schemas.microsoft.com/office/drawing/2014/main" val="2512347194"/>
                    </a:ext>
                  </a:extLst>
                </a:gridCol>
              </a:tblGrid>
              <a:tr h="295387">
                <a:tc>
                  <a:txBody>
                    <a:bodyPr/>
                    <a:lstStyle/>
                    <a:p>
                      <a:pPr algn="ctr"/>
                      <a:r>
                        <a:rPr lang="et-EE"/>
                        <a:t>Arendusportfell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143009"/>
                  </a:ext>
                </a:extLst>
              </a:tr>
            </a:tbl>
          </a:graphicData>
        </a:graphic>
      </p:graphicFrame>
      <p:sp>
        <p:nvSpPr>
          <p:cNvPr id="113" name="Kuusnurk 19">
            <a:extLst>
              <a:ext uri="{FF2B5EF4-FFF2-40B4-BE49-F238E27FC236}">
                <a16:creationId xmlns:a16="http://schemas.microsoft.com/office/drawing/2014/main" id="{DED149F9-F26C-9F77-3AA5-BAB7CAAB8306}"/>
              </a:ext>
            </a:extLst>
          </p:cNvPr>
          <p:cNvSpPr/>
          <p:nvPr/>
        </p:nvSpPr>
        <p:spPr>
          <a:xfrm rot="5400000">
            <a:off x="5561701" y="5288900"/>
            <a:ext cx="771621" cy="850296"/>
          </a:xfrm>
          <a:custGeom>
            <a:avLst/>
            <a:gdLst>
              <a:gd name="connsiteX0" fmla="*/ 0 w 771621"/>
              <a:gd name="connsiteY0" fmla="*/ 425148 h 850296"/>
              <a:gd name="connsiteX1" fmla="*/ 192905 w 771621"/>
              <a:gd name="connsiteY1" fmla="*/ 0 h 850296"/>
              <a:gd name="connsiteX2" fmla="*/ 578716 w 771621"/>
              <a:gd name="connsiteY2" fmla="*/ 0 h 850296"/>
              <a:gd name="connsiteX3" fmla="*/ 771621 w 771621"/>
              <a:gd name="connsiteY3" fmla="*/ 425148 h 850296"/>
              <a:gd name="connsiteX4" fmla="*/ 578716 w 771621"/>
              <a:gd name="connsiteY4" fmla="*/ 850296 h 850296"/>
              <a:gd name="connsiteX5" fmla="*/ 192905 w 771621"/>
              <a:gd name="connsiteY5" fmla="*/ 850296 h 850296"/>
              <a:gd name="connsiteX6" fmla="*/ 0 w 771621"/>
              <a:gd name="connsiteY6" fmla="*/ 425148 h 85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621" h="850296" extrusionOk="0">
                <a:moveTo>
                  <a:pt x="0" y="425148"/>
                </a:moveTo>
                <a:cubicBezTo>
                  <a:pt x="55764" y="323874"/>
                  <a:pt x="138493" y="126004"/>
                  <a:pt x="192905" y="0"/>
                </a:cubicBezTo>
                <a:cubicBezTo>
                  <a:pt x="339329" y="7373"/>
                  <a:pt x="490808" y="2883"/>
                  <a:pt x="578716" y="0"/>
                </a:cubicBezTo>
                <a:cubicBezTo>
                  <a:pt x="663772" y="174257"/>
                  <a:pt x="728515" y="292170"/>
                  <a:pt x="771621" y="425148"/>
                </a:cubicBezTo>
                <a:cubicBezTo>
                  <a:pt x="693579" y="608298"/>
                  <a:pt x="673996" y="683960"/>
                  <a:pt x="578716" y="850296"/>
                </a:cubicBezTo>
                <a:cubicBezTo>
                  <a:pt x="495317" y="838395"/>
                  <a:pt x="308454" y="857305"/>
                  <a:pt x="192905" y="850296"/>
                </a:cubicBezTo>
                <a:cubicBezTo>
                  <a:pt x="134378" y="714658"/>
                  <a:pt x="77925" y="640815"/>
                  <a:pt x="0" y="425148"/>
                </a:cubicBezTo>
                <a:close/>
              </a:path>
            </a:pathLst>
          </a:custGeom>
          <a:noFill/>
          <a:ln w="38100" cap="flat">
            <a:solidFill>
              <a:srgbClr val="9CC7CE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519318664">
                  <a:prstGeom prst="hexag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algn="ctr"/>
            <a:endParaRPr lang="et-EE" sz="1600">
              <a:solidFill>
                <a:schemeClr val="bg1"/>
              </a:solidFill>
            </a:endParaRPr>
          </a:p>
        </p:txBody>
      </p:sp>
      <p:graphicFrame>
        <p:nvGraphicFramePr>
          <p:cNvPr id="115" name="Tabel 20">
            <a:extLst>
              <a:ext uri="{FF2B5EF4-FFF2-40B4-BE49-F238E27FC236}">
                <a16:creationId xmlns:a16="http://schemas.microsoft.com/office/drawing/2014/main" id="{87D3A144-7887-F2B2-719C-AC3C5C4D5225}"/>
              </a:ext>
            </a:extLst>
          </p:cNvPr>
          <p:cNvGraphicFramePr>
            <a:graphicFrameLocks noGrp="1"/>
          </p:cNvGraphicFramePr>
          <p:nvPr/>
        </p:nvGraphicFramePr>
        <p:xfrm>
          <a:off x="5327936" y="6227273"/>
          <a:ext cx="1237979" cy="365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37979">
                  <a:extLst>
                    <a:ext uri="{9D8B030D-6E8A-4147-A177-3AD203B41FA5}">
                      <a16:colId xmlns:a16="http://schemas.microsoft.com/office/drawing/2014/main" val="2512347194"/>
                    </a:ext>
                  </a:extLst>
                </a:gridCol>
              </a:tblGrid>
              <a:tr h="339803">
                <a:tc>
                  <a:txBody>
                    <a:bodyPr/>
                    <a:lstStyle/>
                    <a:p>
                      <a:pPr algn="ctr"/>
                      <a:r>
                        <a:rPr lang="et-EE"/>
                        <a:t>Tööplaan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143009"/>
                  </a:ext>
                </a:extLst>
              </a:tr>
            </a:tbl>
          </a:graphicData>
        </a:graphic>
      </p:graphicFrame>
      <p:cxnSp>
        <p:nvCxnSpPr>
          <p:cNvPr id="117" name="Konnektor: nurkne 51">
            <a:extLst>
              <a:ext uri="{FF2B5EF4-FFF2-40B4-BE49-F238E27FC236}">
                <a16:creationId xmlns:a16="http://schemas.microsoft.com/office/drawing/2014/main" id="{D87FC8E8-EA4E-0D28-E66A-E475D45B8345}"/>
              </a:ext>
            </a:extLst>
          </p:cNvPr>
          <p:cNvCxnSpPr>
            <a:cxnSpLocks/>
          </p:cNvCxnSpPr>
          <p:nvPr/>
        </p:nvCxnSpPr>
        <p:spPr>
          <a:xfrm rot="5400000">
            <a:off x="4108451" y="5367215"/>
            <a:ext cx="1893748" cy="201745"/>
          </a:xfrm>
          <a:prstGeom prst="bentConnector2">
            <a:avLst/>
          </a:prstGeom>
          <a:ln w="34925" cap="rnd" cmpd="dbl">
            <a:solidFill>
              <a:schemeClr val="accent5">
                <a:lumMod val="60000"/>
                <a:lumOff val="40000"/>
              </a:schemeClr>
            </a:solidFill>
            <a:prstDash val="lgDash"/>
            <a:bevel/>
            <a:headEnd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Konnektor: nurkne 55">
            <a:extLst>
              <a:ext uri="{FF2B5EF4-FFF2-40B4-BE49-F238E27FC236}">
                <a16:creationId xmlns:a16="http://schemas.microsoft.com/office/drawing/2014/main" id="{A15DA204-496B-5DD4-40EE-6CCA9D8E2A27}"/>
              </a:ext>
            </a:extLst>
          </p:cNvPr>
          <p:cNvCxnSpPr>
            <a:cxnSpLocks/>
          </p:cNvCxnSpPr>
          <p:nvPr/>
        </p:nvCxnSpPr>
        <p:spPr>
          <a:xfrm rot="5400000">
            <a:off x="5627146" y="5003601"/>
            <a:ext cx="645003" cy="4270"/>
          </a:xfrm>
          <a:prstGeom prst="bentConnector5">
            <a:avLst>
              <a:gd name="adj1" fmla="val 35442"/>
              <a:gd name="adj2" fmla="val 144801"/>
              <a:gd name="adj3" fmla="val 64558"/>
            </a:avLst>
          </a:prstGeom>
          <a:ln w="34925" cap="rnd" cmpd="dbl">
            <a:solidFill>
              <a:srgbClr val="9CC7CE"/>
            </a:solidFill>
            <a:prstDash val="lgDash"/>
            <a:bevel/>
            <a:headEnd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Kuusnurk 57">
            <a:extLst>
              <a:ext uri="{FF2B5EF4-FFF2-40B4-BE49-F238E27FC236}">
                <a16:creationId xmlns:a16="http://schemas.microsoft.com/office/drawing/2014/main" id="{BED71CBF-F4DC-51F3-A8C3-C75B1A5A9262}"/>
              </a:ext>
            </a:extLst>
          </p:cNvPr>
          <p:cNvSpPr/>
          <p:nvPr/>
        </p:nvSpPr>
        <p:spPr>
          <a:xfrm rot="5400000">
            <a:off x="7567908" y="5246574"/>
            <a:ext cx="771621" cy="850296"/>
          </a:xfrm>
          <a:custGeom>
            <a:avLst/>
            <a:gdLst>
              <a:gd name="connsiteX0" fmla="*/ 0 w 771621"/>
              <a:gd name="connsiteY0" fmla="*/ 425148 h 850296"/>
              <a:gd name="connsiteX1" fmla="*/ 192905 w 771621"/>
              <a:gd name="connsiteY1" fmla="*/ 0 h 850296"/>
              <a:gd name="connsiteX2" fmla="*/ 578716 w 771621"/>
              <a:gd name="connsiteY2" fmla="*/ 0 h 850296"/>
              <a:gd name="connsiteX3" fmla="*/ 771621 w 771621"/>
              <a:gd name="connsiteY3" fmla="*/ 425148 h 850296"/>
              <a:gd name="connsiteX4" fmla="*/ 578716 w 771621"/>
              <a:gd name="connsiteY4" fmla="*/ 850296 h 850296"/>
              <a:gd name="connsiteX5" fmla="*/ 192905 w 771621"/>
              <a:gd name="connsiteY5" fmla="*/ 850296 h 850296"/>
              <a:gd name="connsiteX6" fmla="*/ 0 w 771621"/>
              <a:gd name="connsiteY6" fmla="*/ 425148 h 85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621" h="850296" extrusionOk="0">
                <a:moveTo>
                  <a:pt x="0" y="425148"/>
                </a:moveTo>
                <a:cubicBezTo>
                  <a:pt x="55764" y="323874"/>
                  <a:pt x="138493" y="126004"/>
                  <a:pt x="192905" y="0"/>
                </a:cubicBezTo>
                <a:cubicBezTo>
                  <a:pt x="339329" y="7373"/>
                  <a:pt x="490808" y="2883"/>
                  <a:pt x="578716" y="0"/>
                </a:cubicBezTo>
                <a:cubicBezTo>
                  <a:pt x="663772" y="174257"/>
                  <a:pt x="728515" y="292170"/>
                  <a:pt x="771621" y="425148"/>
                </a:cubicBezTo>
                <a:cubicBezTo>
                  <a:pt x="693579" y="608298"/>
                  <a:pt x="673996" y="683960"/>
                  <a:pt x="578716" y="850296"/>
                </a:cubicBezTo>
                <a:cubicBezTo>
                  <a:pt x="495317" y="838395"/>
                  <a:pt x="308454" y="857305"/>
                  <a:pt x="192905" y="850296"/>
                </a:cubicBezTo>
                <a:cubicBezTo>
                  <a:pt x="134378" y="714658"/>
                  <a:pt x="77925" y="640815"/>
                  <a:pt x="0" y="425148"/>
                </a:cubicBezTo>
                <a:close/>
              </a:path>
            </a:pathLst>
          </a:custGeom>
          <a:noFill/>
          <a:ln w="38100" cap="flat">
            <a:solidFill>
              <a:srgbClr val="50E2FA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519318664">
                  <a:prstGeom prst="hexag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algn="ctr"/>
            <a:endParaRPr lang="et-EE" sz="1600">
              <a:solidFill>
                <a:schemeClr val="bg1"/>
              </a:solidFill>
            </a:endParaRPr>
          </a:p>
        </p:txBody>
      </p:sp>
      <p:graphicFrame>
        <p:nvGraphicFramePr>
          <p:cNvPr id="123" name="Tabel 59">
            <a:extLst>
              <a:ext uri="{FF2B5EF4-FFF2-40B4-BE49-F238E27FC236}">
                <a16:creationId xmlns:a16="http://schemas.microsoft.com/office/drawing/2014/main" id="{0FCBFDC0-9BD4-8193-2E02-F58C27519725}"/>
              </a:ext>
            </a:extLst>
          </p:cNvPr>
          <p:cNvGraphicFramePr>
            <a:graphicFrameLocks noGrp="1"/>
          </p:cNvGraphicFramePr>
          <p:nvPr/>
        </p:nvGraphicFramePr>
        <p:xfrm>
          <a:off x="7371460" y="6218728"/>
          <a:ext cx="1237979" cy="365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37979">
                  <a:extLst>
                    <a:ext uri="{9D8B030D-6E8A-4147-A177-3AD203B41FA5}">
                      <a16:colId xmlns:a16="http://schemas.microsoft.com/office/drawing/2014/main" val="2512347194"/>
                    </a:ext>
                  </a:extLst>
                </a:gridCol>
              </a:tblGrid>
              <a:tr h="339803">
                <a:tc>
                  <a:txBody>
                    <a:bodyPr/>
                    <a:lstStyle/>
                    <a:p>
                      <a:pPr algn="ctr"/>
                      <a:r>
                        <a:rPr lang="et-EE"/>
                        <a:t>Lepingud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143009"/>
                  </a:ext>
                </a:extLst>
              </a:tr>
            </a:tbl>
          </a:graphicData>
        </a:graphic>
      </p:graphicFrame>
      <p:cxnSp>
        <p:nvCxnSpPr>
          <p:cNvPr id="125" name="Konnektor: nurkne 61">
            <a:extLst>
              <a:ext uri="{FF2B5EF4-FFF2-40B4-BE49-F238E27FC236}">
                <a16:creationId xmlns:a16="http://schemas.microsoft.com/office/drawing/2014/main" id="{B83087E1-E867-04F3-1D8E-0DB97E64280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83847" y="5213995"/>
            <a:ext cx="1934888" cy="440338"/>
          </a:xfrm>
          <a:prstGeom prst="bentConnector2">
            <a:avLst/>
          </a:prstGeom>
          <a:ln w="34925" cap="rnd" cmpd="dbl">
            <a:solidFill>
              <a:srgbClr val="50E2FA"/>
            </a:solidFill>
            <a:prstDash val="lgDash"/>
            <a:bevel/>
            <a:headEnd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Kuusnurk 2">
            <a:extLst>
              <a:ext uri="{FF2B5EF4-FFF2-40B4-BE49-F238E27FC236}">
                <a16:creationId xmlns:a16="http://schemas.microsoft.com/office/drawing/2014/main" id="{55F074B9-F493-938A-EFE9-7131EE64973D}"/>
              </a:ext>
            </a:extLst>
          </p:cNvPr>
          <p:cNvSpPr/>
          <p:nvPr/>
        </p:nvSpPr>
        <p:spPr>
          <a:xfrm rot="5400000">
            <a:off x="10274083" y="2897831"/>
            <a:ext cx="902425" cy="1066275"/>
          </a:xfrm>
          <a:custGeom>
            <a:avLst/>
            <a:gdLst>
              <a:gd name="connsiteX0" fmla="*/ 0 w 902425"/>
              <a:gd name="connsiteY0" fmla="*/ 533138 h 1066275"/>
              <a:gd name="connsiteX1" fmla="*/ 225606 w 902425"/>
              <a:gd name="connsiteY1" fmla="*/ 0 h 1066275"/>
              <a:gd name="connsiteX2" fmla="*/ 676819 w 902425"/>
              <a:gd name="connsiteY2" fmla="*/ 0 h 1066275"/>
              <a:gd name="connsiteX3" fmla="*/ 902425 w 902425"/>
              <a:gd name="connsiteY3" fmla="*/ 533138 h 1066275"/>
              <a:gd name="connsiteX4" fmla="*/ 676819 w 902425"/>
              <a:gd name="connsiteY4" fmla="*/ 1066275 h 1066275"/>
              <a:gd name="connsiteX5" fmla="*/ 225606 w 902425"/>
              <a:gd name="connsiteY5" fmla="*/ 1066275 h 1066275"/>
              <a:gd name="connsiteX6" fmla="*/ 0 w 902425"/>
              <a:gd name="connsiteY6" fmla="*/ 533138 h 106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425" h="1066275" extrusionOk="0">
                <a:moveTo>
                  <a:pt x="0" y="533138"/>
                </a:moveTo>
                <a:cubicBezTo>
                  <a:pt x="39679" y="389714"/>
                  <a:pt x="141437" y="136651"/>
                  <a:pt x="225606" y="0"/>
                </a:cubicBezTo>
                <a:cubicBezTo>
                  <a:pt x="352564" y="19954"/>
                  <a:pt x="541480" y="10764"/>
                  <a:pt x="676819" y="0"/>
                </a:cubicBezTo>
                <a:cubicBezTo>
                  <a:pt x="783151" y="249998"/>
                  <a:pt x="801380" y="326773"/>
                  <a:pt x="902425" y="533138"/>
                </a:cubicBezTo>
                <a:cubicBezTo>
                  <a:pt x="800729" y="728676"/>
                  <a:pt x="767220" y="889267"/>
                  <a:pt x="676819" y="1066275"/>
                </a:cubicBezTo>
                <a:cubicBezTo>
                  <a:pt x="572892" y="1066435"/>
                  <a:pt x="394557" y="1070310"/>
                  <a:pt x="225606" y="1066275"/>
                </a:cubicBezTo>
                <a:cubicBezTo>
                  <a:pt x="167817" y="935527"/>
                  <a:pt x="87144" y="693379"/>
                  <a:pt x="0" y="533138"/>
                </a:cubicBezTo>
                <a:close/>
              </a:path>
            </a:pathLst>
          </a:custGeom>
          <a:noFill/>
          <a:ln w="38100" cap="flat">
            <a:solidFill>
              <a:srgbClr val="5A5EF8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519318664">
                  <a:prstGeom prst="hexag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algn="ctr"/>
            <a:endParaRPr lang="et-EE" sz="1600">
              <a:solidFill>
                <a:schemeClr val="bg1"/>
              </a:solidFill>
            </a:endParaRPr>
          </a:p>
        </p:txBody>
      </p:sp>
      <p:graphicFrame>
        <p:nvGraphicFramePr>
          <p:cNvPr id="129" name="Tabel 3">
            <a:extLst>
              <a:ext uri="{FF2B5EF4-FFF2-40B4-BE49-F238E27FC236}">
                <a16:creationId xmlns:a16="http://schemas.microsoft.com/office/drawing/2014/main" id="{1CB15C34-EFFC-C00E-42D1-460B183BB531}"/>
              </a:ext>
            </a:extLst>
          </p:cNvPr>
          <p:cNvGraphicFramePr>
            <a:graphicFrameLocks noGrp="1"/>
          </p:cNvGraphicFramePr>
          <p:nvPr/>
        </p:nvGraphicFramePr>
        <p:xfrm>
          <a:off x="9894763" y="3968209"/>
          <a:ext cx="1791078" cy="914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91078">
                  <a:extLst>
                    <a:ext uri="{9D8B030D-6E8A-4147-A177-3AD203B41FA5}">
                      <a16:colId xmlns:a16="http://schemas.microsoft.com/office/drawing/2014/main" val="2512347194"/>
                    </a:ext>
                  </a:extLst>
                </a:gridCol>
              </a:tblGrid>
              <a:tr h="8976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t-EE"/>
                        <a:t>Andmete ja tehisintellekti valge raamat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143009"/>
                  </a:ext>
                </a:extLst>
              </a:tr>
            </a:tbl>
          </a:graphicData>
        </a:graphic>
      </p:graphicFrame>
      <p:cxnSp>
        <p:nvCxnSpPr>
          <p:cNvPr id="131" name="Konnektor: nurkne 4">
            <a:extLst>
              <a:ext uri="{FF2B5EF4-FFF2-40B4-BE49-F238E27FC236}">
                <a16:creationId xmlns:a16="http://schemas.microsoft.com/office/drawing/2014/main" id="{6FE8A760-554D-A808-8348-55C50C279424}"/>
              </a:ext>
            </a:extLst>
          </p:cNvPr>
          <p:cNvCxnSpPr>
            <a:cxnSpLocks/>
          </p:cNvCxnSpPr>
          <p:nvPr/>
        </p:nvCxnSpPr>
        <p:spPr>
          <a:xfrm rot="10800000">
            <a:off x="7518387" y="3678969"/>
            <a:ext cx="2376376" cy="746441"/>
          </a:xfrm>
          <a:prstGeom prst="bentConnector3">
            <a:avLst>
              <a:gd name="adj1" fmla="val 6711"/>
            </a:avLst>
          </a:prstGeom>
          <a:ln w="34925" cap="rnd" cmpd="dbl">
            <a:solidFill>
              <a:srgbClr val="5A5EF8"/>
            </a:solidFill>
            <a:prstDash val="lgDash"/>
            <a:bevel/>
            <a:headEnd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Kuusnurk 7">
            <a:extLst>
              <a:ext uri="{FF2B5EF4-FFF2-40B4-BE49-F238E27FC236}">
                <a16:creationId xmlns:a16="http://schemas.microsoft.com/office/drawing/2014/main" id="{42ACA7E1-4106-9A0B-D5DD-82878740DF89}"/>
              </a:ext>
            </a:extLst>
          </p:cNvPr>
          <p:cNvSpPr/>
          <p:nvPr/>
        </p:nvSpPr>
        <p:spPr>
          <a:xfrm rot="5400000">
            <a:off x="10294852" y="4949648"/>
            <a:ext cx="914401" cy="1119789"/>
          </a:xfrm>
          <a:custGeom>
            <a:avLst/>
            <a:gdLst>
              <a:gd name="connsiteX0" fmla="*/ 0 w 914401"/>
              <a:gd name="connsiteY0" fmla="*/ 559895 h 1119789"/>
              <a:gd name="connsiteX1" fmla="*/ 228600 w 914401"/>
              <a:gd name="connsiteY1" fmla="*/ 0 h 1119789"/>
              <a:gd name="connsiteX2" fmla="*/ 685801 w 914401"/>
              <a:gd name="connsiteY2" fmla="*/ 0 h 1119789"/>
              <a:gd name="connsiteX3" fmla="*/ 914401 w 914401"/>
              <a:gd name="connsiteY3" fmla="*/ 559895 h 1119789"/>
              <a:gd name="connsiteX4" fmla="*/ 685801 w 914401"/>
              <a:gd name="connsiteY4" fmla="*/ 1119789 h 1119789"/>
              <a:gd name="connsiteX5" fmla="*/ 228600 w 914401"/>
              <a:gd name="connsiteY5" fmla="*/ 1119789 h 1119789"/>
              <a:gd name="connsiteX6" fmla="*/ 0 w 914401"/>
              <a:gd name="connsiteY6" fmla="*/ 559895 h 111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1" h="1119789" extrusionOk="0">
                <a:moveTo>
                  <a:pt x="0" y="559895"/>
                </a:moveTo>
                <a:cubicBezTo>
                  <a:pt x="98483" y="382258"/>
                  <a:pt x="136549" y="232957"/>
                  <a:pt x="228600" y="0"/>
                </a:cubicBezTo>
                <a:cubicBezTo>
                  <a:pt x="387749" y="9397"/>
                  <a:pt x="459056" y="11140"/>
                  <a:pt x="685801" y="0"/>
                </a:cubicBezTo>
                <a:cubicBezTo>
                  <a:pt x="766760" y="140699"/>
                  <a:pt x="831012" y="405181"/>
                  <a:pt x="914401" y="559895"/>
                </a:cubicBezTo>
                <a:cubicBezTo>
                  <a:pt x="839888" y="771200"/>
                  <a:pt x="760984" y="985976"/>
                  <a:pt x="685801" y="1119789"/>
                </a:cubicBezTo>
                <a:cubicBezTo>
                  <a:pt x="570344" y="1107950"/>
                  <a:pt x="394727" y="1125237"/>
                  <a:pt x="228600" y="1119789"/>
                </a:cubicBezTo>
                <a:cubicBezTo>
                  <a:pt x="123041" y="868847"/>
                  <a:pt x="100360" y="830583"/>
                  <a:pt x="0" y="559895"/>
                </a:cubicBezTo>
                <a:close/>
              </a:path>
            </a:pathLst>
          </a:custGeom>
          <a:noFill/>
          <a:ln w="38100" cap="flat">
            <a:solidFill>
              <a:srgbClr val="9297CF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519318664">
                  <a:prstGeom prst="hexag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algn="ctr"/>
            <a:endParaRPr lang="et-EE" sz="1600">
              <a:solidFill>
                <a:schemeClr val="bg1"/>
              </a:solidFill>
            </a:endParaRPr>
          </a:p>
        </p:txBody>
      </p:sp>
      <p:graphicFrame>
        <p:nvGraphicFramePr>
          <p:cNvPr id="135" name="Tabel 8">
            <a:extLst>
              <a:ext uri="{FF2B5EF4-FFF2-40B4-BE49-F238E27FC236}">
                <a16:creationId xmlns:a16="http://schemas.microsoft.com/office/drawing/2014/main" id="{E9DCDCAA-9DB1-9D85-1E7E-4CE55A5AF2D6}"/>
              </a:ext>
            </a:extLst>
          </p:cNvPr>
          <p:cNvGraphicFramePr>
            <a:graphicFrameLocks noGrp="1"/>
          </p:cNvGraphicFramePr>
          <p:nvPr/>
        </p:nvGraphicFramePr>
        <p:xfrm>
          <a:off x="9894763" y="6057532"/>
          <a:ext cx="1661064" cy="640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61064">
                  <a:extLst>
                    <a:ext uri="{9D8B030D-6E8A-4147-A177-3AD203B41FA5}">
                      <a16:colId xmlns:a16="http://schemas.microsoft.com/office/drawing/2014/main" val="2512347194"/>
                    </a:ext>
                  </a:extLst>
                </a:gridCol>
              </a:tblGrid>
              <a:tr h="5755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t-EE"/>
                        <a:t>Andmete tegevuskava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143009"/>
                  </a:ext>
                </a:extLst>
              </a:tr>
            </a:tbl>
          </a:graphicData>
        </a:graphic>
      </p:graphicFrame>
      <p:cxnSp>
        <p:nvCxnSpPr>
          <p:cNvPr id="137" name="Konnektor: nurkne 9">
            <a:extLst>
              <a:ext uri="{FF2B5EF4-FFF2-40B4-BE49-F238E27FC236}">
                <a16:creationId xmlns:a16="http://schemas.microsoft.com/office/drawing/2014/main" id="{AF917E86-19D7-C9F4-55B7-7F992449C946}"/>
              </a:ext>
            </a:extLst>
          </p:cNvPr>
          <p:cNvCxnSpPr>
            <a:cxnSpLocks/>
          </p:cNvCxnSpPr>
          <p:nvPr/>
        </p:nvCxnSpPr>
        <p:spPr>
          <a:xfrm rot="10800000">
            <a:off x="7552813" y="3912142"/>
            <a:ext cx="2341951" cy="2465430"/>
          </a:xfrm>
          <a:prstGeom prst="bentConnector3">
            <a:avLst>
              <a:gd name="adj1" fmla="val 12040"/>
            </a:avLst>
          </a:prstGeom>
          <a:ln w="34925" cap="rnd" cmpd="dbl">
            <a:solidFill>
              <a:srgbClr val="9297CF"/>
            </a:solidFill>
            <a:prstDash val="lgDash"/>
            <a:bevel/>
            <a:headEnd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Rühm 128">
            <a:extLst>
              <a:ext uri="{FF2B5EF4-FFF2-40B4-BE49-F238E27FC236}">
                <a16:creationId xmlns:a16="http://schemas.microsoft.com/office/drawing/2014/main" id="{5A92ED40-6F63-0E8F-1A71-682A3F5E6B4B}"/>
              </a:ext>
            </a:extLst>
          </p:cNvPr>
          <p:cNvGrpSpPr/>
          <p:nvPr/>
        </p:nvGrpSpPr>
        <p:grpSpPr>
          <a:xfrm>
            <a:off x="10490553" y="3100630"/>
            <a:ext cx="523069" cy="620244"/>
            <a:chOff x="10490553" y="3100630"/>
            <a:chExt cx="523069" cy="620244"/>
          </a:xfrm>
        </p:grpSpPr>
        <p:sp>
          <p:nvSpPr>
            <p:cNvPr id="139" name="Vabakuju: kujund 86">
              <a:extLst>
                <a:ext uri="{FF2B5EF4-FFF2-40B4-BE49-F238E27FC236}">
                  <a16:creationId xmlns:a16="http://schemas.microsoft.com/office/drawing/2014/main" id="{D28DCC77-9B9D-C6FC-D5F0-3F06D65CA4EF}"/>
                </a:ext>
              </a:extLst>
            </p:cNvPr>
            <p:cNvSpPr/>
            <p:nvPr/>
          </p:nvSpPr>
          <p:spPr>
            <a:xfrm>
              <a:off x="10534648" y="3209198"/>
              <a:ext cx="102042" cy="153874"/>
            </a:xfrm>
            <a:custGeom>
              <a:avLst/>
              <a:gdLst>
                <a:gd name="connsiteX0" fmla="*/ 75119 w 102042"/>
                <a:gd name="connsiteY0" fmla="*/ 117019 h 153874"/>
                <a:gd name="connsiteX1" fmla="*/ 65187 w 102042"/>
                <a:gd name="connsiteY1" fmla="*/ 142332 h 153874"/>
                <a:gd name="connsiteX2" fmla="*/ 90501 w 102042"/>
                <a:gd name="connsiteY2" fmla="*/ 152264 h 153874"/>
                <a:gd name="connsiteX3" fmla="*/ 100432 w 102042"/>
                <a:gd name="connsiteY3" fmla="*/ 126950 h 153874"/>
                <a:gd name="connsiteX4" fmla="*/ 90501 w 102042"/>
                <a:gd name="connsiteY4" fmla="*/ 117019 h 153874"/>
                <a:gd name="connsiteX5" fmla="*/ 90501 w 102042"/>
                <a:gd name="connsiteY5" fmla="*/ 65466 h 153874"/>
                <a:gd name="connsiteX6" fmla="*/ 59736 w 102042"/>
                <a:gd name="connsiteY6" fmla="*/ 65466 h 153874"/>
                <a:gd name="connsiteX7" fmla="*/ 59736 w 102042"/>
                <a:gd name="connsiteY7" fmla="*/ 36855 h 153874"/>
                <a:gd name="connsiteX8" fmla="*/ 69668 w 102042"/>
                <a:gd name="connsiteY8" fmla="*/ 11542 h 153874"/>
                <a:gd name="connsiteX9" fmla="*/ 44354 w 102042"/>
                <a:gd name="connsiteY9" fmla="*/ 1610 h 153874"/>
                <a:gd name="connsiteX10" fmla="*/ 34423 w 102042"/>
                <a:gd name="connsiteY10" fmla="*/ 26924 h 153874"/>
                <a:gd name="connsiteX11" fmla="*/ 44354 w 102042"/>
                <a:gd name="connsiteY11" fmla="*/ 36855 h 153874"/>
                <a:gd name="connsiteX12" fmla="*/ 44354 w 102042"/>
                <a:gd name="connsiteY12" fmla="*/ 65458 h 153874"/>
                <a:gd name="connsiteX13" fmla="*/ 4499 w 102042"/>
                <a:gd name="connsiteY13" fmla="*/ 65404 h 153874"/>
                <a:gd name="connsiteX14" fmla="*/ 769 w 102042"/>
                <a:gd name="connsiteY14" fmla="*/ 77964 h 153874"/>
                <a:gd name="connsiteX15" fmla="*/ 0 w 102042"/>
                <a:gd name="connsiteY15" fmla="*/ 80786 h 153874"/>
                <a:gd name="connsiteX16" fmla="*/ 75119 w 102042"/>
                <a:gd name="connsiteY16" fmla="*/ 80856 h 15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2042" h="153874">
                  <a:moveTo>
                    <a:pt x="75119" y="117019"/>
                  </a:moveTo>
                  <a:cubicBezTo>
                    <a:pt x="65386" y="121267"/>
                    <a:pt x="60939" y="132599"/>
                    <a:pt x="65187" y="142332"/>
                  </a:cubicBezTo>
                  <a:cubicBezTo>
                    <a:pt x="69435" y="152065"/>
                    <a:pt x="80768" y="156512"/>
                    <a:pt x="90501" y="152264"/>
                  </a:cubicBezTo>
                  <a:cubicBezTo>
                    <a:pt x="100233" y="148016"/>
                    <a:pt x="104680" y="136683"/>
                    <a:pt x="100432" y="126950"/>
                  </a:cubicBezTo>
                  <a:cubicBezTo>
                    <a:pt x="98492" y="122506"/>
                    <a:pt x="94945" y="118959"/>
                    <a:pt x="90501" y="117019"/>
                  </a:cubicBezTo>
                  <a:lnTo>
                    <a:pt x="90501" y="65466"/>
                  </a:lnTo>
                  <a:lnTo>
                    <a:pt x="59736" y="65466"/>
                  </a:lnTo>
                  <a:lnTo>
                    <a:pt x="59736" y="36855"/>
                  </a:lnTo>
                  <a:cubicBezTo>
                    <a:pt x="69469" y="32607"/>
                    <a:pt x="73916" y="21275"/>
                    <a:pt x="69668" y="11542"/>
                  </a:cubicBezTo>
                  <a:cubicBezTo>
                    <a:pt x="65420" y="1809"/>
                    <a:pt x="54087" y="-2638"/>
                    <a:pt x="44354" y="1610"/>
                  </a:cubicBezTo>
                  <a:cubicBezTo>
                    <a:pt x="34622" y="5858"/>
                    <a:pt x="30175" y="17191"/>
                    <a:pt x="34423" y="26924"/>
                  </a:cubicBezTo>
                  <a:cubicBezTo>
                    <a:pt x="36363" y="31368"/>
                    <a:pt x="39910" y="34915"/>
                    <a:pt x="44354" y="36855"/>
                  </a:cubicBezTo>
                  <a:lnTo>
                    <a:pt x="44354" y="65458"/>
                  </a:lnTo>
                  <a:lnTo>
                    <a:pt x="4499" y="65404"/>
                  </a:lnTo>
                  <a:cubicBezTo>
                    <a:pt x="3023" y="69519"/>
                    <a:pt x="1923" y="73634"/>
                    <a:pt x="769" y="77964"/>
                  </a:cubicBezTo>
                  <a:cubicBezTo>
                    <a:pt x="523" y="78902"/>
                    <a:pt x="261" y="79848"/>
                    <a:pt x="0" y="80786"/>
                  </a:cubicBezTo>
                  <a:lnTo>
                    <a:pt x="75119" y="80856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5A5EF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40" name="Vabakuju: kujund 87">
              <a:extLst>
                <a:ext uri="{FF2B5EF4-FFF2-40B4-BE49-F238E27FC236}">
                  <a16:creationId xmlns:a16="http://schemas.microsoft.com/office/drawing/2014/main" id="{E5518263-68D6-C441-A78A-807E7864E127}"/>
                </a:ext>
              </a:extLst>
            </p:cNvPr>
            <p:cNvSpPr/>
            <p:nvPr/>
          </p:nvSpPr>
          <p:spPr>
            <a:xfrm>
              <a:off x="10490553" y="3100630"/>
              <a:ext cx="523069" cy="620244"/>
            </a:xfrm>
            <a:custGeom>
              <a:avLst/>
              <a:gdLst>
                <a:gd name="connsiteX0" fmla="*/ 515303 w 523069"/>
                <a:gd name="connsiteY0" fmla="*/ 335591 h 620244"/>
                <a:gd name="connsiteX1" fmla="*/ 462234 w 523069"/>
                <a:gd name="connsiteY1" fmla="*/ 243299 h 620244"/>
                <a:gd name="connsiteX2" fmla="*/ 462234 w 523069"/>
                <a:gd name="connsiteY2" fmla="*/ 239453 h 620244"/>
                <a:gd name="connsiteX3" fmla="*/ 239311 w 523069"/>
                <a:gd name="connsiteY3" fmla="*/ 158 h 620244"/>
                <a:gd name="connsiteX4" fmla="*/ 239194 w 523069"/>
                <a:gd name="connsiteY4" fmla="*/ 154 h 620244"/>
                <a:gd name="connsiteX5" fmla="*/ 230649 w 523069"/>
                <a:gd name="connsiteY5" fmla="*/ 0 h 620244"/>
                <a:gd name="connsiteX6" fmla="*/ 2 w 523069"/>
                <a:gd name="connsiteY6" fmla="*/ 222502 h 620244"/>
                <a:gd name="connsiteX7" fmla="*/ 2 w 523069"/>
                <a:gd name="connsiteY7" fmla="*/ 239423 h 620244"/>
                <a:gd name="connsiteX8" fmla="*/ 90756 w 523069"/>
                <a:gd name="connsiteY8" fmla="*/ 425608 h 620244"/>
                <a:gd name="connsiteX9" fmla="*/ 90756 w 523069"/>
                <a:gd name="connsiteY9" fmla="*/ 620245 h 620244"/>
                <a:gd name="connsiteX10" fmla="*/ 333794 w 523069"/>
                <a:gd name="connsiteY10" fmla="*/ 620245 h 620244"/>
                <a:gd name="connsiteX11" fmla="*/ 333794 w 523069"/>
                <a:gd name="connsiteY11" fmla="*/ 527952 h 620244"/>
                <a:gd name="connsiteX12" fmla="*/ 371480 w 523069"/>
                <a:gd name="connsiteY12" fmla="*/ 527952 h 620244"/>
                <a:gd name="connsiteX13" fmla="*/ 462234 w 523069"/>
                <a:gd name="connsiteY13" fmla="*/ 437198 h 620244"/>
                <a:gd name="connsiteX14" fmla="*/ 462234 w 523069"/>
                <a:gd name="connsiteY14" fmla="*/ 389513 h 620244"/>
                <a:gd name="connsiteX15" fmla="*/ 496075 w 523069"/>
                <a:gd name="connsiteY15" fmla="*/ 389513 h 620244"/>
                <a:gd name="connsiteX16" fmla="*/ 515303 w 523069"/>
                <a:gd name="connsiteY16" fmla="*/ 335591 h 620244"/>
                <a:gd name="connsiteX17" fmla="*/ 506289 w 523069"/>
                <a:gd name="connsiteY17" fmla="*/ 365587 h 620244"/>
                <a:gd name="connsiteX18" fmla="*/ 495029 w 523069"/>
                <a:gd name="connsiteY18" fmla="*/ 374047 h 620244"/>
                <a:gd name="connsiteX19" fmla="*/ 446852 w 523069"/>
                <a:gd name="connsiteY19" fmla="*/ 374047 h 620244"/>
                <a:gd name="connsiteX20" fmla="*/ 446852 w 523069"/>
                <a:gd name="connsiteY20" fmla="*/ 437113 h 620244"/>
                <a:gd name="connsiteX21" fmla="*/ 371480 w 523069"/>
                <a:gd name="connsiteY21" fmla="*/ 512486 h 620244"/>
                <a:gd name="connsiteX22" fmla="*/ 318412 w 523069"/>
                <a:gd name="connsiteY22" fmla="*/ 512486 h 620244"/>
                <a:gd name="connsiteX23" fmla="*/ 318412 w 523069"/>
                <a:gd name="connsiteY23" fmla="*/ 604778 h 620244"/>
                <a:gd name="connsiteX24" fmla="*/ 106139 w 523069"/>
                <a:gd name="connsiteY24" fmla="*/ 604778 h 620244"/>
                <a:gd name="connsiteX25" fmla="*/ 106139 w 523069"/>
                <a:gd name="connsiteY25" fmla="*/ 418055 h 620244"/>
                <a:gd name="connsiteX26" fmla="*/ 100170 w 523069"/>
                <a:gd name="connsiteY26" fmla="*/ 413440 h 620244"/>
                <a:gd name="connsiteX27" fmla="*/ 15384 w 523069"/>
                <a:gd name="connsiteY27" fmla="*/ 239430 h 620244"/>
                <a:gd name="connsiteX28" fmla="*/ 15384 w 523069"/>
                <a:gd name="connsiteY28" fmla="*/ 222787 h 620244"/>
                <a:gd name="connsiteX29" fmla="*/ 230664 w 523069"/>
                <a:gd name="connsiteY29" fmla="*/ 15398 h 620244"/>
                <a:gd name="connsiteX30" fmla="*/ 238655 w 523069"/>
                <a:gd name="connsiteY30" fmla="*/ 15544 h 620244"/>
                <a:gd name="connsiteX31" fmla="*/ 446891 w 523069"/>
                <a:gd name="connsiteY31" fmla="*/ 238876 h 620244"/>
                <a:gd name="connsiteX32" fmla="*/ 446891 w 523069"/>
                <a:gd name="connsiteY32" fmla="*/ 247383 h 620244"/>
                <a:gd name="connsiteX33" fmla="*/ 448936 w 523069"/>
                <a:gd name="connsiteY33" fmla="*/ 250944 h 620244"/>
                <a:gd name="connsiteX34" fmla="*/ 502005 w 523069"/>
                <a:gd name="connsiteY34" fmla="*/ 343236 h 620244"/>
                <a:gd name="connsiteX35" fmla="*/ 502212 w 523069"/>
                <a:gd name="connsiteY35" fmla="*/ 343590 h 620244"/>
                <a:gd name="connsiteX36" fmla="*/ 502435 w 523069"/>
                <a:gd name="connsiteY36" fmla="*/ 343936 h 620244"/>
                <a:gd name="connsiteX37" fmla="*/ 506319 w 523069"/>
                <a:gd name="connsiteY37" fmla="*/ 365579 h 62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23069" h="620244">
                  <a:moveTo>
                    <a:pt x="515303" y="335591"/>
                  </a:moveTo>
                  <a:lnTo>
                    <a:pt x="462234" y="243299"/>
                  </a:lnTo>
                  <a:lnTo>
                    <a:pt x="462234" y="239453"/>
                  </a:lnTo>
                  <a:cubicBezTo>
                    <a:pt x="466755" y="111815"/>
                    <a:pt x="366948" y="4679"/>
                    <a:pt x="239311" y="158"/>
                  </a:cubicBezTo>
                  <a:cubicBezTo>
                    <a:pt x="239271" y="157"/>
                    <a:pt x="239232" y="155"/>
                    <a:pt x="239194" y="154"/>
                  </a:cubicBezTo>
                  <a:cubicBezTo>
                    <a:pt x="236333" y="56"/>
                    <a:pt x="233485" y="5"/>
                    <a:pt x="230649" y="0"/>
                  </a:cubicBezTo>
                  <a:cubicBezTo>
                    <a:pt x="106368" y="-109"/>
                    <a:pt x="4359" y="98297"/>
                    <a:pt x="2" y="222502"/>
                  </a:cubicBezTo>
                  <a:lnTo>
                    <a:pt x="2" y="239423"/>
                  </a:lnTo>
                  <a:cubicBezTo>
                    <a:pt x="-298" y="312210"/>
                    <a:pt x="33236" y="381005"/>
                    <a:pt x="90756" y="425608"/>
                  </a:cubicBezTo>
                  <a:lnTo>
                    <a:pt x="90756" y="620245"/>
                  </a:lnTo>
                  <a:lnTo>
                    <a:pt x="333794" y="620245"/>
                  </a:lnTo>
                  <a:lnTo>
                    <a:pt x="333794" y="527952"/>
                  </a:lnTo>
                  <a:lnTo>
                    <a:pt x="371480" y="527952"/>
                  </a:lnTo>
                  <a:cubicBezTo>
                    <a:pt x="421560" y="527851"/>
                    <a:pt x="462133" y="487278"/>
                    <a:pt x="462234" y="437198"/>
                  </a:cubicBezTo>
                  <a:lnTo>
                    <a:pt x="462234" y="389513"/>
                  </a:lnTo>
                  <a:lnTo>
                    <a:pt x="496075" y="389513"/>
                  </a:lnTo>
                  <a:cubicBezTo>
                    <a:pt x="516072" y="387137"/>
                    <a:pt x="533761" y="364056"/>
                    <a:pt x="515303" y="335591"/>
                  </a:cubicBezTo>
                  <a:close/>
                  <a:moveTo>
                    <a:pt x="506289" y="365587"/>
                  </a:moveTo>
                  <a:cubicBezTo>
                    <a:pt x="504110" y="370050"/>
                    <a:pt x="499922" y="373196"/>
                    <a:pt x="495029" y="374047"/>
                  </a:cubicBezTo>
                  <a:lnTo>
                    <a:pt x="446852" y="374047"/>
                  </a:lnTo>
                  <a:lnTo>
                    <a:pt x="446852" y="437113"/>
                  </a:lnTo>
                  <a:cubicBezTo>
                    <a:pt x="446793" y="478716"/>
                    <a:pt x="413082" y="512426"/>
                    <a:pt x="371480" y="512486"/>
                  </a:cubicBezTo>
                  <a:lnTo>
                    <a:pt x="318412" y="512486"/>
                  </a:lnTo>
                  <a:lnTo>
                    <a:pt x="318412" y="604778"/>
                  </a:lnTo>
                  <a:lnTo>
                    <a:pt x="106139" y="604778"/>
                  </a:lnTo>
                  <a:lnTo>
                    <a:pt x="106139" y="418055"/>
                  </a:lnTo>
                  <a:lnTo>
                    <a:pt x="100170" y="413440"/>
                  </a:lnTo>
                  <a:cubicBezTo>
                    <a:pt x="46322" y="371829"/>
                    <a:pt x="14969" y="307481"/>
                    <a:pt x="15384" y="239430"/>
                  </a:cubicBezTo>
                  <a:lnTo>
                    <a:pt x="15384" y="222787"/>
                  </a:lnTo>
                  <a:cubicBezTo>
                    <a:pt x="19323" y="106846"/>
                    <a:pt x="114657" y="15006"/>
                    <a:pt x="230664" y="15398"/>
                  </a:cubicBezTo>
                  <a:cubicBezTo>
                    <a:pt x="233315" y="15398"/>
                    <a:pt x="235979" y="15446"/>
                    <a:pt x="238655" y="15544"/>
                  </a:cubicBezTo>
                  <a:cubicBezTo>
                    <a:pt x="357768" y="19848"/>
                    <a:pt x="450921" y="119754"/>
                    <a:pt x="446891" y="238876"/>
                  </a:cubicBezTo>
                  <a:lnTo>
                    <a:pt x="446891" y="247383"/>
                  </a:lnTo>
                  <a:lnTo>
                    <a:pt x="448936" y="250944"/>
                  </a:lnTo>
                  <a:lnTo>
                    <a:pt x="502005" y="343236"/>
                  </a:lnTo>
                  <a:lnTo>
                    <a:pt x="502212" y="343590"/>
                  </a:lnTo>
                  <a:lnTo>
                    <a:pt x="502435" y="343936"/>
                  </a:lnTo>
                  <a:cubicBezTo>
                    <a:pt x="507433" y="349971"/>
                    <a:pt x="508907" y="358182"/>
                    <a:pt x="506319" y="365579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5A5EF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41" name="Vabakuju: kujund 88">
              <a:extLst>
                <a:ext uri="{FF2B5EF4-FFF2-40B4-BE49-F238E27FC236}">
                  <a16:creationId xmlns:a16="http://schemas.microsoft.com/office/drawing/2014/main" id="{0542F419-B37C-23A7-60D5-9A22F8FAC861}"/>
                </a:ext>
              </a:extLst>
            </p:cNvPr>
            <p:cNvSpPr/>
            <p:nvPr/>
          </p:nvSpPr>
          <p:spPr>
            <a:xfrm>
              <a:off x="10786661" y="3148830"/>
              <a:ext cx="65351" cy="98857"/>
            </a:xfrm>
            <a:custGeom>
              <a:avLst/>
              <a:gdLst>
                <a:gd name="connsiteX0" fmla="*/ 46146 w 65351"/>
                <a:gd name="connsiteY0" fmla="*/ 60398 h 98857"/>
                <a:gd name="connsiteX1" fmla="*/ 39586 w 65351"/>
                <a:gd name="connsiteY1" fmla="*/ 61628 h 98857"/>
                <a:gd name="connsiteX2" fmla="*/ 15382 w 65351"/>
                <a:gd name="connsiteY2" fmla="*/ 39847 h 98857"/>
                <a:gd name="connsiteX3" fmla="*/ 15382 w 65351"/>
                <a:gd name="connsiteY3" fmla="*/ 5791 h 98857"/>
                <a:gd name="connsiteX4" fmla="*/ 0 w 65351"/>
                <a:gd name="connsiteY4" fmla="*/ 0 h 98857"/>
                <a:gd name="connsiteX5" fmla="*/ 0 w 65351"/>
                <a:gd name="connsiteY5" fmla="*/ 46392 h 98857"/>
                <a:gd name="connsiteX6" fmla="*/ 28457 w 65351"/>
                <a:gd name="connsiteY6" fmla="*/ 72027 h 98857"/>
                <a:gd name="connsiteX7" fmla="*/ 38521 w 65351"/>
                <a:gd name="connsiteY7" fmla="*/ 97288 h 98857"/>
                <a:gd name="connsiteX8" fmla="*/ 63782 w 65351"/>
                <a:gd name="connsiteY8" fmla="*/ 87224 h 98857"/>
                <a:gd name="connsiteX9" fmla="*/ 53718 w 65351"/>
                <a:gd name="connsiteY9" fmla="*/ 61963 h 98857"/>
                <a:gd name="connsiteX10" fmla="*/ 46146 w 65351"/>
                <a:gd name="connsiteY10" fmla="*/ 60398 h 9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351" h="98857">
                  <a:moveTo>
                    <a:pt x="46146" y="60398"/>
                  </a:moveTo>
                  <a:cubicBezTo>
                    <a:pt x="43904" y="60417"/>
                    <a:pt x="41682" y="60834"/>
                    <a:pt x="39586" y="61628"/>
                  </a:cubicBezTo>
                  <a:lnTo>
                    <a:pt x="15382" y="39847"/>
                  </a:lnTo>
                  <a:lnTo>
                    <a:pt x="15382" y="5791"/>
                  </a:lnTo>
                  <a:cubicBezTo>
                    <a:pt x="10306" y="3769"/>
                    <a:pt x="5138" y="1738"/>
                    <a:pt x="0" y="0"/>
                  </a:cubicBezTo>
                  <a:lnTo>
                    <a:pt x="0" y="46392"/>
                  </a:lnTo>
                  <a:lnTo>
                    <a:pt x="28457" y="72027"/>
                  </a:lnTo>
                  <a:cubicBezTo>
                    <a:pt x="24260" y="81781"/>
                    <a:pt x="28766" y="93091"/>
                    <a:pt x="38521" y="97288"/>
                  </a:cubicBezTo>
                  <a:cubicBezTo>
                    <a:pt x="48275" y="101484"/>
                    <a:pt x="59585" y="96979"/>
                    <a:pt x="63782" y="87224"/>
                  </a:cubicBezTo>
                  <a:cubicBezTo>
                    <a:pt x="67978" y="77470"/>
                    <a:pt x="63473" y="66160"/>
                    <a:pt x="53718" y="61963"/>
                  </a:cubicBezTo>
                  <a:cubicBezTo>
                    <a:pt x="51326" y="60934"/>
                    <a:pt x="48751" y="60402"/>
                    <a:pt x="46146" y="60398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5A5EF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42" name="Vabakuju: kujund 89">
              <a:extLst>
                <a:ext uri="{FF2B5EF4-FFF2-40B4-BE49-F238E27FC236}">
                  <a16:creationId xmlns:a16="http://schemas.microsoft.com/office/drawing/2014/main" id="{D8850554-C884-0D3C-4886-EE2284A70CB7}"/>
                </a:ext>
              </a:extLst>
            </p:cNvPr>
            <p:cNvSpPr/>
            <p:nvPr/>
          </p:nvSpPr>
          <p:spPr>
            <a:xfrm>
              <a:off x="10542202" y="3147662"/>
              <a:ext cx="225225" cy="338466"/>
            </a:xfrm>
            <a:custGeom>
              <a:avLst/>
              <a:gdLst>
                <a:gd name="connsiteX0" fmla="*/ 206003 w 225225"/>
                <a:gd name="connsiteY0" fmla="*/ 215387 h 338466"/>
                <a:gd name="connsiteX1" fmla="*/ 198696 w 225225"/>
                <a:gd name="connsiteY1" fmla="*/ 216849 h 338466"/>
                <a:gd name="connsiteX2" fmla="*/ 144475 w 225225"/>
                <a:gd name="connsiteY2" fmla="*/ 162442 h 338466"/>
                <a:gd name="connsiteX3" fmla="*/ 144475 w 225225"/>
                <a:gd name="connsiteY3" fmla="*/ 73149 h 338466"/>
                <a:gd name="connsiteX4" fmla="*/ 190621 w 225225"/>
                <a:gd name="connsiteY4" fmla="*/ 73149 h 338466"/>
                <a:gd name="connsiteX5" fmla="*/ 190621 w 225225"/>
                <a:gd name="connsiteY5" fmla="*/ 109297 h 338466"/>
                <a:gd name="connsiteX6" fmla="*/ 180689 w 225225"/>
                <a:gd name="connsiteY6" fmla="*/ 134611 h 338466"/>
                <a:gd name="connsiteX7" fmla="*/ 206003 w 225225"/>
                <a:gd name="connsiteY7" fmla="*/ 144542 h 338466"/>
                <a:gd name="connsiteX8" fmla="*/ 215934 w 225225"/>
                <a:gd name="connsiteY8" fmla="*/ 119229 h 338466"/>
                <a:gd name="connsiteX9" fmla="*/ 206003 w 225225"/>
                <a:gd name="connsiteY9" fmla="*/ 109297 h 338466"/>
                <a:gd name="connsiteX10" fmla="*/ 206003 w 225225"/>
                <a:gd name="connsiteY10" fmla="*/ 57759 h 338466"/>
                <a:gd name="connsiteX11" fmla="*/ 144475 w 225225"/>
                <a:gd name="connsiteY11" fmla="*/ 57759 h 338466"/>
                <a:gd name="connsiteX12" fmla="*/ 144475 w 225225"/>
                <a:gd name="connsiteY12" fmla="*/ 36855 h 338466"/>
                <a:gd name="connsiteX13" fmla="*/ 154406 w 225225"/>
                <a:gd name="connsiteY13" fmla="*/ 11542 h 338466"/>
                <a:gd name="connsiteX14" fmla="*/ 129092 w 225225"/>
                <a:gd name="connsiteY14" fmla="*/ 1610 h 338466"/>
                <a:gd name="connsiteX15" fmla="*/ 119161 w 225225"/>
                <a:gd name="connsiteY15" fmla="*/ 26924 h 338466"/>
                <a:gd name="connsiteX16" fmla="*/ 129092 w 225225"/>
                <a:gd name="connsiteY16" fmla="*/ 36855 h 338466"/>
                <a:gd name="connsiteX17" fmla="*/ 129092 w 225225"/>
                <a:gd name="connsiteY17" fmla="*/ 168526 h 338466"/>
                <a:gd name="connsiteX18" fmla="*/ 154473 w 225225"/>
                <a:gd name="connsiteY18" fmla="*/ 194745 h 338466"/>
                <a:gd name="connsiteX19" fmla="*/ 113710 w 225225"/>
                <a:gd name="connsiteY19" fmla="*/ 235507 h 338466"/>
                <a:gd name="connsiteX20" fmla="*/ 113710 w 225225"/>
                <a:gd name="connsiteY20" fmla="*/ 273147 h 338466"/>
                <a:gd name="connsiteX21" fmla="*/ 67326 w 225225"/>
                <a:gd name="connsiteY21" fmla="*/ 273147 h 338466"/>
                <a:gd name="connsiteX22" fmla="*/ 37669 w 225225"/>
                <a:gd name="connsiteY22" fmla="*/ 238315 h 338466"/>
                <a:gd name="connsiteX23" fmla="*/ 28158 w 225225"/>
                <a:gd name="connsiteY23" fmla="*/ 212029 h 338466"/>
                <a:gd name="connsiteX24" fmla="*/ 1872 w 225225"/>
                <a:gd name="connsiteY24" fmla="*/ 221539 h 338466"/>
                <a:gd name="connsiteX25" fmla="*/ 11383 w 225225"/>
                <a:gd name="connsiteY25" fmla="*/ 247825 h 338466"/>
                <a:gd name="connsiteX26" fmla="*/ 25894 w 225225"/>
                <a:gd name="connsiteY26" fmla="*/ 248721 h 338466"/>
                <a:gd name="connsiteX27" fmla="*/ 60119 w 225225"/>
                <a:gd name="connsiteY27" fmla="*/ 288537 h 338466"/>
                <a:gd name="connsiteX28" fmla="*/ 113710 w 225225"/>
                <a:gd name="connsiteY28" fmla="*/ 288537 h 338466"/>
                <a:gd name="connsiteX29" fmla="*/ 113710 w 225225"/>
                <a:gd name="connsiteY29" fmla="*/ 301612 h 338466"/>
                <a:gd name="connsiteX30" fmla="*/ 103779 w 225225"/>
                <a:gd name="connsiteY30" fmla="*/ 326925 h 338466"/>
                <a:gd name="connsiteX31" fmla="*/ 129092 w 225225"/>
                <a:gd name="connsiteY31" fmla="*/ 336857 h 338466"/>
                <a:gd name="connsiteX32" fmla="*/ 139024 w 225225"/>
                <a:gd name="connsiteY32" fmla="*/ 311543 h 338466"/>
                <a:gd name="connsiteX33" fmla="*/ 129092 w 225225"/>
                <a:gd name="connsiteY33" fmla="*/ 301612 h 338466"/>
                <a:gd name="connsiteX34" fmla="*/ 129092 w 225225"/>
                <a:gd name="connsiteY34" fmla="*/ 241576 h 338466"/>
                <a:gd name="connsiteX35" fmla="*/ 165240 w 225225"/>
                <a:gd name="connsiteY35" fmla="*/ 205428 h 338466"/>
                <a:gd name="connsiteX36" fmla="*/ 187921 w 225225"/>
                <a:gd name="connsiteY36" fmla="*/ 228270 h 338466"/>
                <a:gd name="connsiteX37" fmla="*/ 199740 w 225225"/>
                <a:gd name="connsiteY37" fmla="*/ 252687 h 338466"/>
                <a:gd name="connsiteX38" fmla="*/ 224157 w 225225"/>
                <a:gd name="connsiteY38" fmla="*/ 240868 h 338466"/>
                <a:gd name="connsiteX39" fmla="*/ 212338 w 225225"/>
                <a:gd name="connsiteY39" fmla="*/ 216451 h 338466"/>
                <a:gd name="connsiteX40" fmla="*/ 206003 w 225225"/>
                <a:gd name="connsiteY40" fmla="*/ 215387 h 33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25225" h="338466">
                  <a:moveTo>
                    <a:pt x="206003" y="215387"/>
                  </a:moveTo>
                  <a:cubicBezTo>
                    <a:pt x="203495" y="215390"/>
                    <a:pt x="201012" y="215887"/>
                    <a:pt x="198696" y="216849"/>
                  </a:cubicBezTo>
                  <a:lnTo>
                    <a:pt x="144475" y="162442"/>
                  </a:lnTo>
                  <a:lnTo>
                    <a:pt x="144475" y="73149"/>
                  </a:lnTo>
                  <a:lnTo>
                    <a:pt x="190621" y="73149"/>
                  </a:lnTo>
                  <a:lnTo>
                    <a:pt x="190621" y="109297"/>
                  </a:lnTo>
                  <a:cubicBezTo>
                    <a:pt x="180889" y="113545"/>
                    <a:pt x="176442" y="124878"/>
                    <a:pt x="180689" y="134611"/>
                  </a:cubicBezTo>
                  <a:cubicBezTo>
                    <a:pt x="184937" y="144343"/>
                    <a:pt x="196271" y="148790"/>
                    <a:pt x="206003" y="144542"/>
                  </a:cubicBezTo>
                  <a:cubicBezTo>
                    <a:pt x="215735" y="140294"/>
                    <a:pt x="220182" y="128961"/>
                    <a:pt x="215934" y="119229"/>
                  </a:cubicBezTo>
                  <a:cubicBezTo>
                    <a:pt x="213995" y="114784"/>
                    <a:pt x="210448" y="111237"/>
                    <a:pt x="206003" y="109297"/>
                  </a:cubicBezTo>
                  <a:lnTo>
                    <a:pt x="206003" y="57759"/>
                  </a:lnTo>
                  <a:lnTo>
                    <a:pt x="144475" y="57759"/>
                  </a:lnTo>
                  <a:lnTo>
                    <a:pt x="144475" y="36855"/>
                  </a:lnTo>
                  <a:cubicBezTo>
                    <a:pt x="154207" y="32607"/>
                    <a:pt x="158654" y="21275"/>
                    <a:pt x="154406" y="11542"/>
                  </a:cubicBezTo>
                  <a:cubicBezTo>
                    <a:pt x="150158" y="1809"/>
                    <a:pt x="138825" y="-2638"/>
                    <a:pt x="129092" y="1610"/>
                  </a:cubicBezTo>
                  <a:cubicBezTo>
                    <a:pt x="119360" y="5858"/>
                    <a:pt x="114913" y="17191"/>
                    <a:pt x="119161" y="26924"/>
                  </a:cubicBezTo>
                  <a:cubicBezTo>
                    <a:pt x="121101" y="31368"/>
                    <a:pt x="124648" y="34915"/>
                    <a:pt x="129092" y="36855"/>
                  </a:cubicBezTo>
                  <a:lnTo>
                    <a:pt x="129092" y="168526"/>
                  </a:lnTo>
                  <a:lnTo>
                    <a:pt x="154473" y="194745"/>
                  </a:lnTo>
                  <a:lnTo>
                    <a:pt x="113710" y="235507"/>
                  </a:lnTo>
                  <a:lnTo>
                    <a:pt x="113710" y="273147"/>
                  </a:lnTo>
                  <a:lnTo>
                    <a:pt x="67326" y="273147"/>
                  </a:lnTo>
                  <a:lnTo>
                    <a:pt x="37669" y="238315"/>
                  </a:lnTo>
                  <a:cubicBezTo>
                    <a:pt x="42301" y="228430"/>
                    <a:pt x="38043" y="216661"/>
                    <a:pt x="28158" y="212029"/>
                  </a:cubicBezTo>
                  <a:cubicBezTo>
                    <a:pt x="18274" y="207396"/>
                    <a:pt x="6505" y="211654"/>
                    <a:pt x="1872" y="221539"/>
                  </a:cubicBezTo>
                  <a:cubicBezTo>
                    <a:pt x="-2760" y="231424"/>
                    <a:pt x="1499" y="243192"/>
                    <a:pt x="11383" y="247825"/>
                  </a:cubicBezTo>
                  <a:cubicBezTo>
                    <a:pt x="15931" y="249956"/>
                    <a:pt x="21119" y="250276"/>
                    <a:pt x="25894" y="248721"/>
                  </a:cubicBezTo>
                  <a:lnTo>
                    <a:pt x="60119" y="288537"/>
                  </a:lnTo>
                  <a:lnTo>
                    <a:pt x="113710" y="288537"/>
                  </a:lnTo>
                  <a:lnTo>
                    <a:pt x="113710" y="301612"/>
                  </a:lnTo>
                  <a:cubicBezTo>
                    <a:pt x="103978" y="305860"/>
                    <a:pt x="99531" y="317192"/>
                    <a:pt x="103779" y="326925"/>
                  </a:cubicBezTo>
                  <a:cubicBezTo>
                    <a:pt x="108027" y="336658"/>
                    <a:pt x="119360" y="341105"/>
                    <a:pt x="129092" y="336857"/>
                  </a:cubicBezTo>
                  <a:cubicBezTo>
                    <a:pt x="138825" y="332609"/>
                    <a:pt x="143272" y="321276"/>
                    <a:pt x="139024" y="311543"/>
                  </a:cubicBezTo>
                  <a:cubicBezTo>
                    <a:pt x="137084" y="307099"/>
                    <a:pt x="133537" y="303552"/>
                    <a:pt x="129092" y="301612"/>
                  </a:cubicBezTo>
                  <a:lnTo>
                    <a:pt x="129092" y="241576"/>
                  </a:lnTo>
                  <a:lnTo>
                    <a:pt x="165240" y="205428"/>
                  </a:lnTo>
                  <a:lnTo>
                    <a:pt x="187921" y="228270"/>
                  </a:lnTo>
                  <a:cubicBezTo>
                    <a:pt x="184443" y="238276"/>
                    <a:pt x="189734" y="249208"/>
                    <a:pt x="199740" y="252687"/>
                  </a:cubicBezTo>
                  <a:cubicBezTo>
                    <a:pt x="209746" y="256165"/>
                    <a:pt x="220678" y="250874"/>
                    <a:pt x="224157" y="240868"/>
                  </a:cubicBezTo>
                  <a:cubicBezTo>
                    <a:pt x="227636" y="230862"/>
                    <a:pt x="222344" y="219930"/>
                    <a:pt x="212338" y="216451"/>
                  </a:cubicBezTo>
                  <a:cubicBezTo>
                    <a:pt x="210301" y="215743"/>
                    <a:pt x="208160" y="215384"/>
                    <a:pt x="206003" y="215387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5A5EF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grpSp>
        <p:nvGrpSpPr>
          <p:cNvPr id="152" name="Rühm 126">
            <a:extLst>
              <a:ext uri="{FF2B5EF4-FFF2-40B4-BE49-F238E27FC236}">
                <a16:creationId xmlns:a16="http://schemas.microsoft.com/office/drawing/2014/main" id="{A5A4998D-7C42-05D5-BFB9-ECD9E78C9C47}"/>
              </a:ext>
            </a:extLst>
          </p:cNvPr>
          <p:cNvGrpSpPr/>
          <p:nvPr/>
        </p:nvGrpSpPr>
        <p:grpSpPr>
          <a:xfrm>
            <a:off x="3841742" y="5553492"/>
            <a:ext cx="378502" cy="293339"/>
            <a:chOff x="3841742" y="5553492"/>
            <a:chExt cx="378502" cy="293339"/>
          </a:xfrm>
        </p:grpSpPr>
        <p:sp>
          <p:nvSpPr>
            <p:cNvPr id="145" name="Vabakuju: kujund 91">
              <a:extLst>
                <a:ext uri="{FF2B5EF4-FFF2-40B4-BE49-F238E27FC236}">
                  <a16:creationId xmlns:a16="http://schemas.microsoft.com/office/drawing/2014/main" id="{5DD3513F-B298-0607-8BCC-683856980504}"/>
                </a:ext>
              </a:extLst>
            </p:cNvPr>
            <p:cNvSpPr/>
            <p:nvPr/>
          </p:nvSpPr>
          <p:spPr>
            <a:xfrm>
              <a:off x="3920215" y="5673161"/>
              <a:ext cx="57347" cy="101315"/>
            </a:xfrm>
            <a:custGeom>
              <a:avLst/>
              <a:gdLst>
                <a:gd name="connsiteX0" fmla="*/ 50658 w 57347"/>
                <a:gd name="connsiteY0" fmla="*/ 0 h 101315"/>
                <a:gd name="connsiteX1" fmla="*/ 0 w 57347"/>
                <a:gd name="connsiteY1" fmla="*/ 50658 h 101315"/>
                <a:gd name="connsiteX2" fmla="*/ 50658 w 57347"/>
                <a:gd name="connsiteY2" fmla="*/ 101316 h 101315"/>
                <a:gd name="connsiteX3" fmla="*/ 57348 w 57347"/>
                <a:gd name="connsiteY3" fmla="*/ 94626 h 101315"/>
                <a:gd name="connsiteX4" fmla="*/ 13380 w 57347"/>
                <a:gd name="connsiteY4" fmla="*/ 50658 h 101315"/>
                <a:gd name="connsiteX5" fmla="*/ 57348 w 57347"/>
                <a:gd name="connsiteY5" fmla="*/ 6690 h 101315"/>
                <a:gd name="connsiteX6" fmla="*/ 50658 w 57347"/>
                <a:gd name="connsiteY6" fmla="*/ 0 h 10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47" h="101315">
                  <a:moveTo>
                    <a:pt x="50658" y="0"/>
                  </a:moveTo>
                  <a:lnTo>
                    <a:pt x="0" y="50658"/>
                  </a:lnTo>
                  <a:lnTo>
                    <a:pt x="50658" y="101316"/>
                  </a:lnTo>
                  <a:lnTo>
                    <a:pt x="57348" y="94626"/>
                  </a:lnTo>
                  <a:lnTo>
                    <a:pt x="13380" y="50658"/>
                  </a:lnTo>
                  <a:lnTo>
                    <a:pt x="57348" y="6690"/>
                  </a:lnTo>
                  <a:lnTo>
                    <a:pt x="50658" y="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46" name="Vabakuju: kujund 92">
              <a:extLst>
                <a:ext uri="{FF2B5EF4-FFF2-40B4-BE49-F238E27FC236}">
                  <a16:creationId xmlns:a16="http://schemas.microsoft.com/office/drawing/2014/main" id="{D4E50F31-761F-3CF7-E848-470DDE3F8614}"/>
                </a:ext>
              </a:extLst>
            </p:cNvPr>
            <p:cNvSpPr/>
            <p:nvPr/>
          </p:nvSpPr>
          <p:spPr>
            <a:xfrm>
              <a:off x="4084423" y="5673161"/>
              <a:ext cx="57347" cy="101315"/>
            </a:xfrm>
            <a:custGeom>
              <a:avLst/>
              <a:gdLst>
                <a:gd name="connsiteX0" fmla="*/ 0 w 57347"/>
                <a:gd name="connsiteY0" fmla="*/ 6690 h 101315"/>
                <a:gd name="connsiteX1" fmla="*/ 43968 w 57347"/>
                <a:gd name="connsiteY1" fmla="*/ 50658 h 101315"/>
                <a:gd name="connsiteX2" fmla="*/ 0 w 57347"/>
                <a:gd name="connsiteY2" fmla="*/ 94626 h 101315"/>
                <a:gd name="connsiteX3" fmla="*/ 6690 w 57347"/>
                <a:gd name="connsiteY3" fmla="*/ 101316 h 101315"/>
                <a:gd name="connsiteX4" fmla="*/ 57348 w 57347"/>
                <a:gd name="connsiteY4" fmla="*/ 50658 h 101315"/>
                <a:gd name="connsiteX5" fmla="*/ 6690 w 57347"/>
                <a:gd name="connsiteY5" fmla="*/ 0 h 101315"/>
                <a:gd name="connsiteX6" fmla="*/ 0 w 57347"/>
                <a:gd name="connsiteY6" fmla="*/ 6690 h 10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47" h="101315">
                  <a:moveTo>
                    <a:pt x="0" y="6690"/>
                  </a:moveTo>
                  <a:lnTo>
                    <a:pt x="43968" y="50658"/>
                  </a:lnTo>
                  <a:lnTo>
                    <a:pt x="0" y="94626"/>
                  </a:lnTo>
                  <a:lnTo>
                    <a:pt x="6690" y="101316"/>
                  </a:lnTo>
                  <a:lnTo>
                    <a:pt x="57348" y="50658"/>
                  </a:lnTo>
                  <a:lnTo>
                    <a:pt x="6690" y="0"/>
                  </a:lnTo>
                  <a:lnTo>
                    <a:pt x="0" y="669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47" name="Vabakuju: kujund 93">
              <a:extLst>
                <a:ext uri="{FF2B5EF4-FFF2-40B4-BE49-F238E27FC236}">
                  <a16:creationId xmlns:a16="http://schemas.microsoft.com/office/drawing/2014/main" id="{96963975-FAB4-6A14-AD0A-58AB7BEC0283}"/>
                </a:ext>
              </a:extLst>
            </p:cNvPr>
            <p:cNvSpPr/>
            <p:nvPr/>
          </p:nvSpPr>
          <p:spPr>
            <a:xfrm rot="17609880">
              <a:off x="3971662" y="5721452"/>
              <a:ext cx="118660" cy="9462"/>
            </a:xfrm>
            <a:custGeom>
              <a:avLst/>
              <a:gdLst>
                <a:gd name="connsiteX0" fmla="*/ 0 w 118660"/>
                <a:gd name="connsiteY0" fmla="*/ 0 h 9462"/>
                <a:gd name="connsiteX1" fmla="*/ 118661 w 118660"/>
                <a:gd name="connsiteY1" fmla="*/ 0 h 9462"/>
                <a:gd name="connsiteX2" fmla="*/ 118661 w 118660"/>
                <a:gd name="connsiteY2" fmla="*/ 9463 h 9462"/>
                <a:gd name="connsiteX3" fmla="*/ 0 w 118660"/>
                <a:gd name="connsiteY3" fmla="*/ 9463 h 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660" h="9462">
                  <a:moveTo>
                    <a:pt x="0" y="0"/>
                  </a:moveTo>
                  <a:lnTo>
                    <a:pt x="118661" y="0"/>
                  </a:lnTo>
                  <a:lnTo>
                    <a:pt x="118661" y="9463"/>
                  </a:lnTo>
                  <a:lnTo>
                    <a:pt x="0" y="94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48" name="Vabakuju: kujund 94">
              <a:extLst>
                <a:ext uri="{FF2B5EF4-FFF2-40B4-BE49-F238E27FC236}">
                  <a16:creationId xmlns:a16="http://schemas.microsoft.com/office/drawing/2014/main" id="{FB24EF75-8C2A-52DC-F1C6-F453754BDCC8}"/>
                </a:ext>
              </a:extLst>
            </p:cNvPr>
            <p:cNvSpPr/>
            <p:nvPr/>
          </p:nvSpPr>
          <p:spPr>
            <a:xfrm>
              <a:off x="3841742" y="5553492"/>
              <a:ext cx="378502" cy="293339"/>
            </a:xfrm>
            <a:custGeom>
              <a:avLst/>
              <a:gdLst>
                <a:gd name="connsiteX0" fmla="*/ 0 w 378502"/>
                <a:gd name="connsiteY0" fmla="*/ 293339 h 293339"/>
                <a:gd name="connsiteX1" fmla="*/ 378503 w 378502"/>
                <a:gd name="connsiteY1" fmla="*/ 293339 h 293339"/>
                <a:gd name="connsiteX2" fmla="*/ 378503 w 378502"/>
                <a:gd name="connsiteY2" fmla="*/ 0 h 293339"/>
                <a:gd name="connsiteX3" fmla="*/ 0 w 378502"/>
                <a:gd name="connsiteY3" fmla="*/ 0 h 293339"/>
                <a:gd name="connsiteX4" fmla="*/ 9463 w 378502"/>
                <a:gd name="connsiteY4" fmla="*/ 283877 h 293339"/>
                <a:gd name="connsiteX5" fmla="*/ 9463 w 378502"/>
                <a:gd name="connsiteY5" fmla="*/ 75701 h 293339"/>
                <a:gd name="connsiteX6" fmla="*/ 369040 w 378502"/>
                <a:gd name="connsiteY6" fmla="*/ 75701 h 293339"/>
                <a:gd name="connsiteX7" fmla="*/ 369040 w 378502"/>
                <a:gd name="connsiteY7" fmla="*/ 283877 h 293339"/>
                <a:gd name="connsiteX8" fmla="*/ 369040 w 378502"/>
                <a:gd name="connsiteY8" fmla="*/ 9463 h 293339"/>
                <a:gd name="connsiteX9" fmla="*/ 369040 w 378502"/>
                <a:gd name="connsiteY9" fmla="*/ 66238 h 293339"/>
                <a:gd name="connsiteX10" fmla="*/ 9463 w 378502"/>
                <a:gd name="connsiteY10" fmla="*/ 66238 h 293339"/>
                <a:gd name="connsiteX11" fmla="*/ 9463 w 378502"/>
                <a:gd name="connsiteY11" fmla="*/ 9463 h 29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8502" h="293339">
                  <a:moveTo>
                    <a:pt x="0" y="293339"/>
                  </a:moveTo>
                  <a:lnTo>
                    <a:pt x="378503" y="293339"/>
                  </a:lnTo>
                  <a:lnTo>
                    <a:pt x="378503" y="0"/>
                  </a:lnTo>
                  <a:lnTo>
                    <a:pt x="0" y="0"/>
                  </a:lnTo>
                  <a:close/>
                  <a:moveTo>
                    <a:pt x="9463" y="283877"/>
                  </a:moveTo>
                  <a:lnTo>
                    <a:pt x="9463" y="75701"/>
                  </a:lnTo>
                  <a:lnTo>
                    <a:pt x="369040" y="75701"/>
                  </a:lnTo>
                  <a:lnTo>
                    <a:pt x="369040" y="283877"/>
                  </a:lnTo>
                  <a:close/>
                  <a:moveTo>
                    <a:pt x="369040" y="9463"/>
                  </a:moveTo>
                  <a:lnTo>
                    <a:pt x="369040" y="66238"/>
                  </a:lnTo>
                  <a:lnTo>
                    <a:pt x="9463" y="66238"/>
                  </a:lnTo>
                  <a:lnTo>
                    <a:pt x="9463" y="94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49" name="Vabakuju: kujund 95">
              <a:extLst>
                <a:ext uri="{FF2B5EF4-FFF2-40B4-BE49-F238E27FC236}">
                  <a16:creationId xmlns:a16="http://schemas.microsoft.com/office/drawing/2014/main" id="{26AD0A8D-CB1C-0528-2605-F86813C7FA40}"/>
                </a:ext>
              </a:extLst>
            </p:cNvPr>
            <p:cNvSpPr/>
            <p:nvPr/>
          </p:nvSpPr>
          <p:spPr>
            <a:xfrm>
              <a:off x="4092500" y="5581880"/>
              <a:ext cx="18925" cy="18925"/>
            </a:xfrm>
            <a:custGeom>
              <a:avLst/>
              <a:gdLst>
                <a:gd name="connsiteX0" fmla="*/ 18925 w 18925"/>
                <a:gd name="connsiteY0" fmla="*/ 9463 h 18925"/>
                <a:gd name="connsiteX1" fmla="*/ 9463 w 18925"/>
                <a:gd name="connsiteY1" fmla="*/ 18925 h 18925"/>
                <a:gd name="connsiteX2" fmla="*/ 0 w 18925"/>
                <a:gd name="connsiteY2" fmla="*/ 9463 h 18925"/>
                <a:gd name="connsiteX3" fmla="*/ 9463 w 18925"/>
                <a:gd name="connsiteY3" fmla="*/ 0 h 18925"/>
                <a:gd name="connsiteX4" fmla="*/ 18925 w 18925"/>
                <a:gd name="connsiteY4" fmla="*/ 9463 h 1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5" h="18925">
                  <a:moveTo>
                    <a:pt x="18925" y="9463"/>
                  </a:moveTo>
                  <a:cubicBezTo>
                    <a:pt x="18925" y="14689"/>
                    <a:pt x="14689" y="18925"/>
                    <a:pt x="9463" y="18925"/>
                  </a:cubicBezTo>
                  <a:cubicBezTo>
                    <a:pt x="4237" y="18925"/>
                    <a:pt x="0" y="14689"/>
                    <a:pt x="0" y="9463"/>
                  </a:cubicBezTo>
                  <a:cubicBezTo>
                    <a:pt x="0" y="4237"/>
                    <a:pt x="4237" y="0"/>
                    <a:pt x="9463" y="0"/>
                  </a:cubicBezTo>
                  <a:cubicBezTo>
                    <a:pt x="14689" y="0"/>
                    <a:pt x="18925" y="4237"/>
                    <a:pt x="18925" y="946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50" name="Vabakuju: kujund 96">
              <a:extLst>
                <a:ext uri="{FF2B5EF4-FFF2-40B4-BE49-F238E27FC236}">
                  <a16:creationId xmlns:a16="http://schemas.microsoft.com/office/drawing/2014/main" id="{019CA98F-0EC9-228E-BF3C-65C0A1174BBE}"/>
                </a:ext>
              </a:extLst>
            </p:cNvPr>
            <p:cNvSpPr/>
            <p:nvPr/>
          </p:nvSpPr>
          <p:spPr>
            <a:xfrm>
              <a:off x="4125619" y="5581880"/>
              <a:ext cx="18925" cy="18925"/>
            </a:xfrm>
            <a:custGeom>
              <a:avLst/>
              <a:gdLst>
                <a:gd name="connsiteX0" fmla="*/ 18925 w 18925"/>
                <a:gd name="connsiteY0" fmla="*/ 9463 h 18925"/>
                <a:gd name="connsiteX1" fmla="*/ 9463 w 18925"/>
                <a:gd name="connsiteY1" fmla="*/ 18925 h 18925"/>
                <a:gd name="connsiteX2" fmla="*/ 0 w 18925"/>
                <a:gd name="connsiteY2" fmla="*/ 9463 h 18925"/>
                <a:gd name="connsiteX3" fmla="*/ 9463 w 18925"/>
                <a:gd name="connsiteY3" fmla="*/ 0 h 18925"/>
                <a:gd name="connsiteX4" fmla="*/ 18925 w 18925"/>
                <a:gd name="connsiteY4" fmla="*/ 9463 h 1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5" h="18925">
                  <a:moveTo>
                    <a:pt x="18925" y="9463"/>
                  </a:moveTo>
                  <a:cubicBezTo>
                    <a:pt x="18925" y="14689"/>
                    <a:pt x="14689" y="18925"/>
                    <a:pt x="9463" y="18925"/>
                  </a:cubicBezTo>
                  <a:cubicBezTo>
                    <a:pt x="4237" y="18925"/>
                    <a:pt x="0" y="14689"/>
                    <a:pt x="0" y="9463"/>
                  </a:cubicBezTo>
                  <a:cubicBezTo>
                    <a:pt x="0" y="4237"/>
                    <a:pt x="4237" y="0"/>
                    <a:pt x="9463" y="0"/>
                  </a:cubicBezTo>
                  <a:cubicBezTo>
                    <a:pt x="14689" y="0"/>
                    <a:pt x="18925" y="4237"/>
                    <a:pt x="18925" y="946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51" name="Vabakuju: kujund 97">
              <a:extLst>
                <a:ext uri="{FF2B5EF4-FFF2-40B4-BE49-F238E27FC236}">
                  <a16:creationId xmlns:a16="http://schemas.microsoft.com/office/drawing/2014/main" id="{83FBD358-617C-010D-BD82-0B916049D8DC}"/>
                </a:ext>
              </a:extLst>
            </p:cNvPr>
            <p:cNvSpPr/>
            <p:nvPr/>
          </p:nvSpPr>
          <p:spPr>
            <a:xfrm>
              <a:off x="4158738" y="5581880"/>
              <a:ext cx="18925" cy="18925"/>
            </a:xfrm>
            <a:custGeom>
              <a:avLst/>
              <a:gdLst>
                <a:gd name="connsiteX0" fmla="*/ 18925 w 18925"/>
                <a:gd name="connsiteY0" fmla="*/ 9463 h 18925"/>
                <a:gd name="connsiteX1" fmla="*/ 9463 w 18925"/>
                <a:gd name="connsiteY1" fmla="*/ 18925 h 18925"/>
                <a:gd name="connsiteX2" fmla="*/ 0 w 18925"/>
                <a:gd name="connsiteY2" fmla="*/ 9463 h 18925"/>
                <a:gd name="connsiteX3" fmla="*/ 9463 w 18925"/>
                <a:gd name="connsiteY3" fmla="*/ 0 h 18925"/>
                <a:gd name="connsiteX4" fmla="*/ 18925 w 18925"/>
                <a:gd name="connsiteY4" fmla="*/ 9463 h 1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5" h="18925">
                  <a:moveTo>
                    <a:pt x="18925" y="9463"/>
                  </a:moveTo>
                  <a:cubicBezTo>
                    <a:pt x="18925" y="14689"/>
                    <a:pt x="14689" y="18925"/>
                    <a:pt x="9463" y="18925"/>
                  </a:cubicBezTo>
                  <a:cubicBezTo>
                    <a:pt x="4237" y="18925"/>
                    <a:pt x="0" y="14689"/>
                    <a:pt x="0" y="9463"/>
                  </a:cubicBezTo>
                  <a:cubicBezTo>
                    <a:pt x="0" y="4237"/>
                    <a:pt x="4237" y="0"/>
                    <a:pt x="9463" y="0"/>
                  </a:cubicBezTo>
                  <a:cubicBezTo>
                    <a:pt x="14689" y="0"/>
                    <a:pt x="18925" y="4237"/>
                    <a:pt x="18925" y="946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grpSp>
        <p:nvGrpSpPr>
          <p:cNvPr id="160" name="Rühm 124">
            <a:extLst>
              <a:ext uri="{FF2B5EF4-FFF2-40B4-BE49-F238E27FC236}">
                <a16:creationId xmlns:a16="http://schemas.microsoft.com/office/drawing/2014/main" id="{C1CF154B-3E59-E6DE-7816-92CC6D2FFE0B}"/>
              </a:ext>
            </a:extLst>
          </p:cNvPr>
          <p:cNvGrpSpPr/>
          <p:nvPr/>
        </p:nvGrpSpPr>
        <p:grpSpPr>
          <a:xfrm>
            <a:off x="5772438" y="5514979"/>
            <a:ext cx="381692" cy="381861"/>
            <a:chOff x="5772438" y="5514979"/>
            <a:chExt cx="381692" cy="381861"/>
          </a:xfrm>
        </p:grpSpPr>
        <p:sp>
          <p:nvSpPr>
            <p:cNvPr id="154" name="Vabakuju: kujund 99">
              <a:extLst>
                <a:ext uri="{FF2B5EF4-FFF2-40B4-BE49-F238E27FC236}">
                  <a16:creationId xmlns:a16="http://schemas.microsoft.com/office/drawing/2014/main" id="{662906F8-24DA-0F2E-7C04-543FCBA35DC0}"/>
                </a:ext>
              </a:extLst>
            </p:cNvPr>
            <p:cNvSpPr/>
            <p:nvPr/>
          </p:nvSpPr>
          <p:spPr>
            <a:xfrm>
              <a:off x="5772438" y="5514979"/>
              <a:ext cx="381692" cy="381861"/>
            </a:xfrm>
            <a:custGeom>
              <a:avLst/>
              <a:gdLst>
                <a:gd name="connsiteX0" fmla="*/ 0 w 381692"/>
                <a:gd name="connsiteY0" fmla="*/ 0 h 381861"/>
                <a:gd name="connsiteX1" fmla="*/ 0 w 381692"/>
                <a:gd name="connsiteY1" fmla="*/ 381861 h 381861"/>
                <a:gd name="connsiteX2" fmla="*/ 381693 w 381692"/>
                <a:gd name="connsiteY2" fmla="*/ 381861 h 381861"/>
                <a:gd name="connsiteX3" fmla="*/ 381693 w 381692"/>
                <a:gd name="connsiteY3" fmla="*/ 370630 h 381861"/>
                <a:gd name="connsiteX4" fmla="*/ 11231 w 381692"/>
                <a:gd name="connsiteY4" fmla="*/ 370630 h 381861"/>
                <a:gd name="connsiteX5" fmla="*/ 11231 w 381692"/>
                <a:gd name="connsiteY5" fmla="*/ 0 h 381861"/>
                <a:gd name="connsiteX6" fmla="*/ 0 w 381692"/>
                <a:gd name="connsiteY6" fmla="*/ 0 h 38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692" h="381861">
                  <a:moveTo>
                    <a:pt x="0" y="0"/>
                  </a:moveTo>
                  <a:lnTo>
                    <a:pt x="0" y="381861"/>
                  </a:lnTo>
                  <a:lnTo>
                    <a:pt x="381693" y="381861"/>
                  </a:lnTo>
                  <a:lnTo>
                    <a:pt x="381693" y="370630"/>
                  </a:lnTo>
                  <a:lnTo>
                    <a:pt x="11231" y="370630"/>
                  </a:lnTo>
                  <a:lnTo>
                    <a:pt x="112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9CC7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55" name="Vabakuju: kujund 100">
              <a:extLst>
                <a:ext uri="{FF2B5EF4-FFF2-40B4-BE49-F238E27FC236}">
                  <a16:creationId xmlns:a16="http://schemas.microsoft.com/office/drawing/2014/main" id="{7333227D-14ED-7029-5375-532F9956EA3B}"/>
                </a:ext>
              </a:extLst>
            </p:cNvPr>
            <p:cNvSpPr/>
            <p:nvPr/>
          </p:nvSpPr>
          <p:spPr>
            <a:xfrm>
              <a:off x="6070082" y="5807103"/>
              <a:ext cx="61771" cy="44924"/>
            </a:xfrm>
            <a:custGeom>
              <a:avLst/>
              <a:gdLst>
                <a:gd name="connsiteX0" fmla="*/ 0 w 61771"/>
                <a:gd name="connsiteY0" fmla="*/ 44925 h 44924"/>
                <a:gd name="connsiteX1" fmla="*/ 61772 w 61771"/>
                <a:gd name="connsiteY1" fmla="*/ 44925 h 44924"/>
                <a:gd name="connsiteX2" fmla="*/ 61772 w 61771"/>
                <a:gd name="connsiteY2" fmla="*/ 0 h 44924"/>
                <a:gd name="connsiteX3" fmla="*/ 0 w 61771"/>
                <a:gd name="connsiteY3" fmla="*/ 0 h 44924"/>
                <a:gd name="connsiteX4" fmla="*/ 11231 w 61771"/>
                <a:gd name="connsiteY4" fmla="*/ 11231 h 44924"/>
                <a:gd name="connsiteX5" fmla="*/ 50540 w 61771"/>
                <a:gd name="connsiteY5" fmla="*/ 11231 h 44924"/>
                <a:gd name="connsiteX6" fmla="*/ 50540 w 61771"/>
                <a:gd name="connsiteY6" fmla="*/ 33694 h 44924"/>
                <a:gd name="connsiteX7" fmla="*/ 11231 w 61771"/>
                <a:gd name="connsiteY7" fmla="*/ 33694 h 4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71" h="44924">
                  <a:moveTo>
                    <a:pt x="0" y="44925"/>
                  </a:moveTo>
                  <a:lnTo>
                    <a:pt x="61772" y="44925"/>
                  </a:lnTo>
                  <a:lnTo>
                    <a:pt x="61772" y="0"/>
                  </a:lnTo>
                  <a:lnTo>
                    <a:pt x="0" y="0"/>
                  </a:lnTo>
                  <a:close/>
                  <a:moveTo>
                    <a:pt x="11231" y="11231"/>
                  </a:moveTo>
                  <a:lnTo>
                    <a:pt x="50540" y="11231"/>
                  </a:lnTo>
                  <a:lnTo>
                    <a:pt x="50540" y="33694"/>
                  </a:lnTo>
                  <a:lnTo>
                    <a:pt x="11231" y="33694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9CC7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56" name="Vabakuju: kujund 101">
              <a:extLst>
                <a:ext uri="{FF2B5EF4-FFF2-40B4-BE49-F238E27FC236}">
                  <a16:creationId xmlns:a16="http://schemas.microsoft.com/office/drawing/2014/main" id="{727B99E4-6DC1-79A4-D07C-3A7BD852DC8A}"/>
                </a:ext>
              </a:extLst>
            </p:cNvPr>
            <p:cNvSpPr/>
            <p:nvPr/>
          </p:nvSpPr>
          <p:spPr>
            <a:xfrm>
              <a:off x="6025152" y="5745314"/>
              <a:ext cx="67387" cy="44924"/>
            </a:xfrm>
            <a:custGeom>
              <a:avLst/>
              <a:gdLst>
                <a:gd name="connsiteX0" fmla="*/ 0 w 67387"/>
                <a:gd name="connsiteY0" fmla="*/ 44925 h 44924"/>
                <a:gd name="connsiteX1" fmla="*/ 67387 w 67387"/>
                <a:gd name="connsiteY1" fmla="*/ 44925 h 44924"/>
                <a:gd name="connsiteX2" fmla="*/ 67387 w 67387"/>
                <a:gd name="connsiteY2" fmla="*/ 0 h 44924"/>
                <a:gd name="connsiteX3" fmla="*/ 0 w 67387"/>
                <a:gd name="connsiteY3" fmla="*/ 0 h 44924"/>
                <a:gd name="connsiteX4" fmla="*/ 11231 w 67387"/>
                <a:gd name="connsiteY4" fmla="*/ 11231 h 44924"/>
                <a:gd name="connsiteX5" fmla="*/ 56156 w 67387"/>
                <a:gd name="connsiteY5" fmla="*/ 11231 h 44924"/>
                <a:gd name="connsiteX6" fmla="*/ 56156 w 67387"/>
                <a:gd name="connsiteY6" fmla="*/ 33694 h 44924"/>
                <a:gd name="connsiteX7" fmla="*/ 11231 w 67387"/>
                <a:gd name="connsiteY7" fmla="*/ 33694 h 4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387" h="44924">
                  <a:moveTo>
                    <a:pt x="0" y="44925"/>
                  </a:moveTo>
                  <a:lnTo>
                    <a:pt x="67387" y="44925"/>
                  </a:lnTo>
                  <a:lnTo>
                    <a:pt x="67387" y="0"/>
                  </a:lnTo>
                  <a:lnTo>
                    <a:pt x="0" y="0"/>
                  </a:lnTo>
                  <a:close/>
                  <a:moveTo>
                    <a:pt x="11231" y="11231"/>
                  </a:moveTo>
                  <a:lnTo>
                    <a:pt x="56156" y="11231"/>
                  </a:lnTo>
                  <a:lnTo>
                    <a:pt x="56156" y="33694"/>
                  </a:lnTo>
                  <a:lnTo>
                    <a:pt x="11231" y="33694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9CC7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57" name="Vabakuju: kujund 102">
              <a:extLst>
                <a:ext uri="{FF2B5EF4-FFF2-40B4-BE49-F238E27FC236}">
                  <a16:creationId xmlns:a16="http://schemas.microsoft.com/office/drawing/2014/main" id="{45ED4A34-E31A-16F7-ABD2-6ADBDADE7AE1}"/>
                </a:ext>
              </a:extLst>
            </p:cNvPr>
            <p:cNvSpPr/>
            <p:nvPr/>
          </p:nvSpPr>
          <p:spPr>
            <a:xfrm>
              <a:off x="5940923" y="5683514"/>
              <a:ext cx="123543" cy="44924"/>
            </a:xfrm>
            <a:custGeom>
              <a:avLst/>
              <a:gdLst>
                <a:gd name="connsiteX0" fmla="*/ 123543 w 123543"/>
                <a:gd name="connsiteY0" fmla="*/ 0 h 44924"/>
                <a:gd name="connsiteX1" fmla="*/ 0 w 123543"/>
                <a:gd name="connsiteY1" fmla="*/ 0 h 44924"/>
                <a:gd name="connsiteX2" fmla="*/ 0 w 123543"/>
                <a:gd name="connsiteY2" fmla="*/ 44925 h 44924"/>
                <a:gd name="connsiteX3" fmla="*/ 123543 w 123543"/>
                <a:gd name="connsiteY3" fmla="*/ 44925 h 44924"/>
                <a:gd name="connsiteX4" fmla="*/ 112312 w 123543"/>
                <a:gd name="connsiteY4" fmla="*/ 33694 h 44924"/>
                <a:gd name="connsiteX5" fmla="*/ 11231 w 123543"/>
                <a:gd name="connsiteY5" fmla="*/ 33694 h 44924"/>
                <a:gd name="connsiteX6" fmla="*/ 11231 w 123543"/>
                <a:gd name="connsiteY6" fmla="*/ 11231 h 44924"/>
                <a:gd name="connsiteX7" fmla="*/ 112312 w 123543"/>
                <a:gd name="connsiteY7" fmla="*/ 11231 h 4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543" h="44924">
                  <a:moveTo>
                    <a:pt x="123543" y="0"/>
                  </a:moveTo>
                  <a:lnTo>
                    <a:pt x="0" y="0"/>
                  </a:lnTo>
                  <a:lnTo>
                    <a:pt x="0" y="44925"/>
                  </a:lnTo>
                  <a:lnTo>
                    <a:pt x="123543" y="44925"/>
                  </a:lnTo>
                  <a:close/>
                  <a:moveTo>
                    <a:pt x="112312" y="33694"/>
                  </a:moveTo>
                  <a:lnTo>
                    <a:pt x="11231" y="33694"/>
                  </a:lnTo>
                  <a:lnTo>
                    <a:pt x="11231" y="11231"/>
                  </a:lnTo>
                  <a:lnTo>
                    <a:pt x="112312" y="11231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9CC7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58" name="Vabakuju: kujund 103">
              <a:extLst>
                <a:ext uri="{FF2B5EF4-FFF2-40B4-BE49-F238E27FC236}">
                  <a16:creationId xmlns:a16="http://schemas.microsoft.com/office/drawing/2014/main" id="{6C624B64-8069-0DA1-39E0-24F11741E6E7}"/>
                </a:ext>
              </a:extLst>
            </p:cNvPr>
            <p:cNvSpPr/>
            <p:nvPr/>
          </p:nvSpPr>
          <p:spPr>
            <a:xfrm>
              <a:off x="5884762" y="5621737"/>
              <a:ext cx="196546" cy="44924"/>
            </a:xfrm>
            <a:custGeom>
              <a:avLst/>
              <a:gdLst>
                <a:gd name="connsiteX0" fmla="*/ 0 w 196546"/>
                <a:gd name="connsiteY0" fmla="*/ 44925 h 44924"/>
                <a:gd name="connsiteX1" fmla="*/ 196546 w 196546"/>
                <a:gd name="connsiteY1" fmla="*/ 44925 h 44924"/>
                <a:gd name="connsiteX2" fmla="*/ 196546 w 196546"/>
                <a:gd name="connsiteY2" fmla="*/ 0 h 44924"/>
                <a:gd name="connsiteX3" fmla="*/ 0 w 196546"/>
                <a:gd name="connsiteY3" fmla="*/ 0 h 44924"/>
                <a:gd name="connsiteX4" fmla="*/ 11231 w 196546"/>
                <a:gd name="connsiteY4" fmla="*/ 11231 h 44924"/>
                <a:gd name="connsiteX5" fmla="*/ 185315 w 196546"/>
                <a:gd name="connsiteY5" fmla="*/ 11231 h 44924"/>
                <a:gd name="connsiteX6" fmla="*/ 185315 w 196546"/>
                <a:gd name="connsiteY6" fmla="*/ 33694 h 44924"/>
                <a:gd name="connsiteX7" fmla="*/ 11231 w 196546"/>
                <a:gd name="connsiteY7" fmla="*/ 33694 h 4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546" h="44924">
                  <a:moveTo>
                    <a:pt x="0" y="44925"/>
                  </a:moveTo>
                  <a:lnTo>
                    <a:pt x="196546" y="44925"/>
                  </a:lnTo>
                  <a:lnTo>
                    <a:pt x="196546" y="0"/>
                  </a:lnTo>
                  <a:lnTo>
                    <a:pt x="0" y="0"/>
                  </a:lnTo>
                  <a:close/>
                  <a:moveTo>
                    <a:pt x="11231" y="11231"/>
                  </a:moveTo>
                  <a:lnTo>
                    <a:pt x="185315" y="11231"/>
                  </a:lnTo>
                  <a:lnTo>
                    <a:pt x="185315" y="33694"/>
                  </a:lnTo>
                  <a:lnTo>
                    <a:pt x="11231" y="33694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9CC7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59" name="Vabakuju: kujund 104">
              <a:extLst>
                <a:ext uri="{FF2B5EF4-FFF2-40B4-BE49-F238E27FC236}">
                  <a16:creationId xmlns:a16="http://schemas.microsoft.com/office/drawing/2014/main" id="{32D6E4FF-6938-FD23-FF83-CA51CA698AD6}"/>
                </a:ext>
              </a:extLst>
            </p:cNvPr>
            <p:cNvSpPr/>
            <p:nvPr/>
          </p:nvSpPr>
          <p:spPr>
            <a:xfrm>
              <a:off x="5817369" y="5559949"/>
              <a:ext cx="117927" cy="44924"/>
            </a:xfrm>
            <a:custGeom>
              <a:avLst/>
              <a:gdLst>
                <a:gd name="connsiteX0" fmla="*/ 0 w 117927"/>
                <a:gd name="connsiteY0" fmla="*/ 44925 h 44924"/>
                <a:gd name="connsiteX1" fmla="*/ 117928 w 117927"/>
                <a:gd name="connsiteY1" fmla="*/ 44925 h 44924"/>
                <a:gd name="connsiteX2" fmla="*/ 117928 w 117927"/>
                <a:gd name="connsiteY2" fmla="*/ 0 h 44924"/>
                <a:gd name="connsiteX3" fmla="*/ 0 w 117927"/>
                <a:gd name="connsiteY3" fmla="*/ 0 h 44924"/>
                <a:gd name="connsiteX4" fmla="*/ 11231 w 117927"/>
                <a:gd name="connsiteY4" fmla="*/ 11231 h 44924"/>
                <a:gd name="connsiteX5" fmla="*/ 106696 w 117927"/>
                <a:gd name="connsiteY5" fmla="*/ 11231 h 44924"/>
                <a:gd name="connsiteX6" fmla="*/ 106696 w 117927"/>
                <a:gd name="connsiteY6" fmla="*/ 33694 h 44924"/>
                <a:gd name="connsiteX7" fmla="*/ 11231 w 117927"/>
                <a:gd name="connsiteY7" fmla="*/ 33694 h 4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927" h="44924">
                  <a:moveTo>
                    <a:pt x="0" y="44925"/>
                  </a:moveTo>
                  <a:lnTo>
                    <a:pt x="117928" y="44925"/>
                  </a:lnTo>
                  <a:lnTo>
                    <a:pt x="117928" y="0"/>
                  </a:lnTo>
                  <a:lnTo>
                    <a:pt x="0" y="0"/>
                  </a:lnTo>
                  <a:close/>
                  <a:moveTo>
                    <a:pt x="11231" y="11231"/>
                  </a:moveTo>
                  <a:lnTo>
                    <a:pt x="106696" y="11231"/>
                  </a:lnTo>
                  <a:lnTo>
                    <a:pt x="106696" y="33694"/>
                  </a:lnTo>
                  <a:lnTo>
                    <a:pt x="11231" y="33694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9CC7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grpSp>
        <p:nvGrpSpPr>
          <p:cNvPr id="169" name="Rühm 122">
            <a:extLst>
              <a:ext uri="{FF2B5EF4-FFF2-40B4-BE49-F238E27FC236}">
                <a16:creationId xmlns:a16="http://schemas.microsoft.com/office/drawing/2014/main" id="{13CF609E-62FE-210B-E3B8-412E224BA357}"/>
              </a:ext>
            </a:extLst>
          </p:cNvPr>
          <p:cNvGrpSpPr/>
          <p:nvPr/>
        </p:nvGrpSpPr>
        <p:grpSpPr>
          <a:xfrm>
            <a:off x="7817883" y="5488120"/>
            <a:ext cx="301525" cy="402034"/>
            <a:chOff x="7817883" y="5488120"/>
            <a:chExt cx="301525" cy="402034"/>
          </a:xfrm>
        </p:grpSpPr>
        <p:sp>
          <p:nvSpPr>
            <p:cNvPr id="162" name="Vabakuju: kujund 106">
              <a:extLst>
                <a:ext uri="{FF2B5EF4-FFF2-40B4-BE49-F238E27FC236}">
                  <a16:creationId xmlns:a16="http://schemas.microsoft.com/office/drawing/2014/main" id="{EB6BBBC7-271C-C677-49F7-EC808794694B}"/>
                </a:ext>
              </a:extLst>
            </p:cNvPr>
            <p:cNvSpPr/>
            <p:nvPr/>
          </p:nvSpPr>
          <p:spPr>
            <a:xfrm>
              <a:off x="7817883" y="5488120"/>
              <a:ext cx="301525" cy="402034"/>
            </a:xfrm>
            <a:custGeom>
              <a:avLst/>
              <a:gdLst>
                <a:gd name="connsiteX0" fmla="*/ 301526 w 301525"/>
                <a:gd name="connsiteY0" fmla="*/ 0 h 402034"/>
                <a:gd name="connsiteX1" fmla="*/ 0 w 301525"/>
                <a:gd name="connsiteY1" fmla="*/ 0 h 402034"/>
                <a:gd name="connsiteX2" fmla="*/ 0 w 301525"/>
                <a:gd name="connsiteY2" fmla="*/ 402034 h 402034"/>
                <a:gd name="connsiteX3" fmla="*/ 301526 w 301525"/>
                <a:gd name="connsiteY3" fmla="*/ 402034 h 402034"/>
                <a:gd name="connsiteX4" fmla="*/ 291475 w 301525"/>
                <a:gd name="connsiteY4" fmla="*/ 391983 h 402034"/>
                <a:gd name="connsiteX5" fmla="*/ 10051 w 301525"/>
                <a:gd name="connsiteY5" fmla="*/ 391983 h 402034"/>
                <a:gd name="connsiteX6" fmla="*/ 10051 w 301525"/>
                <a:gd name="connsiteY6" fmla="*/ 10051 h 402034"/>
                <a:gd name="connsiteX7" fmla="*/ 291475 w 301525"/>
                <a:gd name="connsiteY7" fmla="*/ 10051 h 40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525" h="402034">
                  <a:moveTo>
                    <a:pt x="301526" y="0"/>
                  </a:moveTo>
                  <a:lnTo>
                    <a:pt x="0" y="0"/>
                  </a:lnTo>
                  <a:lnTo>
                    <a:pt x="0" y="402034"/>
                  </a:lnTo>
                  <a:lnTo>
                    <a:pt x="301526" y="402034"/>
                  </a:lnTo>
                  <a:close/>
                  <a:moveTo>
                    <a:pt x="291475" y="391983"/>
                  </a:moveTo>
                  <a:lnTo>
                    <a:pt x="10051" y="391983"/>
                  </a:lnTo>
                  <a:lnTo>
                    <a:pt x="10051" y="10051"/>
                  </a:lnTo>
                  <a:lnTo>
                    <a:pt x="291475" y="10051"/>
                  </a:lnTo>
                  <a:close/>
                </a:path>
              </a:pathLst>
            </a:custGeom>
            <a:solidFill>
              <a:srgbClr val="000000"/>
            </a:solidFill>
            <a:ln w="14174" cap="flat">
              <a:solidFill>
                <a:srgbClr val="50E2F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63" name="Vabakuju: kujund 107">
              <a:extLst>
                <a:ext uri="{FF2B5EF4-FFF2-40B4-BE49-F238E27FC236}">
                  <a16:creationId xmlns:a16="http://schemas.microsoft.com/office/drawing/2014/main" id="{385935ED-F9C2-FBD4-1AD2-DF4D962FA290}"/>
                </a:ext>
              </a:extLst>
            </p:cNvPr>
            <p:cNvSpPr/>
            <p:nvPr/>
          </p:nvSpPr>
          <p:spPr>
            <a:xfrm>
              <a:off x="7868137" y="5563501"/>
              <a:ext cx="201017" cy="10050"/>
            </a:xfrm>
            <a:custGeom>
              <a:avLst/>
              <a:gdLst>
                <a:gd name="connsiteX0" fmla="*/ 0 w 201017"/>
                <a:gd name="connsiteY0" fmla="*/ 0 h 10050"/>
                <a:gd name="connsiteX1" fmla="*/ 201017 w 201017"/>
                <a:gd name="connsiteY1" fmla="*/ 0 h 10050"/>
                <a:gd name="connsiteX2" fmla="*/ 201017 w 201017"/>
                <a:gd name="connsiteY2" fmla="*/ 10051 h 10050"/>
                <a:gd name="connsiteX3" fmla="*/ 0 w 201017"/>
                <a:gd name="connsiteY3" fmla="*/ 10051 h 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017" h="10050">
                  <a:moveTo>
                    <a:pt x="0" y="0"/>
                  </a:moveTo>
                  <a:lnTo>
                    <a:pt x="201017" y="0"/>
                  </a:lnTo>
                  <a:lnTo>
                    <a:pt x="201017" y="10051"/>
                  </a:lnTo>
                  <a:lnTo>
                    <a:pt x="0" y="10051"/>
                  </a:lnTo>
                  <a:close/>
                </a:path>
              </a:pathLst>
            </a:custGeom>
            <a:solidFill>
              <a:srgbClr val="000000"/>
            </a:solidFill>
            <a:ln w="14174" cap="flat">
              <a:solidFill>
                <a:srgbClr val="50E2F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64" name="Vabakuju: kujund 108">
              <a:extLst>
                <a:ext uri="{FF2B5EF4-FFF2-40B4-BE49-F238E27FC236}">
                  <a16:creationId xmlns:a16="http://schemas.microsoft.com/office/drawing/2014/main" id="{717C0AC9-A6D6-67D0-FC53-39C52F5BEA75}"/>
                </a:ext>
              </a:extLst>
            </p:cNvPr>
            <p:cNvSpPr/>
            <p:nvPr/>
          </p:nvSpPr>
          <p:spPr>
            <a:xfrm>
              <a:off x="7868137" y="5603705"/>
              <a:ext cx="201017" cy="10050"/>
            </a:xfrm>
            <a:custGeom>
              <a:avLst/>
              <a:gdLst>
                <a:gd name="connsiteX0" fmla="*/ 0 w 201017"/>
                <a:gd name="connsiteY0" fmla="*/ 0 h 10050"/>
                <a:gd name="connsiteX1" fmla="*/ 201017 w 201017"/>
                <a:gd name="connsiteY1" fmla="*/ 0 h 10050"/>
                <a:gd name="connsiteX2" fmla="*/ 201017 w 201017"/>
                <a:gd name="connsiteY2" fmla="*/ 10051 h 10050"/>
                <a:gd name="connsiteX3" fmla="*/ 0 w 201017"/>
                <a:gd name="connsiteY3" fmla="*/ 10051 h 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017" h="10050">
                  <a:moveTo>
                    <a:pt x="0" y="0"/>
                  </a:moveTo>
                  <a:lnTo>
                    <a:pt x="201017" y="0"/>
                  </a:lnTo>
                  <a:lnTo>
                    <a:pt x="201017" y="10051"/>
                  </a:lnTo>
                  <a:lnTo>
                    <a:pt x="0" y="10051"/>
                  </a:lnTo>
                  <a:close/>
                </a:path>
              </a:pathLst>
            </a:custGeom>
            <a:solidFill>
              <a:srgbClr val="000000"/>
            </a:solidFill>
            <a:ln w="14174" cap="flat">
              <a:solidFill>
                <a:srgbClr val="50E2F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65" name="Vabakuju: kujund 109">
              <a:extLst>
                <a:ext uri="{FF2B5EF4-FFF2-40B4-BE49-F238E27FC236}">
                  <a16:creationId xmlns:a16="http://schemas.microsoft.com/office/drawing/2014/main" id="{D480CAD3-DD41-8882-F51F-2E933C91C7F5}"/>
                </a:ext>
              </a:extLst>
            </p:cNvPr>
            <p:cNvSpPr/>
            <p:nvPr/>
          </p:nvSpPr>
          <p:spPr>
            <a:xfrm>
              <a:off x="7868137" y="5643908"/>
              <a:ext cx="201017" cy="10050"/>
            </a:xfrm>
            <a:custGeom>
              <a:avLst/>
              <a:gdLst>
                <a:gd name="connsiteX0" fmla="*/ 0 w 201017"/>
                <a:gd name="connsiteY0" fmla="*/ 0 h 10050"/>
                <a:gd name="connsiteX1" fmla="*/ 201017 w 201017"/>
                <a:gd name="connsiteY1" fmla="*/ 0 h 10050"/>
                <a:gd name="connsiteX2" fmla="*/ 201017 w 201017"/>
                <a:gd name="connsiteY2" fmla="*/ 10051 h 10050"/>
                <a:gd name="connsiteX3" fmla="*/ 0 w 201017"/>
                <a:gd name="connsiteY3" fmla="*/ 10051 h 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017" h="10050">
                  <a:moveTo>
                    <a:pt x="0" y="0"/>
                  </a:moveTo>
                  <a:lnTo>
                    <a:pt x="201017" y="0"/>
                  </a:lnTo>
                  <a:lnTo>
                    <a:pt x="201017" y="10051"/>
                  </a:lnTo>
                  <a:lnTo>
                    <a:pt x="0" y="10051"/>
                  </a:lnTo>
                  <a:close/>
                </a:path>
              </a:pathLst>
            </a:custGeom>
            <a:solidFill>
              <a:srgbClr val="000000"/>
            </a:solidFill>
            <a:ln w="14174" cap="flat">
              <a:solidFill>
                <a:srgbClr val="50E2F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66" name="Vabakuju: kujund 111">
              <a:extLst>
                <a:ext uri="{FF2B5EF4-FFF2-40B4-BE49-F238E27FC236}">
                  <a16:creationId xmlns:a16="http://schemas.microsoft.com/office/drawing/2014/main" id="{D40F68F9-C2B8-00B1-2F65-CE0FD107247D}"/>
                </a:ext>
              </a:extLst>
            </p:cNvPr>
            <p:cNvSpPr/>
            <p:nvPr/>
          </p:nvSpPr>
          <p:spPr>
            <a:xfrm>
              <a:off x="7968646" y="5684112"/>
              <a:ext cx="100508" cy="10050"/>
            </a:xfrm>
            <a:custGeom>
              <a:avLst/>
              <a:gdLst>
                <a:gd name="connsiteX0" fmla="*/ 0 w 100508"/>
                <a:gd name="connsiteY0" fmla="*/ 0 h 10050"/>
                <a:gd name="connsiteX1" fmla="*/ 100509 w 100508"/>
                <a:gd name="connsiteY1" fmla="*/ 0 h 10050"/>
                <a:gd name="connsiteX2" fmla="*/ 100509 w 100508"/>
                <a:gd name="connsiteY2" fmla="*/ 10051 h 10050"/>
                <a:gd name="connsiteX3" fmla="*/ 0 w 100508"/>
                <a:gd name="connsiteY3" fmla="*/ 10051 h 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08" h="10050">
                  <a:moveTo>
                    <a:pt x="0" y="0"/>
                  </a:moveTo>
                  <a:lnTo>
                    <a:pt x="100509" y="0"/>
                  </a:lnTo>
                  <a:lnTo>
                    <a:pt x="100509" y="10051"/>
                  </a:lnTo>
                  <a:lnTo>
                    <a:pt x="0" y="10051"/>
                  </a:lnTo>
                  <a:close/>
                </a:path>
              </a:pathLst>
            </a:custGeom>
            <a:solidFill>
              <a:srgbClr val="000000"/>
            </a:solidFill>
            <a:ln w="14174" cap="flat">
              <a:solidFill>
                <a:srgbClr val="50E2F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67" name="Vabakuju: kujund 112">
              <a:extLst>
                <a:ext uri="{FF2B5EF4-FFF2-40B4-BE49-F238E27FC236}">
                  <a16:creationId xmlns:a16="http://schemas.microsoft.com/office/drawing/2014/main" id="{34A7C56C-F870-4BC1-7073-D783F177673C}"/>
                </a:ext>
              </a:extLst>
            </p:cNvPr>
            <p:cNvSpPr/>
            <p:nvPr/>
          </p:nvSpPr>
          <p:spPr>
            <a:xfrm>
              <a:off x="7868137" y="5784620"/>
              <a:ext cx="100508" cy="10050"/>
            </a:xfrm>
            <a:custGeom>
              <a:avLst/>
              <a:gdLst>
                <a:gd name="connsiteX0" fmla="*/ 0 w 100508"/>
                <a:gd name="connsiteY0" fmla="*/ 0 h 10050"/>
                <a:gd name="connsiteX1" fmla="*/ 100509 w 100508"/>
                <a:gd name="connsiteY1" fmla="*/ 0 h 10050"/>
                <a:gd name="connsiteX2" fmla="*/ 100509 w 100508"/>
                <a:gd name="connsiteY2" fmla="*/ 10051 h 10050"/>
                <a:gd name="connsiteX3" fmla="*/ 0 w 100508"/>
                <a:gd name="connsiteY3" fmla="*/ 10051 h 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08" h="10050">
                  <a:moveTo>
                    <a:pt x="0" y="0"/>
                  </a:moveTo>
                  <a:lnTo>
                    <a:pt x="100509" y="0"/>
                  </a:lnTo>
                  <a:lnTo>
                    <a:pt x="100509" y="10051"/>
                  </a:lnTo>
                  <a:lnTo>
                    <a:pt x="0" y="10051"/>
                  </a:lnTo>
                  <a:close/>
                </a:path>
              </a:pathLst>
            </a:custGeom>
            <a:solidFill>
              <a:srgbClr val="000000"/>
            </a:solidFill>
            <a:ln w="14174" cap="flat">
              <a:solidFill>
                <a:srgbClr val="50E2F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68" name="Vabakuju: kujund 113">
              <a:extLst>
                <a:ext uri="{FF2B5EF4-FFF2-40B4-BE49-F238E27FC236}">
                  <a16:creationId xmlns:a16="http://schemas.microsoft.com/office/drawing/2014/main" id="{EA528B6C-1341-1E1A-0E1F-6D5C00950AD6}"/>
                </a:ext>
              </a:extLst>
            </p:cNvPr>
            <p:cNvSpPr/>
            <p:nvPr/>
          </p:nvSpPr>
          <p:spPr>
            <a:xfrm>
              <a:off x="8002784" y="5755940"/>
              <a:ext cx="64898" cy="64898"/>
            </a:xfrm>
            <a:custGeom>
              <a:avLst/>
              <a:gdLst>
                <a:gd name="connsiteX0" fmla="*/ 7106 w 64898"/>
                <a:gd name="connsiteY0" fmla="*/ 0 h 64898"/>
                <a:gd name="connsiteX1" fmla="*/ 32449 w 64898"/>
                <a:gd name="connsiteY1" fmla="*/ 25343 h 64898"/>
                <a:gd name="connsiteX2" fmla="*/ 57792 w 64898"/>
                <a:gd name="connsiteY2" fmla="*/ 0 h 64898"/>
                <a:gd name="connsiteX3" fmla="*/ 64898 w 64898"/>
                <a:gd name="connsiteY3" fmla="*/ 7106 h 64898"/>
                <a:gd name="connsiteX4" fmla="*/ 39555 w 64898"/>
                <a:gd name="connsiteY4" fmla="*/ 32449 h 64898"/>
                <a:gd name="connsiteX5" fmla="*/ 64898 w 64898"/>
                <a:gd name="connsiteY5" fmla="*/ 57792 h 64898"/>
                <a:gd name="connsiteX6" fmla="*/ 57792 w 64898"/>
                <a:gd name="connsiteY6" fmla="*/ 64898 h 64898"/>
                <a:gd name="connsiteX7" fmla="*/ 32449 w 64898"/>
                <a:gd name="connsiteY7" fmla="*/ 39555 h 64898"/>
                <a:gd name="connsiteX8" fmla="*/ 7106 w 64898"/>
                <a:gd name="connsiteY8" fmla="*/ 64898 h 64898"/>
                <a:gd name="connsiteX9" fmla="*/ 0 w 64898"/>
                <a:gd name="connsiteY9" fmla="*/ 57792 h 64898"/>
                <a:gd name="connsiteX10" fmla="*/ 25343 w 64898"/>
                <a:gd name="connsiteY10" fmla="*/ 32449 h 64898"/>
                <a:gd name="connsiteX11" fmla="*/ 0 w 64898"/>
                <a:gd name="connsiteY11" fmla="*/ 7106 h 64898"/>
                <a:gd name="connsiteX12" fmla="*/ 7106 w 64898"/>
                <a:gd name="connsiteY12" fmla="*/ 0 h 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898" h="64898">
                  <a:moveTo>
                    <a:pt x="7106" y="0"/>
                  </a:moveTo>
                  <a:lnTo>
                    <a:pt x="32449" y="25343"/>
                  </a:lnTo>
                  <a:lnTo>
                    <a:pt x="57792" y="0"/>
                  </a:lnTo>
                  <a:lnTo>
                    <a:pt x="64898" y="7106"/>
                  </a:lnTo>
                  <a:lnTo>
                    <a:pt x="39555" y="32449"/>
                  </a:lnTo>
                  <a:lnTo>
                    <a:pt x="64898" y="57792"/>
                  </a:lnTo>
                  <a:lnTo>
                    <a:pt x="57792" y="64898"/>
                  </a:lnTo>
                  <a:lnTo>
                    <a:pt x="32449" y="39555"/>
                  </a:lnTo>
                  <a:lnTo>
                    <a:pt x="7106" y="64898"/>
                  </a:lnTo>
                  <a:lnTo>
                    <a:pt x="0" y="57792"/>
                  </a:lnTo>
                  <a:lnTo>
                    <a:pt x="25343" y="32449"/>
                  </a:lnTo>
                  <a:lnTo>
                    <a:pt x="0" y="7106"/>
                  </a:lnTo>
                  <a:lnTo>
                    <a:pt x="7106" y="0"/>
                  </a:lnTo>
                  <a:close/>
                </a:path>
              </a:pathLst>
            </a:custGeom>
            <a:solidFill>
              <a:srgbClr val="000000"/>
            </a:solidFill>
            <a:ln w="14174" cap="flat">
              <a:solidFill>
                <a:srgbClr val="50E2F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sp>
        <p:nvSpPr>
          <p:cNvPr id="171" name="Kuusnurk 252">
            <a:extLst>
              <a:ext uri="{FF2B5EF4-FFF2-40B4-BE49-F238E27FC236}">
                <a16:creationId xmlns:a16="http://schemas.microsoft.com/office/drawing/2014/main" id="{05969028-F8DB-EBB5-8670-B942E1D86220}"/>
              </a:ext>
            </a:extLst>
          </p:cNvPr>
          <p:cNvSpPr/>
          <p:nvPr/>
        </p:nvSpPr>
        <p:spPr>
          <a:xfrm rot="5400000">
            <a:off x="850540" y="4826157"/>
            <a:ext cx="914402" cy="1093022"/>
          </a:xfrm>
          <a:custGeom>
            <a:avLst/>
            <a:gdLst>
              <a:gd name="connsiteX0" fmla="*/ 0 w 914402"/>
              <a:gd name="connsiteY0" fmla="*/ 546511 h 1093022"/>
              <a:gd name="connsiteX1" fmla="*/ 228601 w 914402"/>
              <a:gd name="connsiteY1" fmla="*/ 0 h 1093022"/>
              <a:gd name="connsiteX2" fmla="*/ 685802 w 914402"/>
              <a:gd name="connsiteY2" fmla="*/ 0 h 1093022"/>
              <a:gd name="connsiteX3" fmla="*/ 914402 w 914402"/>
              <a:gd name="connsiteY3" fmla="*/ 546511 h 1093022"/>
              <a:gd name="connsiteX4" fmla="*/ 685802 w 914402"/>
              <a:gd name="connsiteY4" fmla="*/ 1093022 h 1093022"/>
              <a:gd name="connsiteX5" fmla="*/ 228601 w 914402"/>
              <a:gd name="connsiteY5" fmla="*/ 1093022 h 1093022"/>
              <a:gd name="connsiteX6" fmla="*/ 0 w 914402"/>
              <a:gd name="connsiteY6" fmla="*/ 546511 h 109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2" h="1093022" extrusionOk="0">
                <a:moveTo>
                  <a:pt x="0" y="546511"/>
                </a:moveTo>
                <a:cubicBezTo>
                  <a:pt x="119213" y="322660"/>
                  <a:pt x="155926" y="235144"/>
                  <a:pt x="228601" y="0"/>
                </a:cubicBezTo>
                <a:cubicBezTo>
                  <a:pt x="387750" y="9397"/>
                  <a:pt x="459057" y="11140"/>
                  <a:pt x="685802" y="0"/>
                </a:cubicBezTo>
                <a:cubicBezTo>
                  <a:pt x="769114" y="202301"/>
                  <a:pt x="838275" y="403480"/>
                  <a:pt x="914402" y="546511"/>
                </a:cubicBezTo>
                <a:cubicBezTo>
                  <a:pt x="844310" y="668302"/>
                  <a:pt x="733406" y="980453"/>
                  <a:pt x="685802" y="1093022"/>
                </a:cubicBezTo>
                <a:cubicBezTo>
                  <a:pt x="570345" y="1081183"/>
                  <a:pt x="394728" y="1098470"/>
                  <a:pt x="228601" y="1093022"/>
                </a:cubicBezTo>
                <a:cubicBezTo>
                  <a:pt x="109347" y="835139"/>
                  <a:pt x="71552" y="758076"/>
                  <a:pt x="0" y="546511"/>
                </a:cubicBezTo>
                <a:close/>
              </a:path>
            </a:pathLst>
          </a:custGeom>
          <a:noFill/>
          <a:ln w="38100" cap="flat">
            <a:solidFill>
              <a:srgbClr val="669900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519318664">
                  <a:prstGeom prst="hexag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algn="ctr"/>
            <a:endParaRPr lang="et-EE" sz="1600">
              <a:solidFill>
                <a:schemeClr val="bg1"/>
              </a:solidFill>
            </a:endParaRPr>
          </a:p>
        </p:txBody>
      </p:sp>
      <p:graphicFrame>
        <p:nvGraphicFramePr>
          <p:cNvPr id="173" name="Tabel 253">
            <a:extLst>
              <a:ext uri="{FF2B5EF4-FFF2-40B4-BE49-F238E27FC236}">
                <a16:creationId xmlns:a16="http://schemas.microsoft.com/office/drawing/2014/main" id="{2065EB28-4341-65F6-57CC-3FA2FB6A9114}"/>
              </a:ext>
            </a:extLst>
          </p:cNvPr>
          <p:cNvGraphicFramePr>
            <a:graphicFrameLocks noGrp="1"/>
          </p:cNvGraphicFramePr>
          <p:nvPr/>
        </p:nvGraphicFramePr>
        <p:xfrm>
          <a:off x="490675" y="5894632"/>
          <a:ext cx="1661064" cy="640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61064">
                  <a:extLst>
                    <a:ext uri="{9D8B030D-6E8A-4147-A177-3AD203B41FA5}">
                      <a16:colId xmlns:a16="http://schemas.microsoft.com/office/drawing/2014/main" val="2512347194"/>
                    </a:ext>
                  </a:extLst>
                </a:gridCol>
              </a:tblGrid>
              <a:tr h="431727">
                <a:tc>
                  <a:txBody>
                    <a:bodyPr/>
                    <a:lstStyle/>
                    <a:p>
                      <a:pPr algn="ctr"/>
                      <a:r>
                        <a:rPr lang="et-EE" err="1"/>
                        <a:t>SOMi</a:t>
                      </a:r>
                      <a:r>
                        <a:rPr lang="et-EE"/>
                        <a:t> rohe- tegevuskava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143009"/>
                  </a:ext>
                </a:extLst>
              </a:tr>
            </a:tbl>
          </a:graphicData>
        </a:graphic>
      </p:graphicFrame>
      <p:grpSp>
        <p:nvGrpSpPr>
          <p:cNvPr id="179" name="Rühm 121">
            <a:extLst>
              <a:ext uri="{FF2B5EF4-FFF2-40B4-BE49-F238E27FC236}">
                <a16:creationId xmlns:a16="http://schemas.microsoft.com/office/drawing/2014/main" id="{5812A771-2235-25B6-E172-6479D81911F1}"/>
              </a:ext>
            </a:extLst>
          </p:cNvPr>
          <p:cNvGrpSpPr/>
          <p:nvPr/>
        </p:nvGrpSpPr>
        <p:grpSpPr>
          <a:xfrm>
            <a:off x="1056114" y="5094329"/>
            <a:ext cx="456807" cy="562810"/>
            <a:chOff x="1056114" y="5094329"/>
            <a:chExt cx="456807" cy="562810"/>
          </a:xfrm>
        </p:grpSpPr>
        <p:sp>
          <p:nvSpPr>
            <p:cNvPr id="175" name="Vabakuju: kujund 117">
              <a:extLst>
                <a:ext uri="{FF2B5EF4-FFF2-40B4-BE49-F238E27FC236}">
                  <a16:creationId xmlns:a16="http://schemas.microsoft.com/office/drawing/2014/main" id="{B70098EE-499B-07A5-FEFE-CB80B0492352}"/>
                </a:ext>
              </a:extLst>
            </p:cNvPr>
            <p:cNvSpPr/>
            <p:nvPr/>
          </p:nvSpPr>
          <p:spPr>
            <a:xfrm>
              <a:off x="1219273" y="5257518"/>
              <a:ext cx="130488" cy="130488"/>
            </a:xfrm>
            <a:custGeom>
              <a:avLst/>
              <a:gdLst>
                <a:gd name="connsiteX0" fmla="*/ 130489 w 130488"/>
                <a:gd name="connsiteY0" fmla="*/ 65244 h 130488"/>
                <a:gd name="connsiteX1" fmla="*/ 65244 w 130488"/>
                <a:gd name="connsiteY1" fmla="*/ 0 h 130488"/>
                <a:gd name="connsiteX2" fmla="*/ 0 w 130488"/>
                <a:gd name="connsiteY2" fmla="*/ 65244 h 130488"/>
                <a:gd name="connsiteX3" fmla="*/ 65244 w 130488"/>
                <a:gd name="connsiteY3" fmla="*/ 130489 h 130488"/>
                <a:gd name="connsiteX4" fmla="*/ 130489 w 130488"/>
                <a:gd name="connsiteY4" fmla="*/ 65244 h 130488"/>
                <a:gd name="connsiteX5" fmla="*/ 16311 w 130488"/>
                <a:gd name="connsiteY5" fmla="*/ 65244 h 130488"/>
                <a:gd name="connsiteX6" fmla="*/ 65244 w 130488"/>
                <a:gd name="connsiteY6" fmla="*/ 16311 h 130488"/>
                <a:gd name="connsiteX7" fmla="*/ 114178 w 130488"/>
                <a:gd name="connsiteY7" fmla="*/ 65244 h 130488"/>
                <a:gd name="connsiteX8" fmla="*/ 65244 w 130488"/>
                <a:gd name="connsiteY8" fmla="*/ 114178 h 130488"/>
                <a:gd name="connsiteX9" fmla="*/ 16311 w 130488"/>
                <a:gd name="connsiteY9" fmla="*/ 65244 h 13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88" h="130488">
                  <a:moveTo>
                    <a:pt x="130489" y="65244"/>
                  </a:moveTo>
                  <a:cubicBezTo>
                    <a:pt x="130489" y="29211"/>
                    <a:pt x="101278" y="0"/>
                    <a:pt x="65244" y="0"/>
                  </a:cubicBezTo>
                  <a:cubicBezTo>
                    <a:pt x="29211" y="0"/>
                    <a:pt x="0" y="29211"/>
                    <a:pt x="0" y="65244"/>
                  </a:cubicBezTo>
                  <a:cubicBezTo>
                    <a:pt x="0" y="101278"/>
                    <a:pt x="29211" y="130489"/>
                    <a:pt x="65244" y="130489"/>
                  </a:cubicBezTo>
                  <a:cubicBezTo>
                    <a:pt x="101261" y="130448"/>
                    <a:pt x="130448" y="101261"/>
                    <a:pt x="130489" y="65244"/>
                  </a:cubicBezTo>
                  <a:close/>
                  <a:moveTo>
                    <a:pt x="16311" y="65244"/>
                  </a:moveTo>
                  <a:cubicBezTo>
                    <a:pt x="16311" y="38219"/>
                    <a:pt x="38219" y="16311"/>
                    <a:pt x="65244" y="16311"/>
                  </a:cubicBezTo>
                  <a:cubicBezTo>
                    <a:pt x="92269" y="16311"/>
                    <a:pt x="114178" y="38219"/>
                    <a:pt x="114178" y="65244"/>
                  </a:cubicBezTo>
                  <a:cubicBezTo>
                    <a:pt x="114178" y="92269"/>
                    <a:pt x="92269" y="114178"/>
                    <a:pt x="65244" y="114178"/>
                  </a:cubicBezTo>
                  <a:cubicBezTo>
                    <a:pt x="38231" y="114151"/>
                    <a:pt x="16338" y="92258"/>
                    <a:pt x="16311" y="65244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6699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76" name="Vabakuju: kujund 118">
              <a:extLst>
                <a:ext uri="{FF2B5EF4-FFF2-40B4-BE49-F238E27FC236}">
                  <a16:creationId xmlns:a16="http://schemas.microsoft.com/office/drawing/2014/main" id="{53CB86C8-8E2B-4E1D-66C6-3D60EE3E0DF6}"/>
                </a:ext>
              </a:extLst>
            </p:cNvPr>
            <p:cNvSpPr/>
            <p:nvPr/>
          </p:nvSpPr>
          <p:spPr>
            <a:xfrm>
              <a:off x="1056114" y="5094329"/>
              <a:ext cx="456807" cy="562810"/>
            </a:xfrm>
            <a:custGeom>
              <a:avLst/>
              <a:gdLst>
                <a:gd name="connsiteX0" fmla="*/ 395111 w 456807"/>
                <a:gd name="connsiteY0" fmla="*/ 503356 h 562810"/>
                <a:gd name="connsiteX1" fmla="*/ 277337 w 456807"/>
                <a:gd name="connsiteY1" fmla="*/ 490267 h 562810"/>
                <a:gd name="connsiteX2" fmla="*/ 277337 w 456807"/>
                <a:gd name="connsiteY2" fmla="*/ 451454 h 562810"/>
                <a:gd name="connsiteX3" fmla="*/ 451454 w 456807"/>
                <a:gd name="connsiteY3" fmla="*/ 179470 h 562810"/>
                <a:gd name="connsiteX4" fmla="*/ 179470 w 456807"/>
                <a:gd name="connsiteY4" fmla="*/ 5353 h 562810"/>
                <a:gd name="connsiteX5" fmla="*/ 5353 w 456807"/>
                <a:gd name="connsiteY5" fmla="*/ 277337 h 562810"/>
                <a:gd name="connsiteX6" fmla="*/ 179470 w 456807"/>
                <a:gd name="connsiteY6" fmla="*/ 451454 h 562810"/>
                <a:gd name="connsiteX7" fmla="*/ 179470 w 456807"/>
                <a:gd name="connsiteY7" fmla="*/ 490267 h 562810"/>
                <a:gd name="connsiteX8" fmla="*/ 61696 w 456807"/>
                <a:gd name="connsiteY8" fmla="*/ 503315 h 562810"/>
                <a:gd name="connsiteX9" fmla="*/ 32671 w 456807"/>
                <a:gd name="connsiteY9" fmla="*/ 535775 h 562810"/>
                <a:gd name="connsiteX10" fmla="*/ 32671 w 456807"/>
                <a:gd name="connsiteY10" fmla="*/ 562810 h 562810"/>
                <a:gd name="connsiteX11" fmla="*/ 424137 w 456807"/>
                <a:gd name="connsiteY11" fmla="*/ 562810 h 562810"/>
                <a:gd name="connsiteX12" fmla="*/ 424137 w 456807"/>
                <a:gd name="connsiteY12" fmla="*/ 535775 h 562810"/>
                <a:gd name="connsiteX13" fmla="*/ 395111 w 456807"/>
                <a:gd name="connsiteY13" fmla="*/ 503356 h 562810"/>
                <a:gd name="connsiteX14" fmla="*/ 16359 w 456807"/>
                <a:gd name="connsiteY14" fmla="*/ 228433 h 562810"/>
                <a:gd name="connsiteX15" fmla="*/ 228404 w 456807"/>
                <a:gd name="connsiteY15" fmla="*/ 16389 h 562810"/>
                <a:gd name="connsiteX16" fmla="*/ 440448 w 456807"/>
                <a:gd name="connsiteY16" fmla="*/ 228433 h 562810"/>
                <a:gd name="connsiteX17" fmla="*/ 228404 w 456807"/>
                <a:gd name="connsiteY17" fmla="*/ 440477 h 562810"/>
                <a:gd name="connsiteX18" fmla="*/ 16359 w 456807"/>
                <a:gd name="connsiteY18" fmla="*/ 228433 h 562810"/>
                <a:gd name="connsiteX19" fmla="*/ 407826 w 456807"/>
                <a:gd name="connsiteY19" fmla="*/ 546499 h 562810"/>
                <a:gd name="connsiteX20" fmla="*/ 48982 w 456807"/>
                <a:gd name="connsiteY20" fmla="*/ 546499 h 562810"/>
                <a:gd name="connsiteX21" fmla="*/ 48982 w 456807"/>
                <a:gd name="connsiteY21" fmla="*/ 535775 h 562810"/>
                <a:gd name="connsiteX22" fmla="*/ 63490 w 456807"/>
                <a:gd name="connsiteY22" fmla="*/ 519586 h 562810"/>
                <a:gd name="connsiteX23" fmla="*/ 195781 w 456807"/>
                <a:gd name="connsiteY23" fmla="*/ 504906 h 562810"/>
                <a:gd name="connsiteX24" fmla="*/ 195781 w 456807"/>
                <a:gd name="connsiteY24" fmla="*/ 454423 h 562810"/>
                <a:gd name="connsiteX25" fmla="*/ 261026 w 456807"/>
                <a:gd name="connsiteY25" fmla="*/ 454423 h 562810"/>
                <a:gd name="connsiteX26" fmla="*/ 261026 w 456807"/>
                <a:gd name="connsiteY26" fmla="*/ 504906 h 562810"/>
                <a:gd name="connsiteX27" fmla="*/ 393317 w 456807"/>
                <a:gd name="connsiteY27" fmla="*/ 519586 h 562810"/>
                <a:gd name="connsiteX28" fmla="*/ 407826 w 456807"/>
                <a:gd name="connsiteY28" fmla="*/ 535775 h 56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6807" h="562810">
                  <a:moveTo>
                    <a:pt x="395111" y="503356"/>
                  </a:moveTo>
                  <a:lnTo>
                    <a:pt x="277337" y="490267"/>
                  </a:lnTo>
                  <a:lnTo>
                    <a:pt x="277337" y="451454"/>
                  </a:lnTo>
                  <a:cubicBezTo>
                    <a:pt x="400525" y="424429"/>
                    <a:pt x="478479" y="302658"/>
                    <a:pt x="451454" y="179470"/>
                  </a:cubicBezTo>
                  <a:cubicBezTo>
                    <a:pt x="424429" y="56282"/>
                    <a:pt x="302658" y="-21672"/>
                    <a:pt x="179470" y="5353"/>
                  </a:cubicBezTo>
                  <a:cubicBezTo>
                    <a:pt x="56283" y="32378"/>
                    <a:pt x="-21672" y="154150"/>
                    <a:pt x="5353" y="277337"/>
                  </a:cubicBezTo>
                  <a:cubicBezTo>
                    <a:pt x="24448" y="364378"/>
                    <a:pt x="92429" y="432359"/>
                    <a:pt x="179470" y="451454"/>
                  </a:cubicBezTo>
                  <a:lnTo>
                    <a:pt x="179470" y="490267"/>
                  </a:lnTo>
                  <a:lnTo>
                    <a:pt x="61696" y="503315"/>
                  </a:lnTo>
                  <a:cubicBezTo>
                    <a:pt x="45159" y="505150"/>
                    <a:pt x="32653" y="519136"/>
                    <a:pt x="32671" y="535775"/>
                  </a:cubicBezTo>
                  <a:lnTo>
                    <a:pt x="32671" y="562810"/>
                  </a:lnTo>
                  <a:lnTo>
                    <a:pt x="424137" y="562810"/>
                  </a:lnTo>
                  <a:lnTo>
                    <a:pt x="424137" y="535775"/>
                  </a:lnTo>
                  <a:cubicBezTo>
                    <a:pt x="424134" y="519152"/>
                    <a:pt x="411632" y="505189"/>
                    <a:pt x="395111" y="503356"/>
                  </a:cubicBezTo>
                  <a:close/>
                  <a:moveTo>
                    <a:pt x="16359" y="228433"/>
                  </a:moveTo>
                  <a:cubicBezTo>
                    <a:pt x="16359" y="111324"/>
                    <a:pt x="111295" y="16389"/>
                    <a:pt x="228404" y="16389"/>
                  </a:cubicBezTo>
                  <a:cubicBezTo>
                    <a:pt x="345512" y="16389"/>
                    <a:pt x="440448" y="111324"/>
                    <a:pt x="440448" y="228433"/>
                  </a:cubicBezTo>
                  <a:cubicBezTo>
                    <a:pt x="440448" y="345542"/>
                    <a:pt x="345512" y="440477"/>
                    <a:pt x="228404" y="440477"/>
                  </a:cubicBezTo>
                  <a:cubicBezTo>
                    <a:pt x="111349" y="440347"/>
                    <a:pt x="16490" y="345488"/>
                    <a:pt x="16359" y="228433"/>
                  </a:cubicBezTo>
                  <a:close/>
                  <a:moveTo>
                    <a:pt x="407826" y="546499"/>
                  </a:moveTo>
                  <a:lnTo>
                    <a:pt x="48982" y="546499"/>
                  </a:lnTo>
                  <a:lnTo>
                    <a:pt x="48982" y="535775"/>
                  </a:lnTo>
                  <a:cubicBezTo>
                    <a:pt x="48993" y="527472"/>
                    <a:pt x="55239" y="520503"/>
                    <a:pt x="63490" y="519586"/>
                  </a:cubicBezTo>
                  <a:lnTo>
                    <a:pt x="195781" y="504906"/>
                  </a:lnTo>
                  <a:lnTo>
                    <a:pt x="195781" y="454423"/>
                  </a:lnTo>
                  <a:cubicBezTo>
                    <a:pt x="217415" y="457577"/>
                    <a:pt x="239392" y="457577"/>
                    <a:pt x="261026" y="454423"/>
                  </a:cubicBezTo>
                  <a:lnTo>
                    <a:pt x="261026" y="504906"/>
                  </a:lnTo>
                  <a:lnTo>
                    <a:pt x="393317" y="519586"/>
                  </a:lnTo>
                  <a:cubicBezTo>
                    <a:pt x="401569" y="520503"/>
                    <a:pt x="407814" y="527472"/>
                    <a:pt x="407826" y="535775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6699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77" name="Vabakuju: kujund 119">
              <a:extLst>
                <a:ext uri="{FF2B5EF4-FFF2-40B4-BE49-F238E27FC236}">
                  <a16:creationId xmlns:a16="http://schemas.microsoft.com/office/drawing/2014/main" id="{436B901D-BFCA-65CA-2BC0-BB3C40334209}"/>
                </a:ext>
              </a:extLst>
            </p:cNvPr>
            <p:cNvSpPr/>
            <p:nvPr/>
          </p:nvSpPr>
          <p:spPr>
            <a:xfrm>
              <a:off x="1268206" y="5143340"/>
              <a:ext cx="32622" cy="32622"/>
            </a:xfrm>
            <a:custGeom>
              <a:avLst/>
              <a:gdLst>
                <a:gd name="connsiteX0" fmla="*/ 32622 w 32622"/>
                <a:gd name="connsiteY0" fmla="*/ 16311 h 32622"/>
                <a:gd name="connsiteX1" fmla="*/ 16311 w 32622"/>
                <a:gd name="connsiteY1" fmla="*/ 32622 h 32622"/>
                <a:gd name="connsiteX2" fmla="*/ 0 w 32622"/>
                <a:gd name="connsiteY2" fmla="*/ 16311 h 32622"/>
                <a:gd name="connsiteX3" fmla="*/ 16311 w 32622"/>
                <a:gd name="connsiteY3" fmla="*/ 0 h 32622"/>
                <a:gd name="connsiteX4" fmla="*/ 32622 w 32622"/>
                <a:gd name="connsiteY4" fmla="*/ 16311 h 3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22" h="32622">
                  <a:moveTo>
                    <a:pt x="32622" y="16311"/>
                  </a:moveTo>
                  <a:cubicBezTo>
                    <a:pt x="32622" y="25319"/>
                    <a:pt x="25319" y="32622"/>
                    <a:pt x="16311" y="32622"/>
                  </a:cubicBezTo>
                  <a:cubicBezTo>
                    <a:pt x="7303" y="32622"/>
                    <a:pt x="0" y="25319"/>
                    <a:pt x="0" y="16311"/>
                  </a:cubicBezTo>
                  <a:cubicBezTo>
                    <a:pt x="0" y="7303"/>
                    <a:pt x="7303" y="0"/>
                    <a:pt x="16311" y="0"/>
                  </a:cubicBezTo>
                  <a:cubicBezTo>
                    <a:pt x="25319" y="0"/>
                    <a:pt x="32622" y="7303"/>
                    <a:pt x="32622" y="16311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6699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78" name="Vabakuju: kujund 120">
              <a:extLst>
                <a:ext uri="{FF2B5EF4-FFF2-40B4-BE49-F238E27FC236}">
                  <a16:creationId xmlns:a16="http://schemas.microsoft.com/office/drawing/2014/main" id="{C5822EE3-7B49-B1F3-EAC7-C10AEAB586F5}"/>
                </a:ext>
              </a:extLst>
            </p:cNvPr>
            <p:cNvSpPr/>
            <p:nvPr/>
          </p:nvSpPr>
          <p:spPr>
            <a:xfrm>
              <a:off x="1170340" y="5208585"/>
              <a:ext cx="228355" cy="228355"/>
            </a:xfrm>
            <a:custGeom>
              <a:avLst/>
              <a:gdLst>
                <a:gd name="connsiteX0" fmla="*/ 228355 w 228355"/>
                <a:gd name="connsiteY0" fmla="*/ 114178 h 228355"/>
                <a:gd name="connsiteX1" fmla="*/ 114178 w 228355"/>
                <a:gd name="connsiteY1" fmla="*/ 0 h 228355"/>
                <a:gd name="connsiteX2" fmla="*/ 0 w 228355"/>
                <a:gd name="connsiteY2" fmla="*/ 114178 h 228355"/>
                <a:gd name="connsiteX3" fmla="*/ 114178 w 228355"/>
                <a:gd name="connsiteY3" fmla="*/ 228355 h 228355"/>
                <a:gd name="connsiteX4" fmla="*/ 228355 w 228355"/>
                <a:gd name="connsiteY4" fmla="*/ 114178 h 228355"/>
                <a:gd name="connsiteX5" fmla="*/ 16311 w 228355"/>
                <a:gd name="connsiteY5" fmla="*/ 114178 h 228355"/>
                <a:gd name="connsiteX6" fmla="*/ 114178 w 228355"/>
                <a:gd name="connsiteY6" fmla="*/ 16311 h 228355"/>
                <a:gd name="connsiteX7" fmla="*/ 212044 w 228355"/>
                <a:gd name="connsiteY7" fmla="*/ 114178 h 228355"/>
                <a:gd name="connsiteX8" fmla="*/ 114178 w 228355"/>
                <a:gd name="connsiteY8" fmla="*/ 212044 h 228355"/>
                <a:gd name="connsiteX9" fmla="*/ 16311 w 228355"/>
                <a:gd name="connsiteY9" fmla="*/ 114178 h 22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355" h="228355">
                  <a:moveTo>
                    <a:pt x="228355" y="114178"/>
                  </a:moveTo>
                  <a:cubicBezTo>
                    <a:pt x="228355" y="51119"/>
                    <a:pt x="177236" y="0"/>
                    <a:pt x="114178" y="0"/>
                  </a:cubicBezTo>
                  <a:cubicBezTo>
                    <a:pt x="51119" y="0"/>
                    <a:pt x="0" y="51119"/>
                    <a:pt x="0" y="114178"/>
                  </a:cubicBezTo>
                  <a:cubicBezTo>
                    <a:pt x="0" y="177236"/>
                    <a:pt x="51119" y="228355"/>
                    <a:pt x="114178" y="228355"/>
                  </a:cubicBezTo>
                  <a:cubicBezTo>
                    <a:pt x="177209" y="228287"/>
                    <a:pt x="228287" y="177209"/>
                    <a:pt x="228355" y="114178"/>
                  </a:cubicBezTo>
                  <a:close/>
                  <a:moveTo>
                    <a:pt x="16311" y="114178"/>
                  </a:moveTo>
                  <a:cubicBezTo>
                    <a:pt x="16311" y="60128"/>
                    <a:pt x="60128" y="16311"/>
                    <a:pt x="114178" y="16311"/>
                  </a:cubicBezTo>
                  <a:cubicBezTo>
                    <a:pt x="168228" y="16311"/>
                    <a:pt x="212044" y="60128"/>
                    <a:pt x="212044" y="114178"/>
                  </a:cubicBezTo>
                  <a:cubicBezTo>
                    <a:pt x="212044" y="168228"/>
                    <a:pt x="168228" y="212044"/>
                    <a:pt x="114178" y="212044"/>
                  </a:cubicBezTo>
                  <a:cubicBezTo>
                    <a:pt x="60152" y="211985"/>
                    <a:pt x="16370" y="168203"/>
                    <a:pt x="16311" y="114178"/>
                  </a:cubicBezTo>
                  <a:close/>
                </a:path>
              </a:pathLst>
            </a:custGeom>
            <a:solidFill>
              <a:schemeClr val="tx2"/>
            </a:solidFill>
            <a:ln w="15875" cap="flat">
              <a:solidFill>
                <a:srgbClr val="6699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sp>
        <p:nvSpPr>
          <p:cNvPr id="183" name="Pilt 116" descr="Heart with pulse outline">
            <a:extLst>
              <a:ext uri="{FF2B5EF4-FFF2-40B4-BE49-F238E27FC236}">
                <a16:creationId xmlns:a16="http://schemas.microsoft.com/office/drawing/2014/main" id="{8ED7EB4F-F3F0-B96F-B932-06B05D8BD268}"/>
              </a:ext>
            </a:extLst>
          </p:cNvPr>
          <p:cNvSpPr/>
          <p:nvPr/>
        </p:nvSpPr>
        <p:spPr>
          <a:xfrm>
            <a:off x="1050291" y="1333499"/>
            <a:ext cx="610876" cy="579436"/>
          </a:xfrm>
          <a:custGeom>
            <a:avLst/>
            <a:gdLst>
              <a:gd name="connsiteX0" fmla="*/ 603077 w 610876"/>
              <a:gd name="connsiteY0" fmla="*/ 111575 h 579436"/>
              <a:gd name="connsiteX1" fmla="*/ 469723 w 610876"/>
              <a:gd name="connsiteY1" fmla="*/ 611 h 579436"/>
              <a:gd name="connsiteX2" fmla="*/ 457431 w 610876"/>
              <a:gd name="connsiteY2" fmla="*/ 0 h 579436"/>
              <a:gd name="connsiteX3" fmla="*/ 305239 w 610876"/>
              <a:gd name="connsiteY3" fmla="*/ 120594 h 579436"/>
              <a:gd name="connsiteX4" fmla="*/ 305095 w 610876"/>
              <a:gd name="connsiteY4" fmla="*/ 120594 h 579436"/>
              <a:gd name="connsiteX5" fmla="*/ 159584 w 610876"/>
              <a:gd name="connsiteY5" fmla="*/ 252 h 579436"/>
              <a:gd name="connsiteX6" fmla="*/ 152075 w 610876"/>
              <a:gd name="connsiteY6" fmla="*/ 18 h 579436"/>
              <a:gd name="connsiteX7" fmla="*/ 14990 w 610876"/>
              <a:gd name="connsiteY7" fmla="*/ 93051 h 579436"/>
              <a:gd name="connsiteX8" fmla="*/ 43585 w 610876"/>
              <a:gd name="connsiteY8" fmla="*/ 296094 h 579436"/>
              <a:gd name="connsiteX9" fmla="*/ 177928 w 610876"/>
              <a:gd name="connsiteY9" fmla="*/ 465506 h 579436"/>
              <a:gd name="connsiteX10" fmla="*/ 305167 w 610876"/>
              <a:gd name="connsiteY10" fmla="*/ 579437 h 579436"/>
              <a:gd name="connsiteX11" fmla="*/ 307684 w 610876"/>
              <a:gd name="connsiteY11" fmla="*/ 577458 h 579436"/>
              <a:gd name="connsiteX12" fmla="*/ 420356 w 610876"/>
              <a:gd name="connsiteY12" fmla="*/ 477555 h 579436"/>
              <a:gd name="connsiteX13" fmla="*/ 556407 w 610876"/>
              <a:gd name="connsiteY13" fmla="*/ 313359 h 579436"/>
              <a:gd name="connsiteX14" fmla="*/ 603077 w 610876"/>
              <a:gd name="connsiteY14" fmla="*/ 111575 h 579436"/>
              <a:gd name="connsiteX15" fmla="*/ 407677 w 610876"/>
              <a:gd name="connsiteY15" fmla="*/ 464805 h 579436"/>
              <a:gd name="connsiteX16" fmla="*/ 305167 w 610876"/>
              <a:gd name="connsiteY16" fmla="*/ 556489 h 579436"/>
              <a:gd name="connsiteX17" fmla="*/ 190723 w 610876"/>
              <a:gd name="connsiteY17" fmla="*/ 452872 h 579436"/>
              <a:gd name="connsiteX18" fmla="*/ 66110 w 610876"/>
              <a:gd name="connsiteY18" fmla="*/ 298701 h 579436"/>
              <a:gd name="connsiteX19" fmla="*/ 174340 w 610876"/>
              <a:gd name="connsiteY19" fmla="*/ 298701 h 579436"/>
              <a:gd name="connsiteX20" fmla="*/ 182837 w 610876"/>
              <a:gd name="connsiteY20" fmla="*/ 292623 h 579436"/>
              <a:gd name="connsiteX21" fmla="*/ 223032 w 610876"/>
              <a:gd name="connsiteY21" fmla="*/ 175221 h 579436"/>
              <a:gd name="connsiteX22" fmla="*/ 223203 w 610876"/>
              <a:gd name="connsiteY22" fmla="*/ 175221 h 579436"/>
              <a:gd name="connsiteX23" fmla="*/ 274297 w 610876"/>
              <a:gd name="connsiteY23" fmla="*/ 441119 h 579436"/>
              <a:gd name="connsiteX24" fmla="*/ 282389 w 610876"/>
              <a:gd name="connsiteY24" fmla="*/ 448376 h 579436"/>
              <a:gd name="connsiteX25" fmla="*/ 283172 w 610876"/>
              <a:gd name="connsiteY25" fmla="*/ 448376 h 579436"/>
              <a:gd name="connsiteX26" fmla="*/ 291570 w 610876"/>
              <a:gd name="connsiteY26" fmla="*/ 442585 h 579436"/>
              <a:gd name="connsiteX27" fmla="*/ 370944 w 610876"/>
              <a:gd name="connsiteY27" fmla="*/ 234551 h 579436"/>
              <a:gd name="connsiteX28" fmla="*/ 371115 w 610876"/>
              <a:gd name="connsiteY28" fmla="*/ 234551 h 579436"/>
              <a:gd name="connsiteX29" fmla="*/ 408073 w 610876"/>
              <a:gd name="connsiteY29" fmla="*/ 361853 h 579436"/>
              <a:gd name="connsiteX30" fmla="*/ 419235 w 610876"/>
              <a:gd name="connsiteY30" fmla="*/ 367947 h 579436"/>
              <a:gd name="connsiteX31" fmla="*/ 423279 w 610876"/>
              <a:gd name="connsiteY31" fmla="*/ 365450 h 579436"/>
              <a:gd name="connsiteX32" fmla="*/ 485765 w 610876"/>
              <a:gd name="connsiteY32" fmla="*/ 298701 h 579436"/>
              <a:gd name="connsiteX33" fmla="*/ 544214 w 610876"/>
              <a:gd name="connsiteY33" fmla="*/ 298701 h 579436"/>
              <a:gd name="connsiteX34" fmla="*/ 544304 w 610876"/>
              <a:gd name="connsiteY34" fmla="*/ 298872 h 579436"/>
              <a:gd name="connsiteX35" fmla="*/ 407677 w 610876"/>
              <a:gd name="connsiteY35" fmla="*/ 464805 h 579436"/>
              <a:gd name="connsiteX36" fmla="*/ 554717 w 610876"/>
              <a:gd name="connsiteY36" fmla="*/ 280717 h 579436"/>
              <a:gd name="connsiteX37" fmla="*/ 481880 w 610876"/>
              <a:gd name="connsiteY37" fmla="*/ 280717 h 579436"/>
              <a:gd name="connsiteX38" fmla="*/ 475316 w 610876"/>
              <a:gd name="connsiteY38" fmla="*/ 283568 h 579436"/>
              <a:gd name="connsiteX39" fmla="*/ 421031 w 610876"/>
              <a:gd name="connsiteY39" fmla="*/ 341603 h 579436"/>
              <a:gd name="connsiteX40" fmla="*/ 420878 w 610876"/>
              <a:gd name="connsiteY40" fmla="*/ 341603 h 579436"/>
              <a:gd name="connsiteX41" fmla="*/ 380791 w 610876"/>
              <a:gd name="connsiteY41" fmla="*/ 203573 h 579436"/>
              <a:gd name="connsiteX42" fmla="*/ 369639 w 610876"/>
              <a:gd name="connsiteY42" fmla="*/ 197461 h 579436"/>
              <a:gd name="connsiteX43" fmla="*/ 363759 w 610876"/>
              <a:gd name="connsiteY43" fmla="*/ 202881 h 579436"/>
              <a:gd name="connsiteX44" fmla="*/ 286112 w 610876"/>
              <a:gd name="connsiteY44" fmla="*/ 406392 h 579436"/>
              <a:gd name="connsiteX45" fmla="*/ 285941 w 610876"/>
              <a:gd name="connsiteY45" fmla="*/ 406392 h 579436"/>
              <a:gd name="connsiteX46" fmla="*/ 234425 w 610876"/>
              <a:gd name="connsiteY46" fmla="*/ 138290 h 579436"/>
              <a:gd name="connsiteX47" fmla="*/ 226224 w 610876"/>
              <a:gd name="connsiteY47" fmla="*/ 131025 h 579436"/>
              <a:gd name="connsiteX48" fmla="*/ 217079 w 610876"/>
              <a:gd name="connsiteY48" fmla="*/ 137076 h 579436"/>
              <a:gd name="connsiteX49" fmla="*/ 167901 w 610876"/>
              <a:gd name="connsiteY49" fmla="*/ 280717 h 579436"/>
              <a:gd name="connsiteX50" fmla="*/ 55634 w 610876"/>
              <a:gd name="connsiteY50" fmla="*/ 280717 h 579436"/>
              <a:gd name="connsiteX51" fmla="*/ 31122 w 610876"/>
              <a:gd name="connsiteY51" fmla="*/ 101000 h 579436"/>
              <a:gd name="connsiteX52" fmla="*/ 152075 w 610876"/>
              <a:gd name="connsiteY52" fmla="*/ 18002 h 579436"/>
              <a:gd name="connsiteX53" fmla="*/ 158460 w 610876"/>
              <a:gd name="connsiteY53" fmla="*/ 18200 h 579436"/>
              <a:gd name="connsiteX54" fmla="*/ 289116 w 610876"/>
              <a:gd name="connsiteY54" fmla="*/ 128849 h 579436"/>
              <a:gd name="connsiteX55" fmla="*/ 305086 w 610876"/>
              <a:gd name="connsiteY55" fmla="*/ 160492 h 579436"/>
              <a:gd name="connsiteX56" fmla="*/ 305239 w 610876"/>
              <a:gd name="connsiteY56" fmla="*/ 160492 h 579436"/>
              <a:gd name="connsiteX57" fmla="*/ 321218 w 610876"/>
              <a:gd name="connsiteY57" fmla="*/ 128858 h 579436"/>
              <a:gd name="connsiteX58" fmla="*/ 457431 w 610876"/>
              <a:gd name="connsiteY58" fmla="*/ 17984 h 579436"/>
              <a:gd name="connsiteX59" fmla="*/ 468006 w 610876"/>
              <a:gd name="connsiteY59" fmla="*/ 18515 h 579436"/>
              <a:gd name="connsiteX60" fmla="*/ 586073 w 610876"/>
              <a:gd name="connsiteY60" fmla="*/ 117429 h 579436"/>
              <a:gd name="connsiteX61" fmla="*/ 554717 w 610876"/>
              <a:gd name="connsiteY61" fmla="*/ 280717 h 57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10876" h="579436">
                <a:moveTo>
                  <a:pt x="603077" y="111575"/>
                </a:moveTo>
                <a:cubicBezTo>
                  <a:pt x="583923" y="54744"/>
                  <a:pt x="530780" y="6456"/>
                  <a:pt x="469723" y="611"/>
                </a:cubicBezTo>
                <a:cubicBezTo>
                  <a:pt x="465569" y="198"/>
                  <a:pt x="461459" y="0"/>
                  <a:pt x="457431" y="0"/>
                </a:cubicBezTo>
                <a:cubicBezTo>
                  <a:pt x="386680" y="0"/>
                  <a:pt x="335137" y="61515"/>
                  <a:pt x="305239" y="120594"/>
                </a:cubicBezTo>
                <a:cubicBezTo>
                  <a:pt x="305239" y="120684"/>
                  <a:pt x="305131" y="120684"/>
                  <a:pt x="305095" y="120594"/>
                </a:cubicBezTo>
                <a:cubicBezTo>
                  <a:pt x="276221" y="63458"/>
                  <a:pt x="228490" y="4595"/>
                  <a:pt x="159584" y="252"/>
                </a:cubicBezTo>
                <a:cubicBezTo>
                  <a:pt x="157077" y="96"/>
                  <a:pt x="154575" y="18"/>
                  <a:pt x="152075" y="18"/>
                </a:cubicBezTo>
                <a:cubicBezTo>
                  <a:pt x="93725" y="18"/>
                  <a:pt x="40258" y="41742"/>
                  <a:pt x="14990" y="93051"/>
                </a:cubicBezTo>
                <a:cubicBezTo>
                  <a:pt x="-18012" y="160222"/>
                  <a:pt x="8875" y="235756"/>
                  <a:pt x="43585" y="296094"/>
                </a:cubicBezTo>
                <a:cubicBezTo>
                  <a:pt x="80837" y="358146"/>
                  <a:pt x="125997" y="415093"/>
                  <a:pt x="177928" y="465506"/>
                </a:cubicBezTo>
                <a:cubicBezTo>
                  <a:pt x="217764" y="506266"/>
                  <a:pt x="260271" y="544327"/>
                  <a:pt x="305167" y="579437"/>
                </a:cubicBezTo>
                <a:lnTo>
                  <a:pt x="307684" y="577458"/>
                </a:lnTo>
                <a:cubicBezTo>
                  <a:pt x="347112" y="546329"/>
                  <a:pt x="384731" y="512974"/>
                  <a:pt x="420356" y="477555"/>
                </a:cubicBezTo>
                <a:cubicBezTo>
                  <a:pt x="471996" y="428355"/>
                  <a:pt x="517661" y="373243"/>
                  <a:pt x="556407" y="313359"/>
                </a:cubicBezTo>
                <a:cubicBezTo>
                  <a:pt x="592376" y="255449"/>
                  <a:pt x="626726" y="180275"/>
                  <a:pt x="603077" y="111575"/>
                </a:cubicBezTo>
                <a:close/>
                <a:moveTo>
                  <a:pt x="407677" y="464805"/>
                </a:moveTo>
                <a:cubicBezTo>
                  <a:pt x="375136" y="497140"/>
                  <a:pt x="340919" y="527744"/>
                  <a:pt x="305167" y="556489"/>
                </a:cubicBezTo>
                <a:cubicBezTo>
                  <a:pt x="264955" y="524299"/>
                  <a:pt x="226738" y="489697"/>
                  <a:pt x="190723" y="452872"/>
                </a:cubicBezTo>
                <a:cubicBezTo>
                  <a:pt x="143233" y="406592"/>
                  <a:pt x="101403" y="354840"/>
                  <a:pt x="66110" y="298701"/>
                </a:cubicBezTo>
                <a:lnTo>
                  <a:pt x="174340" y="298701"/>
                </a:lnTo>
                <a:cubicBezTo>
                  <a:pt x="178122" y="298523"/>
                  <a:pt x="181447" y="296144"/>
                  <a:pt x="182837" y="292623"/>
                </a:cubicBezTo>
                <a:lnTo>
                  <a:pt x="223032" y="175221"/>
                </a:lnTo>
                <a:cubicBezTo>
                  <a:pt x="223086" y="175041"/>
                  <a:pt x="223167" y="175050"/>
                  <a:pt x="223203" y="175221"/>
                </a:cubicBezTo>
                <a:lnTo>
                  <a:pt x="274297" y="441119"/>
                </a:lnTo>
                <a:cubicBezTo>
                  <a:pt x="275062" y="445079"/>
                  <a:pt x="278370" y="448046"/>
                  <a:pt x="282389" y="448376"/>
                </a:cubicBezTo>
                <a:cubicBezTo>
                  <a:pt x="282650" y="448389"/>
                  <a:pt x="282911" y="448389"/>
                  <a:pt x="283172" y="448376"/>
                </a:cubicBezTo>
                <a:cubicBezTo>
                  <a:pt x="286902" y="448374"/>
                  <a:pt x="290243" y="446070"/>
                  <a:pt x="291570" y="442585"/>
                </a:cubicBezTo>
                <a:lnTo>
                  <a:pt x="370944" y="234551"/>
                </a:lnTo>
                <a:cubicBezTo>
                  <a:pt x="370998" y="234417"/>
                  <a:pt x="371070" y="234417"/>
                  <a:pt x="371115" y="234551"/>
                </a:cubicBezTo>
                <a:lnTo>
                  <a:pt x="408073" y="361853"/>
                </a:lnTo>
                <a:cubicBezTo>
                  <a:pt x="409472" y="366618"/>
                  <a:pt x="414470" y="369347"/>
                  <a:pt x="419235" y="367947"/>
                </a:cubicBezTo>
                <a:cubicBezTo>
                  <a:pt x="420782" y="367492"/>
                  <a:pt x="422179" y="366630"/>
                  <a:pt x="423279" y="365450"/>
                </a:cubicBezTo>
                <a:lnTo>
                  <a:pt x="485765" y="298701"/>
                </a:lnTo>
                <a:lnTo>
                  <a:pt x="544214" y="298701"/>
                </a:lnTo>
                <a:lnTo>
                  <a:pt x="544304" y="298872"/>
                </a:lnTo>
                <a:cubicBezTo>
                  <a:pt x="505612" y="359484"/>
                  <a:pt x="459736" y="415198"/>
                  <a:pt x="407677" y="464805"/>
                </a:cubicBezTo>
                <a:close/>
                <a:moveTo>
                  <a:pt x="554717" y="280717"/>
                </a:moveTo>
                <a:lnTo>
                  <a:pt x="481880" y="280717"/>
                </a:lnTo>
                <a:cubicBezTo>
                  <a:pt x="479423" y="280856"/>
                  <a:pt x="477096" y="281866"/>
                  <a:pt x="475316" y="283568"/>
                </a:cubicBezTo>
                <a:lnTo>
                  <a:pt x="421031" y="341603"/>
                </a:lnTo>
                <a:cubicBezTo>
                  <a:pt x="420968" y="341666"/>
                  <a:pt x="420905" y="341648"/>
                  <a:pt x="420878" y="341603"/>
                </a:cubicBezTo>
                <a:lnTo>
                  <a:pt x="380791" y="203573"/>
                </a:lnTo>
                <a:cubicBezTo>
                  <a:pt x="379400" y="198806"/>
                  <a:pt x="374407" y="196069"/>
                  <a:pt x="369639" y="197461"/>
                </a:cubicBezTo>
                <a:cubicBezTo>
                  <a:pt x="366940" y="198248"/>
                  <a:pt x="364764" y="200254"/>
                  <a:pt x="363759" y="202881"/>
                </a:cubicBezTo>
                <a:lnTo>
                  <a:pt x="286112" y="406392"/>
                </a:lnTo>
                <a:cubicBezTo>
                  <a:pt x="286049" y="406553"/>
                  <a:pt x="285968" y="406553"/>
                  <a:pt x="285941" y="406392"/>
                </a:cubicBezTo>
                <a:lnTo>
                  <a:pt x="234425" y="138290"/>
                </a:lnTo>
                <a:cubicBezTo>
                  <a:pt x="233653" y="134291"/>
                  <a:pt x="230288" y="131310"/>
                  <a:pt x="226224" y="131025"/>
                </a:cubicBezTo>
                <a:cubicBezTo>
                  <a:pt x="222128" y="130624"/>
                  <a:pt x="218311" y="133149"/>
                  <a:pt x="217079" y="137076"/>
                </a:cubicBezTo>
                <a:lnTo>
                  <a:pt x="167901" y="280717"/>
                </a:lnTo>
                <a:lnTo>
                  <a:pt x="55634" y="280717"/>
                </a:lnTo>
                <a:cubicBezTo>
                  <a:pt x="15988" y="209194"/>
                  <a:pt x="7670" y="148730"/>
                  <a:pt x="31122" y="101000"/>
                </a:cubicBezTo>
                <a:cubicBezTo>
                  <a:pt x="55571" y="51354"/>
                  <a:pt x="104174" y="18002"/>
                  <a:pt x="152075" y="18002"/>
                </a:cubicBezTo>
                <a:cubicBezTo>
                  <a:pt x="154206" y="18002"/>
                  <a:pt x="156337" y="18074"/>
                  <a:pt x="158460" y="18200"/>
                </a:cubicBezTo>
                <a:cubicBezTo>
                  <a:pt x="222304" y="22193"/>
                  <a:pt x="264747" y="80579"/>
                  <a:pt x="289116" y="128849"/>
                </a:cubicBezTo>
                <a:lnTo>
                  <a:pt x="305086" y="160492"/>
                </a:lnTo>
                <a:cubicBezTo>
                  <a:pt x="305086" y="160582"/>
                  <a:pt x="305203" y="160582"/>
                  <a:pt x="305239" y="160492"/>
                </a:cubicBezTo>
                <a:lnTo>
                  <a:pt x="321218" y="128858"/>
                </a:lnTo>
                <a:cubicBezTo>
                  <a:pt x="338051" y="95524"/>
                  <a:pt x="385062" y="17984"/>
                  <a:pt x="457431" y="17984"/>
                </a:cubicBezTo>
                <a:cubicBezTo>
                  <a:pt x="460893" y="17984"/>
                  <a:pt x="464436" y="18164"/>
                  <a:pt x="468006" y="18515"/>
                </a:cubicBezTo>
                <a:cubicBezTo>
                  <a:pt x="519558" y="23452"/>
                  <a:pt x="568088" y="64078"/>
                  <a:pt x="586073" y="117429"/>
                </a:cubicBezTo>
                <a:cubicBezTo>
                  <a:pt x="601323" y="161742"/>
                  <a:pt x="590973" y="215425"/>
                  <a:pt x="554717" y="280717"/>
                </a:cubicBezTo>
                <a:close/>
              </a:path>
            </a:pathLst>
          </a:custGeom>
          <a:solidFill>
            <a:schemeClr val="tx2"/>
          </a:solidFill>
          <a:ln w="12700" cap="flat">
            <a:solidFill>
              <a:srgbClr val="FFC000"/>
            </a:solidFill>
            <a:prstDash val="solid"/>
            <a:miter/>
          </a:ln>
        </p:spPr>
        <p:txBody>
          <a:bodyPr rtlCol="0" anchor="ctr"/>
          <a:lstStyle/>
          <a:p>
            <a:endParaRPr lang="et-EE"/>
          </a:p>
        </p:txBody>
      </p:sp>
      <p:cxnSp>
        <p:nvCxnSpPr>
          <p:cNvPr id="181" name="Konnektor: nurkne 255">
            <a:extLst>
              <a:ext uri="{FF2B5EF4-FFF2-40B4-BE49-F238E27FC236}">
                <a16:creationId xmlns:a16="http://schemas.microsoft.com/office/drawing/2014/main" id="{5E0CB227-03DC-B7A5-8BBB-A72F53549F1E}"/>
              </a:ext>
            </a:extLst>
          </p:cNvPr>
          <p:cNvCxnSpPr>
            <a:cxnSpLocks/>
          </p:cNvCxnSpPr>
          <p:nvPr/>
        </p:nvCxnSpPr>
        <p:spPr>
          <a:xfrm flipV="1">
            <a:off x="2151739" y="3912142"/>
            <a:ext cx="2260764" cy="2302530"/>
          </a:xfrm>
          <a:prstGeom prst="bentConnector3">
            <a:avLst>
              <a:gd name="adj1" fmla="val 7306"/>
            </a:avLst>
          </a:prstGeom>
          <a:ln w="34925" cap="rnd" cmpd="dbl">
            <a:solidFill>
              <a:srgbClr val="669900"/>
            </a:solidFill>
            <a:prstDash val="lgDash"/>
            <a:bevel/>
            <a:headEnd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25872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E861F-3CA2-EE2E-02BB-1ADA2BE8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868933" cy="1617675"/>
          </a:xfrm>
        </p:spPr>
        <p:txBody>
          <a:bodyPr/>
          <a:lstStyle/>
          <a:p>
            <a:r>
              <a:rPr lang="en-US" sz="4400" dirty="0">
                <a:ea typeface="Roboto Light"/>
                <a:cs typeface="Roboto Medium"/>
              </a:rPr>
              <a:t>Kolm </a:t>
            </a:r>
            <a:r>
              <a:rPr lang="en-US" sz="4400" dirty="0" err="1">
                <a:ea typeface="Roboto Light"/>
                <a:cs typeface="Roboto Medium"/>
              </a:rPr>
              <a:t>mõttelist</a:t>
            </a:r>
            <a:r>
              <a:rPr lang="en-US" sz="4400" dirty="0">
                <a:ea typeface="Roboto Light"/>
                <a:cs typeface="Roboto Medium"/>
              </a:rPr>
              <a:t> </a:t>
            </a:r>
            <a:r>
              <a:rPr lang="en-US" sz="4400" dirty="0" err="1">
                <a:ea typeface="Roboto Light"/>
                <a:cs typeface="Roboto Medium"/>
              </a:rPr>
              <a:t>osa</a:t>
            </a:r>
            <a:endParaRPr lang="en-US" sz="4400" dirty="0" err="1">
              <a:cs typeface="Roboto Medium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D2BE65D-923A-73F7-E490-3AC3696B7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493234"/>
              </p:ext>
            </p:extLst>
          </p:nvPr>
        </p:nvGraphicFramePr>
        <p:xfrm>
          <a:off x="811456" y="1977100"/>
          <a:ext cx="10559937" cy="2192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7402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4E21-B17F-3C41-AFA7-DD7FC12E9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46FEF1-B448-EC80-41AF-93E01F68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472113" cy="1707880"/>
          </a:xfrm>
        </p:spPr>
        <p:txBody>
          <a:bodyPr anchor="t">
            <a:normAutofit/>
          </a:bodyPr>
          <a:lstStyle/>
          <a:p>
            <a:r>
              <a:rPr lang="et-EE" sz="4600"/>
              <a:t>Töörühma eesmärk</a:t>
            </a:r>
            <a:br>
              <a:rPr lang="et-EE" sz="4600"/>
            </a:br>
            <a:endParaRPr lang="et-EE" sz="46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F6343-95A3-0F35-38AA-3E3DE5EF69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366681"/>
            <a:ext cx="5472112" cy="2877671"/>
          </a:xfrm>
        </p:spPr>
        <p:txBody>
          <a:bodyPr anchor="t">
            <a:normAutofit/>
          </a:bodyPr>
          <a:lstStyle/>
          <a:p>
            <a:pPr marL="539750" lvl="1" indent="0">
              <a:lnSpc>
                <a:spcPct val="90000"/>
              </a:lnSpc>
              <a:buNone/>
            </a:pPr>
            <a:r>
              <a:rPr lang="et-EE" sz="1700"/>
              <a:t>Töötada välja andmestrateegia ja rakenduskava, sealhulgas:</a:t>
            </a:r>
          </a:p>
          <a:p>
            <a:pPr marL="882650" lvl="1" indent="-342900">
              <a:lnSpc>
                <a:spcPct val="90000"/>
              </a:lnSpc>
              <a:buFont typeface="Courier New" panose="020B0303040504020204" pitchFamily="34" charset="0"/>
              <a:buChar char="o"/>
            </a:pPr>
            <a:r>
              <a:rPr lang="et-EE" sz="1700"/>
              <a:t>eesmärgid</a:t>
            </a:r>
            <a:endParaRPr lang="en-US" sz="1700"/>
          </a:p>
          <a:p>
            <a:pPr marL="882650" lvl="1" indent="-342900">
              <a:lnSpc>
                <a:spcPct val="90000"/>
              </a:lnSpc>
              <a:buFont typeface="Courier New" panose="020B0303040504020204" pitchFamily="34" charset="0"/>
              <a:buChar char="o"/>
            </a:pPr>
            <a:r>
              <a:rPr lang="et-EE" sz="1700"/>
              <a:t>mõõdikud (metoodika, mõõtmise sagedus, vastutajad)</a:t>
            </a:r>
          </a:p>
          <a:p>
            <a:pPr marL="882650" lvl="1" indent="-342900">
              <a:lnSpc>
                <a:spcPct val="90000"/>
              </a:lnSpc>
              <a:buFont typeface="Courier New" panose="020B0303040504020204" pitchFamily="34" charset="0"/>
              <a:buChar char="o"/>
            </a:pPr>
            <a:r>
              <a:rPr lang="et-EE" sz="1700"/>
              <a:t>hetkeolukorra kirjeldus </a:t>
            </a:r>
            <a:endParaRPr lang="en-US" sz="1700"/>
          </a:p>
          <a:p>
            <a:pPr marL="882650" lvl="1" indent="-342900">
              <a:lnSpc>
                <a:spcPct val="90000"/>
              </a:lnSpc>
              <a:buFont typeface="Courier New" panose="020B0303040504020204" pitchFamily="34" charset="0"/>
              <a:buChar char="o"/>
            </a:pPr>
            <a:r>
              <a:rPr lang="et-EE" sz="1700"/>
              <a:t>tegevused realistliku ajakavaga</a:t>
            </a:r>
            <a:endParaRPr lang="en-US" sz="1700"/>
          </a:p>
          <a:p>
            <a:pPr marL="882650" lvl="1" indent="-342900">
              <a:lnSpc>
                <a:spcPct val="90000"/>
              </a:lnSpc>
              <a:buFont typeface="Courier New" panose="020B0303040504020204" pitchFamily="34" charset="0"/>
              <a:buChar char="o"/>
            </a:pPr>
            <a:r>
              <a:rPr lang="et-EE" sz="1700"/>
              <a:t>tegevuste eest vastutajad</a:t>
            </a:r>
          </a:p>
          <a:p>
            <a:pPr marL="882650" lvl="1" indent="-342900">
              <a:lnSpc>
                <a:spcPct val="90000"/>
              </a:lnSpc>
              <a:buFont typeface="Courier New" panose="020B0303040504020204" pitchFamily="34" charset="0"/>
              <a:buChar char="o"/>
            </a:pPr>
            <a:r>
              <a:rPr lang="et-EE" sz="1700"/>
              <a:t>ressursihinnangud (</a:t>
            </a:r>
            <a:r>
              <a:rPr lang="et-EE" sz="1700" err="1"/>
              <a:t>inim</a:t>
            </a:r>
            <a:r>
              <a:rPr lang="et-EE" sz="1700"/>
              <a:t>-, aja- ja raharessurss)</a:t>
            </a:r>
            <a:endParaRPr lang="en-US" sz="1700"/>
          </a:p>
          <a:p>
            <a:pPr marL="882650" lvl="1" indent="-342900">
              <a:lnSpc>
                <a:spcPct val="90000"/>
              </a:lnSpc>
              <a:buFont typeface="Courier New" panose="020B0303040504020204" pitchFamily="34" charset="0"/>
              <a:buChar char="o"/>
            </a:pPr>
            <a:endParaRPr lang="et-EE" sz="1700"/>
          </a:p>
        </p:txBody>
      </p:sp>
      <p:pic>
        <p:nvPicPr>
          <p:cNvPr id="3" name="Pildi kohatäide 2" descr="Top view of office chairs arranged around white round table">
            <a:extLst>
              <a:ext uri="{FF2B5EF4-FFF2-40B4-BE49-F238E27FC236}">
                <a16:creationId xmlns:a16="http://schemas.microsoft.com/office/drawing/2014/main" id="{4B8AF695-4390-E0B6-139F-73F5939F57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4" r="11080" b="-1"/>
          <a:stretch/>
        </p:blipFill>
        <p:spPr>
          <a:xfrm>
            <a:off x="6302375" y="658803"/>
            <a:ext cx="5265738" cy="5578486"/>
          </a:xfrm>
          <a:noFill/>
        </p:spPr>
      </p:pic>
    </p:spTree>
    <p:extLst>
      <p:ext uri="{BB962C8B-B14F-4D97-AF65-F5344CB8AC3E}">
        <p14:creationId xmlns:p14="http://schemas.microsoft.com/office/powerpoint/2010/main" val="2467699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F95E2-9367-93CC-60EB-31163C3D9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D1F154-0EED-2915-73A8-5DB0EF32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t-EE"/>
              <a:t>Töörühma korraldus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F90C9-3FDC-F229-C00E-10E48473EA5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437188"/>
            <a:ext cx="5472113" cy="800100"/>
          </a:xfrm>
        </p:spPr>
        <p:txBody>
          <a:bodyPr wrap="square" anchor="b">
            <a:normAutofit/>
          </a:bodyPr>
          <a:lstStyle/>
          <a:p>
            <a:pPr marL="539750" lvl="1" indent="0">
              <a:buNone/>
            </a:pPr>
            <a:endParaRPr lang="et-EE">
              <a:solidFill>
                <a:schemeClr val="tx1"/>
              </a:solidFill>
            </a:endParaRPr>
          </a:p>
          <a:p>
            <a:pPr marL="882650" lvl="1" indent="-342900">
              <a:buFont typeface="Courier New" panose="020B0303040504020204" pitchFamily="34" charset="0"/>
              <a:buChar char="o"/>
            </a:pPr>
            <a:endParaRPr lang="et-EE">
              <a:solidFill>
                <a:schemeClr val="tx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27ABDF0-A313-4963-2F4B-C4539DF43EC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30215" y="1882775"/>
            <a:ext cx="4452206" cy="3556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90000"/>
              </a:lnSpc>
              <a:buAutoNum type="arabicPeriod"/>
            </a:pPr>
            <a:endParaRPr lang="et-EE" sz="1600">
              <a:cs typeface="Roboto"/>
            </a:endParaRP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t-EE" sz="1600" u="sng" dirty="0">
                <a:ea typeface="Roboto"/>
              </a:rPr>
              <a:t>Aruteluseminarid</a:t>
            </a:r>
            <a:endParaRPr lang="et-EE" sz="1600" u="sng" dirty="0">
              <a:ea typeface="Roboto"/>
              <a:cs typeface="Roboto"/>
            </a:endParaRPr>
          </a:p>
          <a:p>
            <a:pPr marL="882650" lvl="1" indent="-342900">
              <a:lnSpc>
                <a:spcPct val="90000"/>
              </a:lnSpc>
            </a:pPr>
            <a:r>
              <a:rPr lang="et-EE" sz="1600" dirty="0">
                <a:ea typeface="Roboto"/>
                <a:cs typeface="Roboto"/>
              </a:rPr>
              <a:t>u 3 seminari</a:t>
            </a:r>
          </a:p>
          <a:p>
            <a:pPr marL="882650" lvl="1" indent="-342900">
              <a:lnSpc>
                <a:spcPct val="90000"/>
              </a:lnSpc>
            </a:pPr>
            <a:r>
              <a:rPr lang="et-EE" sz="1600" dirty="0">
                <a:ea typeface="Roboto"/>
              </a:rPr>
              <a:t>maailmakohviku meetodil</a:t>
            </a:r>
            <a:endParaRPr lang="et-EE" sz="1600" dirty="0">
              <a:ea typeface="Roboto"/>
              <a:cs typeface="Roboto"/>
            </a:endParaRPr>
          </a:p>
          <a:p>
            <a:pPr marL="882650" lvl="1" indent="-342900">
              <a:lnSpc>
                <a:spcPct val="90000"/>
              </a:lnSpc>
            </a:pPr>
            <a:r>
              <a:rPr lang="et-EE" sz="1600" dirty="0">
                <a:ea typeface="Roboto"/>
              </a:rPr>
              <a:t>veebis (</a:t>
            </a:r>
            <a:r>
              <a:rPr lang="et-EE" sz="1600" dirty="0" err="1">
                <a:ea typeface="Roboto"/>
              </a:rPr>
              <a:t>Teams</a:t>
            </a:r>
            <a:r>
              <a:rPr lang="et-EE" sz="1600" dirty="0">
                <a:ea typeface="Roboto"/>
              </a:rPr>
              <a:t>)</a:t>
            </a:r>
            <a:endParaRPr lang="et-EE" sz="1600" dirty="0">
              <a:ea typeface="Roboto"/>
              <a:cs typeface="Roboto"/>
            </a:endParaRPr>
          </a:p>
          <a:p>
            <a:pPr marL="882650" lvl="1" indent="-342900">
              <a:lnSpc>
                <a:spcPct val="90000"/>
              </a:lnSpc>
            </a:pPr>
            <a:endParaRPr lang="et-EE" sz="1600">
              <a:cs typeface="Roboto"/>
            </a:endParaRP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t-EE" sz="1600" u="sng" dirty="0">
                <a:ea typeface="Roboto"/>
              </a:rPr>
              <a:t>Iseseisev töö seminaride vahelisel ajal </a:t>
            </a:r>
            <a:endParaRPr lang="et-EE" sz="1600" u="sng" dirty="0">
              <a:ea typeface="Roboto"/>
              <a:cs typeface="Roboto"/>
            </a:endParaRPr>
          </a:p>
          <a:p>
            <a:pPr marL="882650" lvl="1" indent="-342900">
              <a:lnSpc>
                <a:spcPct val="90000"/>
              </a:lnSpc>
            </a:pPr>
            <a:r>
              <a:rPr lang="et-EE" sz="1600" dirty="0">
                <a:ea typeface="Roboto"/>
                <a:cs typeface="Roboto"/>
              </a:rPr>
              <a:t>kokkulepitud ulatuses ja vormis</a:t>
            </a:r>
          </a:p>
          <a:p>
            <a:pPr marL="882650" lvl="1" indent="-342900">
              <a:lnSpc>
                <a:spcPct val="90000"/>
              </a:lnSpc>
            </a:pPr>
            <a:r>
              <a:rPr lang="et-EE" sz="1600" dirty="0">
                <a:solidFill>
                  <a:srgbClr val="1D1856"/>
                </a:solidFill>
                <a:ea typeface="Roboto"/>
                <a:cs typeface="Roboto"/>
              </a:rPr>
              <a:t>ühine infopesa + </a:t>
            </a:r>
            <a:r>
              <a:rPr lang="et-EE" sz="1600" dirty="0" err="1">
                <a:solidFill>
                  <a:srgbClr val="1D1856"/>
                </a:solidFill>
                <a:ea typeface="Roboto"/>
                <a:cs typeface="Roboto"/>
              </a:rPr>
              <a:t>Miro</a:t>
            </a:r>
            <a:r>
              <a:rPr lang="et-EE" sz="1600" dirty="0">
                <a:solidFill>
                  <a:srgbClr val="1D1856"/>
                </a:solidFill>
                <a:ea typeface="Roboto"/>
                <a:cs typeface="Roboto"/>
              </a:rPr>
              <a:t> tahvel</a:t>
            </a:r>
          </a:p>
          <a:p>
            <a:pPr marL="1422400" lvl="1" indent="-342900">
              <a:lnSpc>
                <a:spcPct val="90000"/>
              </a:lnSpc>
            </a:pPr>
            <a:endParaRPr lang="et-EE" sz="1600" u="sng">
              <a:solidFill>
                <a:schemeClr val="tx2"/>
              </a:solidFill>
              <a:cs typeface="Roboto"/>
            </a:endParaRP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t-EE" sz="1600" u="sng" dirty="0">
                <a:ea typeface="Roboto"/>
                <a:cs typeface="Roboto"/>
              </a:rPr>
              <a:t>Töörühma juht: Liisi Lillipuu</a:t>
            </a:r>
            <a:endParaRPr lang="et-EE" sz="1600" u="sng" dirty="0">
              <a:ea typeface="Roboto"/>
            </a:endParaRPr>
          </a:p>
          <a:p>
            <a:pPr marL="882650" lvl="1" indent="-342900">
              <a:lnSpc>
                <a:spcPct val="90000"/>
              </a:lnSpc>
            </a:pPr>
            <a:endParaRPr lang="et-EE" sz="1600">
              <a:solidFill>
                <a:srgbClr val="1D1856"/>
              </a:solidFill>
              <a:cs typeface="Roboto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4E02073-A186-F6E5-F5DF-F7604EF61590}"/>
              </a:ext>
            </a:extLst>
          </p:cNvPr>
          <p:cNvGraphicFramePr/>
          <p:nvPr/>
        </p:nvGraphicFramePr>
        <p:xfrm>
          <a:off x="6302375" y="658803"/>
          <a:ext cx="5265738" cy="557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8075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CEC7C-2435-075F-6000-C06801CC2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7464698-525F-0559-4AB7-DB6ECAF40B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6700" y="3429000"/>
            <a:ext cx="360363" cy="2808288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02C02A0A-03CB-7D08-245B-54D5ADF3FC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43701" y="2950795"/>
            <a:ext cx="5056408" cy="2243139"/>
          </a:xfrm>
        </p:spPr>
        <p:txBody>
          <a:bodyPr wrap="square" anchor="b">
            <a:normAutofit/>
          </a:bodyPr>
          <a:lstStyle/>
          <a:p>
            <a:pPr marL="0" indent="0">
              <a:buNone/>
            </a:pPr>
            <a:r>
              <a:rPr lang="et-EE" sz="2400" dirty="0">
                <a:ea typeface="Roboto"/>
              </a:rPr>
              <a:t>Soovist kaasuda andmestrateegia </a:t>
            </a:r>
            <a:endParaRPr lang="et-EE" sz="2400" dirty="0">
              <a:ea typeface="Roboto"/>
              <a:cs typeface="Roboto"/>
            </a:endParaRPr>
          </a:p>
          <a:p>
            <a:pPr marL="0" indent="0">
              <a:buNone/>
            </a:pPr>
            <a:r>
              <a:rPr lang="et-EE" sz="2400" dirty="0">
                <a:ea typeface="Roboto"/>
              </a:rPr>
              <a:t>töörühma heaolu valdkonnas saab teada anda siia </a:t>
            </a:r>
            <a:r>
              <a:rPr lang="et-EE" sz="2400" dirty="0">
                <a:ea typeface="Roboto"/>
                <a:hlinkClick r:id="rId3"/>
              </a:rPr>
              <a:t>lingile</a:t>
            </a:r>
            <a:r>
              <a:rPr lang="et-EE" sz="2400" dirty="0">
                <a:ea typeface="Roboto"/>
              </a:rPr>
              <a:t> sisenedes </a:t>
            </a:r>
            <a:endParaRPr lang="et-EE" sz="2400" dirty="0">
              <a:ea typeface="Roboto"/>
              <a:cs typeface="Roboto"/>
            </a:endParaRPr>
          </a:p>
          <a:p>
            <a:pPr marL="0" indent="0">
              <a:buNone/>
            </a:pPr>
            <a:endParaRPr lang="et-EE" sz="2400">
              <a:cs typeface="Roboto"/>
            </a:endParaRPr>
          </a:p>
          <a:p>
            <a:pPr marL="0" indent="0">
              <a:buNone/>
            </a:pPr>
            <a:r>
              <a:rPr lang="et-EE" sz="2400" dirty="0">
                <a:ea typeface="Roboto"/>
              </a:rPr>
              <a:t>Või kasutades QR-koodi</a:t>
            </a:r>
            <a:endParaRPr lang="et-EE" sz="2400" dirty="0">
              <a:ea typeface="Roboto"/>
              <a:cs typeface="Roboto"/>
            </a:endParaRPr>
          </a:p>
          <a:p>
            <a:pPr marL="0" indent="0">
              <a:buNone/>
            </a:pPr>
            <a:endParaRPr lang="et-EE" sz="2000">
              <a:cs typeface="Roboto"/>
            </a:endParaRPr>
          </a:p>
          <a:p>
            <a:pPr marL="0" indent="0">
              <a:buNone/>
            </a:pPr>
            <a:endParaRPr lang="et-EE" sz="2000">
              <a:cs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69008-F023-4C99-A7AA-B424C849A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33224" cy="1384311"/>
          </a:xfrm>
        </p:spPr>
        <p:txBody>
          <a:bodyPr anchor="t"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t-EE"/>
              <a:t>Aitäh!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t-EE"/>
          </a:p>
          <a:p>
            <a:pPr marL="0" indent="0">
              <a:buFont typeface="Arial" panose="020B0604020202020204" pitchFamily="34" charset="0"/>
              <a:buNone/>
            </a:pPr>
            <a:endParaRPr lang="et-EE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94EA725-4BFD-83C0-9311-5A926BA5C5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5556" r="5556"/>
          <a:stretch/>
        </p:blipFill>
        <p:spPr/>
      </p:pic>
    </p:spTree>
    <p:extLst>
      <p:ext uri="{BB962C8B-B14F-4D97-AF65-F5344CB8AC3E}">
        <p14:creationId xmlns:p14="http://schemas.microsoft.com/office/powerpoint/2010/main" val="210591099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oM">
  <a:themeElements>
    <a:clrScheme name="Soe sinin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oboto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017" cap="flat">
          <a:noFill/>
          <a:prstDash val="solid"/>
          <a:miter/>
        </a:ln>
      </a:spPr>
      <a:bodyPr rtlCol="0" anchor="ctr"/>
      <a:lstStyle>
        <a:defPPr algn="l">
          <a:defRPr>
            <a:solidFill>
              <a:schemeClr val="accent2"/>
            </a:solidFill>
          </a:defRPr>
        </a:defPPr>
      </a:lstStyle>
    </a:spDef>
    <a:lnDef>
      <a:spPr>
        <a:ln w="2857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D86B59C-7548-E948-81F7-370A24C63E0B}" vid="{032376D8-607B-A64C-AE3B-B439A11E85B6}"/>
    </a:ext>
  </a:extLst>
</a:theme>
</file>

<file path=ppt/theme/theme2.xml><?xml version="1.0" encoding="utf-8"?>
<a:theme xmlns:a="http://schemas.openxmlformats.org/drawingml/2006/main" name="SoM">
  <a:themeElements>
    <a:clrScheme name="SoM">
      <a:dk1>
        <a:srgbClr val="1D1856"/>
      </a:dk1>
      <a:lt1>
        <a:srgbClr val="FFFFFF"/>
      </a:lt1>
      <a:dk2>
        <a:srgbClr val="4B7DFF"/>
      </a:dk2>
      <a:lt2>
        <a:srgbClr val="E7EBEB"/>
      </a:lt2>
      <a:accent1>
        <a:srgbClr val="4B7DFF"/>
      </a:accent1>
      <a:accent2>
        <a:srgbClr val="FBB116"/>
      </a:accent2>
      <a:accent3>
        <a:srgbClr val="E67B3E"/>
      </a:accent3>
      <a:accent4>
        <a:srgbClr val="667B35"/>
      </a:accent4>
      <a:accent5>
        <a:srgbClr val="84B95B"/>
      </a:accent5>
      <a:accent6>
        <a:srgbClr val="86C3EB"/>
      </a:accent6>
      <a:hlink>
        <a:srgbClr val="0064FF"/>
      </a:hlink>
      <a:folHlink>
        <a:srgbClr val="86C3EB"/>
      </a:folHlink>
    </a:clrScheme>
    <a:fontScheme name="Roboto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017" cap="flat">
          <a:noFill/>
          <a:prstDash val="solid"/>
          <a:miter/>
        </a:ln>
      </a:spPr>
      <a:bodyPr rtlCol="0" anchor="ctr"/>
      <a:lstStyle>
        <a:defPPr algn="l">
          <a:defRPr>
            <a:solidFill>
              <a:schemeClr val="accent2"/>
            </a:solidFill>
          </a:defRPr>
        </a:defPPr>
      </a:lstStyle>
    </a:spDef>
    <a:lnDef>
      <a:spPr>
        <a:ln w="2857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D86B59C-7548-E948-81F7-370A24C63E0B}" vid="{032376D8-607B-A64C-AE3B-B439A11E85B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1486AF6DB19147A9FF2813F28B2E7B" ma:contentTypeVersion="3" ma:contentTypeDescription="Loo uus dokument" ma:contentTypeScope="" ma:versionID="ca0f8730e1654cc9ce19dfdf1d415114">
  <xsd:schema xmlns:xsd="http://www.w3.org/2001/XMLSchema" xmlns:xs="http://www.w3.org/2001/XMLSchema" xmlns:p="http://schemas.microsoft.com/office/2006/metadata/properties" xmlns:ns2="dcb24131-e57c-4251-bdc9-a3776ac3b5ce" targetNamespace="http://schemas.microsoft.com/office/2006/metadata/properties" ma:root="true" ma:fieldsID="b73c810242c83372776305984b1200e1" ns2:_="">
    <xsd:import namespace="dcb24131-e57c-4251-bdc9-a3776ac3b5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24131-e57c-4251-bdc9-a3776ac3b5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7ED49E-99F3-404F-B02B-0D54FFA36314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dcb24131-e57c-4251-bdc9-a3776ac3b5c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7E694C0-FF53-41C3-82C5-5790B7DB5B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b24131-e57c-4251-bdc9-a3776ac3b5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9EEED3-684E-4C66-A67C-AD4F6824F7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Andmestrateegia_202501</Template>
  <TotalTime>0</TotalTime>
  <Words>3290</Words>
  <Application>Microsoft Office PowerPoint</Application>
  <PresentationFormat>Widescreen</PresentationFormat>
  <Paragraphs>441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SoM</vt:lpstr>
      <vt:lpstr>SoM</vt:lpstr>
      <vt:lpstr>PowerPoint Presentation</vt:lpstr>
      <vt:lpstr>PowerPoint Presentation</vt:lpstr>
      <vt:lpstr>Kaasamine</vt:lpstr>
      <vt:lpstr>Strateegia eesmärk</vt:lpstr>
      <vt:lpstr>PowerPoint Presentation</vt:lpstr>
      <vt:lpstr>Kolm mõttelist osa</vt:lpstr>
      <vt:lpstr>Töörühma eesmärk </vt:lpstr>
      <vt:lpstr>Töörühma korraldus</vt:lpstr>
      <vt:lpstr>Aitäh!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Liisi Lillipuu - SOM</dc:creator>
  <cp:keywords/>
  <dc:description/>
  <cp:lastModifiedBy>Liisi Lillipuu - SOM</cp:lastModifiedBy>
  <cp:revision>346</cp:revision>
  <dcterms:created xsi:type="dcterms:W3CDTF">2024-12-30T11:40:33Z</dcterms:created>
  <dcterms:modified xsi:type="dcterms:W3CDTF">2025-05-12T13:56:39Z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0x010100541486AF6DB19147A9FF2813F28B2E7B</vt:lpwstr>
  </property>
  <property fmtid="{D5CDD505-2E9C-101B-9397-08002B2CF9AE}" pid="3" name="_dlc_DocIdItemGuid">
    <vt:lpwstr>3d9d9a6f-5fca-421d-9d82-36ef37e9cf30</vt:lpwstr>
  </property>
  <property fmtid="{D5CDD505-2E9C-101B-9397-08002B2CF9AE}" pid="4" name="MediaServiceImageTags">
    <vt:lpwstr/>
  </property>
  <property fmtid="{D5CDD505-2E9C-101B-9397-08002B2CF9AE}" pid="5" name="MSIP_Label_defa4170-0d19-0005-0004-bc88714345d2_Enabled">
    <vt:lpwstr>true</vt:lpwstr>
  </property>
  <property fmtid="{D5CDD505-2E9C-101B-9397-08002B2CF9AE}" pid="6" name="MSIP_Label_defa4170-0d19-0005-0004-bc88714345d2_SetDate">
    <vt:lpwstr>2024-12-30T11:40:55Z</vt:lpwstr>
  </property>
  <property fmtid="{D5CDD505-2E9C-101B-9397-08002B2CF9AE}" pid="7" name="MSIP_Label_defa4170-0d19-0005-0004-bc88714345d2_Method">
    <vt:lpwstr>Standard</vt:lpwstr>
  </property>
  <property fmtid="{D5CDD505-2E9C-101B-9397-08002B2CF9AE}" pid="8" name="MSIP_Label_defa4170-0d19-0005-0004-bc88714345d2_Name">
    <vt:lpwstr>defa4170-0d19-0005-0004-bc88714345d2</vt:lpwstr>
  </property>
  <property fmtid="{D5CDD505-2E9C-101B-9397-08002B2CF9AE}" pid="9" name="MSIP_Label_defa4170-0d19-0005-0004-bc88714345d2_SiteId">
    <vt:lpwstr>8fe098d2-428d-4bd4-9803-7195fe96f0e2</vt:lpwstr>
  </property>
  <property fmtid="{D5CDD505-2E9C-101B-9397-08002B2CF9AE}" pid="10" name="MSIP_Label_defa4170-0d19-0005-0004-bc88714345d2_ActionId">
    <vt:lpwstr>71252b0d-5c51-44ea-838e-0de15eae5c98</vt:lpwstr>
  </property>
  <property fmtid="{D5CDD505-2E9C-101B-9397-08002B2CF9AE}" pid="11" name="MSIP_Label_defa4170-0d19-0005-0004-bc88714345d2_ContentBits">
    <vt:lpwstr>0</vt:lpwstr>
  </property>
</Properties>
</file>