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Lst>
  <p:notesMasterIdLst>
    <p:notesMasterId r:id="rId5"/>
  </p:notesMasterIdLst>
  <p:sldIdLst>
    <p:sldId id="325" r:id="rId3"/>
    <p:sldId id="327" r:id="rId4"/>
  </p:sldIdLst>
  <p:sldSz cx="15119350" cy="10691813"/>
  <p:notesSz cx="6797675" cy="9926638"/>
  <p:defaultTextStyle>
    <a:defPPr>
      <a:defRPr lang="et-EE"/>
    </a:defPPr>
    <a:lvl1pPr marL="0" algn="l" defTabSz="1460407" rtl="0" eaLnBrk="1" latinLnBrk="0" hangingPunct="1">
      <a:defRPr sz="2852" kern="1200">
        <a:solidFill>
          <a:schemeClr val="tx1"/>
        </a:solidFill>
        <a:latin typeface="+mn-lt"/>
        <a:ea typeface="+mn-ea"/>
        <a:cs typeface="+mn-cs"/>
      </a:defRPr>
    </a:lvl1pPr>
    <a:lvl2pPr marL="730203" algn="l" defTabSz="1460407" rtl="0" eaLnBrk="1" latinLnBrk="0" hangingPunct="1">
      <a:defRPr sz="2852" kern="1200">
        <a:solidFill>
          <a:schemeClr val="tx1"/>
        </a:solidFill>
        <a:latin typeface="+mn-lt"/>
        <a:ea typeface="+mn-ea"/>
        <a:cs typeface="+mn-cs"/>
      </a:defRPr>
    </a:lvl2pPr>
    <a:lvl3pPr marL="1460407" algn="l" defTabSz="1460407" rtl="0" eaLnBrk="1" latinLnBrk="0" hangingPunct="1">
      <a:defRPr sz="2852" kern="1200">
        <a:solidFill>
          <a:schemeClr val="tx1"/>
        </a:solidFill>
        <a:latin typeface="+mn-lt"/>
        <a:ea typeface="+mn-ea"/>
        <a:cs typeface="+mn-cs"/>
      </a:defRPr>
    </a:lvl3pPr>
    <a:lvl4pPr marL="2190610" algn="l" defTabSz="1460407" rtl="0" eaLnBrk="1" latinLnBrk="0" hangingPunct="1">
      <a:defRPr sz="2852" kern="1200">
        <a:solidFill>
          <a:schemeClr val="tx1"/>
        </a:solidFill>
        <a:latin typeface="+mn-lt"/>
        <a:ea typeface="+mn-ea"/>
        <a:cs typeface="+mn-cs"/>
      </a:defRPr>
    </a:lvl4pPr>
    <a:lvl5pPr marL="2920813" algn="l" defTabSz="1460407" rtl="0" eaLnBrk="1" latinLnBrk="0" hangingPunct="1">
      <a:defRPr sz="2852" kern="1200">
        <a:solidFill>
          <a:schemeClr val="tx1"/>
        </a:solidFill>
        <a:latin typeface="+mn-lt"/>
        <a:ea typeface="+mn-ea"/>
        <a:cs typeface="+mn-cs"/>
      </a:defRPr>
    </a:lvl5pPr>
    <a:lvl6pPr marL="3651016" algn="l" defTabSz="1460407" rtl="0" eaLnBrk="1" latinLnBrk="0" hangingPunct="1">
      <a:defRPr sz="2852" kern="1200">
        <a:solidFill>
          <a:schemeClr val="tx1"/>
        </a:solidFill>
        <a:latin typeface="+mn-lt"/>
        <a:ea typeface="+mn-ea"/>
        <a:cs typeface="+mn-cs"/>
      </a:defRPr>
    </a:lvl6pPr>
    <a:lvl7pPr marL="4381220" algn="l" defTabSz="1460407" rtl="0" eaLnBrk="1" latinLnBrk="0" hangingPunct="1">
      <a:defRPr sz="2852" kern="1200">
        <a:solidFill>
          <a:schemeClr val="tx1"/>
        </a:solidFill>
        <a:latin typeface="+mn-lt"/>
        <a:ea typeface="+mn-ea"/>
        <a:cs typeface="+mn-cs"/>
      </a:defRPr>
    </a:lvl7pPr>
    <a:lvl8pPr marL="5111423" algn="l" defTabSz="1460407" rtl="0" eaLnBrk="1" latinLnBrk="0" hangingPunct="1">
      <a:defRPr sz="2852" kern="1200">
        <a:solidFill>
          <a:schemeClr val="tx1"/>
        </a:solidFill>
        <a:latin typeface="+mn-lt"/>
        <a:ea typeface="+mn-ea"/>
        <a:cs typeface="+mn-cs"/>
      </a:defRPr>
    </a:lvl8pPr>
    <a:lvl9pPr marL="5841626" algn="l" defTabSz="1460407" rtl="0" eaLnBrk="1" latinLnBrk="0" hangingPunct="1">
      <a:defRPr sz="285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0" userDrawn="1">
          <p15:clr>
            <a:srgbClr val="A4A3A4"/>
          </p15:clr>
        </p15:guide>
        <p15:guide id="2" pos="4762" userDrawn="1">
          <p15:clr>
            <a:srgbClr val="A4A3A4"/>
          </p15:clr>
        </p15:guide>
        <p15:guide id="3" orient="horz"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73" autoAdjust="0"/>
    <p:restoredTop sz="95930" autoAdjust="0"/>
  </p:normalViewPr>
  <p:slideViewPr>
    <p:cSldViewPr>
      <p:cViewPr varScale="1">
        <p:scale>
          <a:sx n="39" d="100"/>
          <a:sy n="39" d="100"/>
        </p:scale>
        <p:origin x="1424" y="56"/>
      </p:cViewPr>
      <p:guideLst>
        <p:guide orient="horz" pos="6180"/>
        <p:guide pos="4762"/>
        <p:guide orient="horz" pos="3368"/>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10" y="2"/>
            <a:ext cx="2945661" cy="496332"/>
          </a:xfrm>
          <a:prstGeom prst="rect">
            <a:avLst/>
          </a:prstGeom>
        </p:spPr>
        <p:txBody>
          <a:bodyPr vert="horz" lIns="91322" tIns="45664" rIns="91322" bIns="45664" rtlCol="0"/>
          <a:lstStyle>
            <a:lvl1pPr algn="l">
              <a:defRPr sz="1200"/>
            </a:lvl1pPr>
          </a:lstStyle>
          <a:p>
            <a:endParaRPr lang="et-EE" dirty="0"/>
          </a:p>
        </p:txBody>
      </p:sp>
      <p:sp>
        <p:nvSpPr>
          <p:cNvPr id="3" name="Kuupäeva kohatäide 2"/>
          <p:cNvSpPr>
            <a:spLocks noGrp="1"/>
          </p:cNvSpPr>
          <p:nvPr>
            <p:ph type="dt" idx="1"/>
          </p:nvPr>
        </p:nvSpPr>
        <p:spPr>
          <a:xfrm>
            <a:off x="3850453" y="2"/>
            <a:ext cx="2945661" cy="496332"/>
          </a:xfrm>
          <a:prstGeom prst="rect">
            <a:avLst/>
          </a:prstGeom>
        </p:spPr>
        <p:txBody>
          <a:bodyPr vert="horz" lIns="91322" tIns="45664" rIns="91322" bIns="45664" rtlCol="0"/>
          <a:lstStyle>
            <a:lvl1pPr algn="r">
              <a:defRPr sz="1200"/>
            </a:lvl1pPr>
          </a:lstStyle>
          <a:p>
            <a:fld id="{6B28E393-9181-4F00-BD77-968AB13CD550}" type="datetimeFigureOut">
              <a:rPr lang="et-EE" smtClean="0"/>
              <a:t>23.04.2024</a:t>
            </a:fld>
            <a:endParaRPr lang="et-EE" dirty="0"/>
          </a:p>
        </p:txBody>
      </p:sp>
      <p:sp>
        <p:nvSpPr>
          <p:cNvPr id="4" name="Slaidi pildi kohatäide 3"/>
          <p:cNvSpPr>
            <a:spLocks noGrp="1" noRot="1" noChangeAspect="1"/>
          </p:cNvSpPr>
          <p:nvPr>
            <p:ph type="sldImg" idx="2"/>
          </p:nvPr>
        </p:nvSpPr>
        <p:spPr>
          <a:xfrm>
            <a:off x="768350" y="746125"/>
            <a:ext cx="5260975" cy="3721100"/>
          </a:xfrm>
          <a:prstGeom prst="rect">
            <a:avLst/>
          </a:prstGeom>
          <a:noFill/>
          <a:ln w="12700">
            <a:solidFill>
              <a:prstClr val="black"/>
            </a:solidFill>
          </a:ln>
        </p:spPr>
        <p:txBody>
          <a:bodyPr vert="horz" lIns="91322" tIns="45664" rIns="91322" bIns="45664" rtlCol="0" anchor="ctr"/>
          <a:lstStyle/>
          <a:p>
            <a:endParaRPr lang="et-EE" dirty="0"/>
          </a:p>
        </p:txBody>
      </p:sp>
      <p:sp>
        <p:nvSpPr>
          <p:cNvPr id="5" name="Märkmete kohatäide 4"/>
          <p:cNvSpPr>
            <a:spLocks noGrp="1"/>
          </p:cNvSpPr>
          <p:nvPr>
            <p:ph type="body" sz="quarter" idx="3"/>
          </p:nvPr>
        </p:nvSpPr>
        <p:spPr>
          <a:xfrm>
            <a:off x="679770" y="4715155"/>
            <a:ext cx="5438140" cy="4466987"/>
          </a:xfrm>
          <a:prstGeom prst="rect">
            <a:avLst/>
          </a:prstGeom>
        </p:spPr>
        <p:txBody>
          <a:bodyPr vert="horz" lIns="91322" tIns="45664" rIns="91322" bIns="45664" rtlCol="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10" y="9428585"/>
            <a:ext cx="2945661" cy="496332"/>
          </a:xfrm>
          <a:prstGeom prst="rect">
            <a:avLst/>
          </a:prstGeom>
        </p:spPr>
        <p:txBody>
          <a:bodyPr vert="horz" lIns="91322" tIns="45664" rIns="91322" bIns="45664" rtlCol="0" anchor="b"/>
          <a:lstStyle>
            <a:lvl1pPr algn="l">
              <a:defRPr sz="1200"/>
            </a:lvl1pPr>
          </a:lstStyle>
          <a:p>
            <a:endParaRPr lang="et-EE" dirty="0"/>
          </a:p>
        </p:txBody>
      </p:sp>
      <p:sp>
        <p:nvSpPr>
          <p:cNvPr id="7" name="Slaidinumbri kohatäide 6"/>
          <p:cNvSpPr>
            <a:spLocks noGrp="1"/>
          </p:cNvSpPr>
          <p:nvPr>
            <p:ph type="sldNum" sz="quarter" idx="5"/>
          </p:nvPr>
        </p:nvSpPr>
        <p:spPr>
          <a:xfrm>
            <a:off x="3850453" y="9428585"/>
            <a:ext cx="2945661" cy="496332"/>
          </a:xfrm>
          <a:prstGeom prst="rect">
            <a:avLst/>
          </a:prstGeom>
        </p:spPr>
        <p:txBody>
          <a:bodyPr vert="horz" lIns="91322" tIns="45664" rIns="91322" bIns="45664" rtlCol="0" anchor="b"/>
          <a:lstStyle>
            <a:lvl1pPr algn="r">
              <a:defRPr sz="1200"/>
            </a:lvl1pPr>
          </a:lstStyle>
          <a:p>
            <a:fld id="{8E3F904A-5D67-4267-9263-6B32286E980B}" type="slidenum">
              <a:rPr lang="et-EE" smtClean="0"/>
              <a:t>‹#›</a:t>
            </a:fld>
            <a:endParaRPr lang="et-EE" dirty="0"/>
          </a:p>
        </p:txBody>
      </p:sp>
    </p:spTree>
    <p:extLst>
      <p:ext uri="{BB962C8B-B14F-4D97-AF65-F5344CB8AC3E}">
        <p14:creationId xmlns:p14="http://schemas.microsoft.com/office/powerpoint/2010/main" val="1857354375"/>
      </p:ext>
    </p:extLst>
  </p:cSld>
  <p:clrMap bg1="lt1" tx1="dk1" bg2="lt2" tx2="dk2" accent1="accent1" accent2="accent2" accent3="accent3" accent4="accent4" accent5="accent5" accent6="accent6" hlink="hlink" folHlink="folHlink"/>
  <p:notesStyle>
    <a:lvl1pPr marL="0" algn="l" defTabSz="1460407" rtl="0" eaLnBrk="1" latinLnBrk="0" hangingPunct="1">
      <a:defRPr sz="1939" kern="1200">
        <a:solidFill>
          <a:schemeClr val="tx1"/>
        </a:solidFill>
        <a:latin typeface="+mn-lt"/>
        <a:ea typeface="+mn-ea"/>
        <a:cs typeface="+mn-cs"/>
      </a:defRPr>
    </a:lvl1pPr>
    <a:lvl2pPr marL="730203" algn="l" defTabSz="1460407" rtl="0" eaLnBrk="1" latinLnBrk="0" hangingPunct="1">
      <a:defRPr sz="1939" kern="1200">
        <a:solidFill>
          <a:schemeClr val="tx1"/>
        </a:solidFill>
        <a:latin typeface="+mn-lt"/>
        <a:ea typeface="+mn-ea"/>
        <a:cs typeface="+mn-cs"/>
      </a:defRPr>
    </a:lvl2pPr>
    <a:lvl3pPr marL="1460407" algn="l" defTabSz="1460407" rtl="0" eaLnBrk="1" latinLnBrk="0" hangingPunct="1">
      <a:defRPr sz="1939" kern="1200">
        <a:solidFill>
          <a:schemeClr val="tx1"/>
        </a:solidFill>
        <a:latin typeface="+mn-lt"/>
        <a:ea typeface="+mn-ea"/>
        <a:cs typeface="+mn-cs"/>
      </a:defRPr>
    </a:lvl3pPr>
    <a:lvl4pPr marL="2190610" algn="l" defTabSz="1460407" rtl="0" eaLnBrk="1" latinLnBrk="0" hangingPunct="1">
      <a:defRPr sz="1939" kern="1200">
        <a:solidFill>
          <a:schemeClr val="tx1"/>
        </a:solidFill>
        <a:latin typeface="+mn-lt"/>
        <a:ea typeface="+mn-ea"/>
        <a:cs typeface="+mn-cs"/>
      </a:defRPr>
    </a:lvl4pPr>
    <a:lvl5pPr marL="2920813" algn="l" defTabSz="1460407" rtl="0" eaLnBrk="1" latinLnBrk="0" hangingPunct="1">
      <a:defRPr sz="1939" kern="1200">
        <a:solidFill>
          <a:schemeClr val="tx1"/>
        </a:solidFill>
        <a:latin typeface="+mn-lt"/>
        <a:ea typeface="+mn-ea"/>
        <a:cs typeface="+mn-cs"/>
      </a:defRPr>
    </a:lvl5pPr>
    <a:lvl6pPr marL="3651016" algn="l" defTabSz="1460407" rtl="0" eaLnBrk="1" latinLnBrk="0" hangingPunct="1">
      <a:defRPr sz="1939" kern="1200">
        <a:solidFill>
          <a:schemeClr val="tx1"/>
        </a:solidFill>
        <a:latin typeface="+mn-lt"/>
        <a:ea typeface="+mn-ea"/>
        <a:cs typeface="+mn-cs"/>
      </a:defRPr>
    </a:lvl6pPr>
    <a:lvl7pPr marL="4381220" algn="l" defTabSz="1460407" rtl="0" eaLnBrk="1" latinLnBrk="0" hangingPunct="1">
      <a:defRPr sz="1939" kern="1200">
        <a:solidFill>
          <a:schemeClr val="tx1"/>
        </a:solidFill>
        <a:latin typeface="+mn-lt"/>
        <a:ea typeface="+mn-ea"/>
        <a:cs typeface="+mn-cs"/>
      </a:defRPr>
    </a:lvl7pPr>
    <a:lvl8pPr marL="5111423" algn="l" defTabSz="1460407" rtl="0" eaLnBrk="1" latinLnBrk="0" hangingPunct="1">
      <a:defRPr sz="1939" kern="1200">
        <a:solidFill>
          <a:schemeClr val="tx1"/>
        </a:solidFill>
        <a:latin typeface="+mn-lt"/>
        <a:ea typeface="+mn-ea"/>
        <a:cs typeface="+mn-cs"/>
      </a:defRPr>
    </a:lvl8pPr>
    <a:lvl9pPr marL="5841626" algn="l" defTabSz="1460407" rtl="0" eaLnBrk="1" latinLnBrk="0" hangingPunct="1">
      <a:defRPr sz="1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3F904A-5D67-4267-9263-6B32286E980B}" type="slidenum">
              <a:rPr lang="et-EE" smtClean="0"/>
              <a:t>1</a:t>
            </a:fld>
            <a:endParaRPr lang="et-EE" dirty="0"/>
          </a:p>
        </p:txBody>
      </p:sp>
    </p:spTree>
    <p:extLst>
      <p:ext uri="{BB962C8B-B14F-4D97-AF65-F5344CB8AC3E}">
        <p14:creationId xmlns:p14="http://schemas.microsoft.com/office/powerpoint/2010/main" val="3290332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155922"/>
            <a:ext cx="15119350" cy="10847736"/>
          </a:xfrm>
          <a:prstGeom prst="rect">
            <a:avLst/>
          </a:prstGeom>
          <a:noFill/>
          <a:ln w="9525">
            <a:noFill/>
            <a:miter lim="800000"/>
            <a:headEnd/>
            <a:tailEnd/>
          </a:ln>
        </p:spPr>
      </p:pic>
      <p:sp>
        <p:nvSpPr>
          <p:cNvPr id="2" name="Title 1"/>
          <p:cNvSpPr>
            <a:spLocks noGrp="1"/>
          </p:cNvSpPr>
          <p:nvPr>
            <p:ph type="ctrTitle"/>
          </p:nvPr>
        </p:nvSpPr>
        <p:spPr>
          <a:xfrm>
            <a:off x="1133951" y="4401248"/>
            <a:ext cx="12851448" cy="2291810"/>
          </a:xfrm>
        </p:spPr>
        <p:txBody>
          <a:bodyPr/>
          <a:lstStyle/>
          <a:p>
            <a:r>
              <a:rPr lang="en-US" smtClean="0"/>
              <a:t>Click to edit Master title style</a:t>
            </a:r>
            <a:endParaRPr lang="et-EE" dirty="0"/>
          </a:p>
        </p:txBody>
      </p:sp>
      <p:sp>
        <p:nvSpPr>
          <p:cNvPr id="3" name="Subtitle 2"/>
          <p:cNvSpPr>
            <a:spLocks noGrp="1"/>
          </p:cNvSpPr>
          <p:nvPr>
            <p:ph type="subTitle" idx="1"/>
          </p:nvPr>
        </p:nvSpPr>
        <p:spPr>
          <a:xfrm>
            <a:off x="2267904" y="6767265"/>
            <a:ext cx="10583545" cy="2732353"/>
          </a:xfrm>
        </p:spPr>
        <p:txBody>
          <a:bodyPr/>
          <a:lstStyle>
            <a:lvl1pPr marL="0" indent="0" algn="ctr">
              <a:buNone/>
              <a:defRPr/>
            </a:lvl1pPr>
            <a:lvl2pPr marL="712801" indent="0" algn="ctr">
              <a:buNone/>
              <a:defRPr/>
            </a:lvl2pPr>
            <a:lvl3pPr marL="1425602" indent="0" algn="ctr">
              <a:buNone/>
              <a:defRPr/>
            </a:lvl3pPr>
            <a:lvl4pPr marL="2138404" indent="0" algn="ctr">
              <a:buNone/>
              <a:defRPr/>
            </a:lvl4pPr>
            <a:lvl5pPr marL="2851205" indent="0" algn="ctr">
              <a:buNone/>
              <a:defRPr/>
            </a:lvl5pPr>
            <a:lvl6pPr marL="3564006" indent="0" algn="ctr">
              <a:buNone/>
              <a:defRPr/>
            </a:lvl6pPr>
            <a:lvl7pPr marL="4276807" indent="0" algn="ctr">
              <a:buNone/>
              <a:defRPr/>
            </a:lvl7pPr>
            <a:lvl8pPr marL="4989608" indent="0" algn="ctr">
              <a:buNone/>
              <a:defRPr/>
            </a:lvl8pPr>
            <a:lvl9pPr marL="5702410" indent="0" algn="ctr">
              <a:buNone/>
              <a:defRPr/>
            </a:lvl9pPr>
          </a:lstStyle>
          <a:p>
            <a:r>
              <a:rPr lang="en-US" smtClean="0"/>
              <a:t>Click to edit Master subtitle style</a:t>
            </a:r>
            <a:endParaRPr lang="et-EE"/>
          </a:p>
        </p:txBody>
      </p:sp>
      <p:sp>
        <p:nvSpPr>
          <p:cNvPr id="6" name="Rectangle 4"/>
          <p:cNvSpPr>
            <a:spLocks noGrp="1" noChangeArrowheads="1"/>
          </p:cNvSpPr>
          <p:nvPr>
            <p:ph type="dt" sz="half" idx="10"/>
          </p:nvPr>
        </p:nvSpPr>
        <p:spPr/>
        <p:txBody>
          <a:bodyPr/>
          <a:lstStyle>
            <a:lvl1pPr>
              <a:defRPr/>
            </a:lvl1pPr>
          </a:lstStyle>
          <a:p>
            <a:pPr>
              <a:defRPr/>
            </a:pPr>
            <a:fld id="{04DE9F1C-10A6-4CAF-A628-BF7B07DADA9E}" type="datetime1">
              <a:rPr lang="en-US">
                <a:solidFill>
                  <a:srgbClr val="000000"/>
                </a:solidFill>
              </a:rPr>
              <a:pPr>
                <a:defRPr/>
              </a:pPr>
              <a:t>4/23/2024</a:t>
            </a:fld>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8BE748F5-76F7-4002-B833-8EDCBCF4ED53}" type="slidenum">
              <a:rPr lang="en-US">
                <a:solidFill>
                  <a:srgbClr val="000000"/>
                </a:solidFill>
              </a:rPr>
              <a:pPr>
                <a:defRPr/>
              </a:pPr>
              <a:t>‹#›</a:t>
            </a:fld>
            <a:endParaRPr lang="en-US" dirty="0">
              <a:solidFill>
                <a:srgbClr val="000000"/>
              </a:solidFill>
            </a:endParaRPr>
          </a:p>
        </p:txBody>
      </p:sp>
      <p:pic>
        <p:nvPicPr>
          <p:cNvPr id="26631" name="Picture 7" descr="C:\Users\Hannes\Pictures\käsitöö\tibu.gif"/>
          <p:cNvPicPr>
            <a:picLocks noChangeAspect="1" noChangeArrowheads="1"/>
          </p:cNvPicPr>
          <p:nvPr userDrawn="1"/>
        </p:nvPicPr>
        <p:blipFill>
          <a:blip r:embed="rId3" cstate="print">
            <a:lum bright="33000"/>
          </a:blip>
          <a:srcRect/>
          <a:stretch>
            <a:fillRect/>
          </a:stretch>
        </p:blipFill>
        <p:spPr bwMode="auto">
          <a:xfrm>
            <a:off x="5059348" y="69570"/>
            <a:ext cx="5000198" cy="4270464"/>
          </a:xfrm>
          <a:prstGeom prst="rect">
            <a:avLst/>
          </a:prstGeom>
          <a:noFill/>
          <a:ln>
            <a:noFill/>
          </a:ln>
        </p:spPr>
      </p:pic>
    </p:spTree>
    <p:extLst>
      <p:ext uri="{BB962C8B-B14F-4D97-AF65-F5344CB8AC3E}">
        <p14:creationId xmlns:p14="http://schemas.microsoft.com/office/powerpoint/2010/main" val="35822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fld id="{4FB99486-EF20-4E81-8675-36F4CC8CBAD8}" type="datetime1">
              <a:rPr lang="en-US">
                <a:solidFill>
                  <a:srgbClr val="000000"/>
                </a:solidFill>
              </a:rPr>
              <a:pPr>
                <a:defRPr/>
              </a:pPr>
              <a:t>4/23/2024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9A914D-456D-4FEB-9502-56D2C7EEAF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365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61529" y="428171"/>
            <a:ext cx="3401854" cy="9122690"/>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755968" y="428171"/>
            <a:ext cx="9953572" cy="91226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fld id="{15C0D21A-1D67-45F8-B0F5-DB26C54730F2}" type="datetime1">
              <a:rPr lang="en-US">
                <a:solidFill>
                  <a:srgbClr val="000000"/>
                </a:solidFill>
              </a:rPr>
              <a:pPr>
                <a:defRPr/>
              </a:pPr>
              <a:t>4/23/2024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F69C97-D2BF-47F4-8418-377584AC17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483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961530" y="237596"/>
            <a:ext cx="4031827" cy="1069181"/>
          </a:xfrm>
        </p:spPr>
        <p:txBody>
          <a:bodyPr/>
          <a:lstStyle>
            <a:lvl1pPr marL="0" marR="0" indent="0" defTabSz="1425602" rtl="0" eaLnBrk="1" fontAlgn="base" latinLnBrk="0" hangingPunct="1">
              <a:lnSpc>
                <a:spcPct val="100000"/>
              </a:lnSpc>
              <a:spcBef>
                <a:spcPct val="0"/>
              </a:spcBef>
              <a:spcAft>
                <a:spcPct val="0"/>
              </a:spcAft>
              <a:tabLst/>
              <a:defRPr sz="1893"/>
            </a:lvl1pPr>
          </a:lstStyle>
          <a:p>
            <a:pPr lvl="0"/>
            <a:r>
              <a:rPr lang="en-US" dirty="0" smtClean="0"/>
              <a:t>Click to edit Master title style</a:t>
            </a:r>
            <a:endParaRPr lang="et-EE" dirty="0"/>
          </a:p>
        </p:txBody>
      </p:sp>
      <p:sp>
        <p:nvSpPr>
          <p:cNvPr id="3" name="Table Placeholder 2"/>
          <p:cNvSpPr>
            <a:spLocks noGrp="1"/>
          </p:cNvSpPr>
          <p:nvPr>
            <p:ph type="tbl" idx="1"/>
          </p:nvPr>
        </p:nvSpPr>
        <p:spPr>
          <a:xfrm>
            <a:off x="755969" y="2494757"/>
            <a:ext cx="13607415" cy="7009078"/>
          </a:xfrm>
        </p:spPr>
        <p:txBody>
          <a:bodyPr rtlCol="0">
            <a:normAutofit/>
          </a:bodyPr>
          <a:lstStyle/>
          <a:p>
            <a:pPr lvl="0"/>
            <a:endParaRPr lang="et-EE" noProof="0" dirty="0" smtClean="0"/>
          </a:p>
        </p:txBody>
      </p:sp>
      <p:sp>
        <p:nvSpPr>
          <p:cNvPr id="4" name="Footer Placeholder 2"/>
          <p:cNvSpPr>
            <a:spLocks noGrp="1"/>
          </p:cNvSpPr>
          <p:nvPr>
            <p:ph type="ftr" sz="quarter" idx="10"/>
          </p:nvPr>
        </p:nvSpPr>
        <p:spPr/>
        <p:txBody>
          <a:bodyPr/>
          <a:lstStyle>
            <a:lvl1pPr>
              <a:defRPr/>
            </a:lvl1pPr>
          </a:lstStyle>
          <a:p>
            <a:pPr>
              <a:defRPr/>
            </a:pPr>
            <a:r>
              <a:rPr lang="en-US" dirty="0">
                <a:solidFill>
                  <a:srgbClr val="000000"/>
                </a:solidFill>
              </a:rPr>
              <a:t>ASUTUSESISESEKS KASUTAMISEKS</a:t>
            </a:r>
          </a:p>
        </p:txBody>
      </p:sp>
      <p:sp>
        <p:nvSpPr>
          <p:cNvPr id="5" name="Date Placeholder 13"/>
          <p:cNvSpPr>
            <a:spLocks noGrp="1"/>
          </p:cNvSpPr>
          <p:nvPr>
            <p:ph type="dt" sz="half" idx="11"/>
          </p:nvPr>
        </p:nvSpPr>
        <p:spPr/>
        <p:txBody>
          <a:bodyPr/>
          <a:lstStyle>
            <a:lvl1pPr>
              <a:defRPr/>
            </a:lvl1pPr>
          </a:lstStyle>
          <a:p>
            <a:pPr>
              <a:defRPr/>
            </a:pPr>
            <a:fld id="{7745918B-5615-4296-90A2-25AC067CA375}" type="datetime1">
              <a:rPr lang="et-EE">
                <a:solidFill>
                  <a:srgbClr val="000000"/>
                </a:solidFill>
              </a:rPr>
              <a:pPr>
                <a:defRPr/>
              </a:pPr>
              <a:t>23.04.2024</a:t>
            </a:fld>
            <a:endParaRPr lang="en-US" dirty="0">
              <a:solidFill>
                <a:srgbClr val="000000"/>
              </a:solidFill>
            </a:endParaRPr>
          </a:p>
        </p:txBody>
      </p:sp>
      <p:sp>
        <p:nvSpPr>
          <p:cNvPr id="6" name="Slide Number Placeholder 22"/>
          <p:cNvSpPr>
            <a:spLocks noGrp="1"/>
          </p:cNvSpPr>
          <p:nvPr>
            <p:ph type="sldNum" sz="quarter" idx="12"/>
          </p:nvPr>
        </p:nvSpPr>
        <p:spPr/>
        <p:txBody>
          <a:bodyPr/>
          <a:lstStyle>
            <a:lvl1pPr>
              <a:defRPr/>
            </a:lvl1pPr>
          </a:lstStyle>
          <a:p>
            <a:pPr>
              <a:defRPr/>
            </a:pPr>
            <a:fld id="{770AC3BC-9E8F-44A6-8F11-67BDBAB298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97338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352472-F6A0-4BEB-8EE5-9849D83D1893}" type="datetimeFigureOut">
              <a:rPr lang="et-EE" smtClean="0"/>
              <a:t>23.04.2024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8553D21-F2A7-4982-BBB0-563656076CE2}" type="slidenum">
              <a:rPr lang="et-EE" smtClean="0"/>
              <a:t>‹#›</a:t>
            </a:fld>
            <a:endParaRPr lang="et-EE"/>
          </a:p>
        </p:txBody>
      </p:sp>
    </p:spTree>
    <p:extLst>
      <p:ext uri="{BB962C8B-B14F-4D97-AF65-F5344CB8AC3E}">
        <p14:creationId xmlns:p14="http://schemas.microsoft.com/office/powerpoint/2010/main" val="223009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52472-F6A0-4BEB-8EE5-9849D83D1893}" type="datetimeFigureOut">
              <a:rPr lang="et-EE" smtClean="0"/>
              <a:t>23.04.2024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8553D21-F2A7-4982-BBB0-563656076CE2}" type="slidenum">
              <a:rPr lang="et-EE" smtClean="0"/>
              <a:t>‹#›</a:t>
            </a:fld>
            <a:endParaRPr lang="et-EE"/>
          </a:p>
        </p:txBody>
      </p:sp>
    </p:spTree>
    <p:extLst>
      <p:ext uri="{BB962C8B-B14F-4D97-AF65-F5344CB8AC3E}">
        <p14:creationId xmlns:p14="http://schemas.microsoft.com/office/powerpoint/2010/main" val="2849629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352472-F6A0-4BEB-8EE5-9849D83D1893}" type="datetimeFigureOut">
              <a:rPr lang="et-EE" smtClean="0"/>
              <a:t>23.04.2024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8553D21-F2A7-4982-BBB0-563656076CE2}" type="slidenum">
              <a:rPr lang="et-EE" smtClean="0"/>
              <a:t>‹#›</a:t>
            </a:fld>
            <a:endParaRPr lang="et-EE"/>
          </a:p>
        </p:txBody>
      </p:sp>
    </p:spTree>
    <p:extLst>
      <p:ext uri="{BB962C8B-B14F-4D97-AF65-F5344CB8AC3E}">
        <p14:creationId xmlns:p14="http://schemas.microsoft.com/office/powerpoint/2010/main" val="20107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352472-F6A0-4BEB-8EE5-9849D83D1893}" type="datetimeFigureOut">
              <a:rPr lang="et-EE" smtClean="0"/>
              <a:t>23.04.2024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C8553D21-F2A7-4982-BBB0-563656076CE2}" type="slidenum">
              <a:rPr lang="et-EE" smtClean="0"/>
              <a:t>‹#›</a:t>
            </a:fld>
            <a:endParaRPr lang="et-EE"/>
          </a:p>
        </p:txBody>
      </p:sp>
    </p:spTree>
    <p:extLst>
      <p:ext uri="{BB962C8B-B14F-4D97-AF65-F5344CB8AC3E}">
        <p14:creationId xmlns:p14="http://schemas.microsoft.com/office/powerpoint/2010/main" val="2740836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352472-F6A0-4BEB-8EE5-9849D83D1893}" type="datetimeFigureOut">
              <a:rPr lang="et-EE" smtClean="0"/>
              <a:t>23.04.2024</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C8553D21-F2A7-4982-BBB0-563656076CE2}" type="slidenum">
              <a:rPr lang="et-EE" smtClean="0"/>
              <a:t>‹#›</a:t>
            </a:fld>
            <a:endParaRPr lang="et-EE"/>
          </a:p>
        </p:txBody>
      </p:sp>
    </p:spTree>
    <p:extLst>
      <p:ext uri="{BB962C8B-B14F-4D97-AF65-F5344CB8AC3E}">
        <p14:creationId xmlns:p14="http://schemas.microsoft.com/office/powerpoint/2010/main" val="2549336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352472-F6A0-4BEB-8EE5-9849D83D1893}" type="datetimeFigureOut">
              <a:rPr lang="et-EE" smtClean="0"/>
              <a:t>23.04.2024</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C8553D21-F2A7-4982-BBB0-563656076CE2}" type="slidenum">
              <a:rPr lang="et-EE" smtClean="0"/>
              <a:t>‹#›</a:t>
            </a:fld>
            <a:endParaRPr lang="et-EE"/>
          </a:p>
        </p:txBody>
      </p:sp>
    </p:spTree>
    <p:extLst>
      <p:ext uri="{BB962C8B-B14F-4D97-AF65-F5344CB8AC3E}">
        <p14:creationId xmlns:p14="http://schemas.microsoft.com/office/powerpoint/2010/main" val="2885167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52472-F6A0-4BEB-8EE5-9849D83D1893}" type="datetimeFigureOut">
              <a:rPr lang="et-EE" smtClean="0"/>
              <a:t>23.04.2024</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C8553D21-F2A7-4982-BBB0-563656076CE2}" type="slidenum">
              <a:rPr lang="et-EE" smtClean="0"/>
              <a:t>‹#›</a:t>
            </a:fld>
            <a:endParaRPr lang="et-EE"/>
          </a:p>
        </p:txBody>
      </p:sp>
    </p:spTree>
    <p:extLst>
      <p:ext uri="{BB962C8B-B14F-4D97-AF65-F5344CB8AC3E}">
        <p14:creationId xmlns:p14="http://schemas.microsoft.com/office/powerpoint/2010/main" val="12056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fld id="{9673750C-8F0C-4B69-811B-9C64FA896051}" type="datetime1">
              <a:rPr lang="en-US">
                <a:solidFill>
                  <a:srgbClr val="000000"/>
                </a:solidFill>
              </a:rPr>
              <a:pPr>
                <a:defRPr/>
              </a:pPr>
              <a:t>4/23/2024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5133FE-8028-4422-9F21-2159A877C6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4596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49352472-F6A0-4BEB-8EE5-9849D83D1893}" type="datetimeFigureOut">
              <a:rPr lang="et-EE" smtClean="0"/>
              <a:t>23.04.2024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C8553D21-F2A7-4982-BBB0-563656076CE2}" type="slidenum">
              <a:rPr lang="et-EE" smtClean="0"/>
              <a:t>‹#›</a:t>
            </a:fld>
            <a:endParaRPr lang="et-EE"/>
          </a:p>
        </p:txBody>
      </p:sp>
    </p:spTree>
    <p:extLst>
      <p:ext uri="{BB962C8B-B14F-4D97-AF65-F5344CB8AC3E}">
        <p14:creationId xmlns:p14="http://schemas.microsoft.com/office/powerpoint/2010/main" val="361040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49352472-F6A0-4BEB-8EE5-9849D83D1893}" type="datetimeFigureOut">
              <a:rPr lang="et-EE" smtClean="0"/>
              <a:t>23.04.2024</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C8553D21-F2A7-4982-BBB0-563656076CE2}" type="slidenum">
              <a:rPr lang="et-EE" smtClean="0"/>
              <a:t>‹#›</a:t>
            </a:fld>
            <a:endParaRPr lang="et-EE"/>
          </a:p>
        </p:txBody>
      </p:sp>
    </p:spTree>
    <p:extLst>
      <p:ext uri="{BB962C8B-B14F-4D97-AF65-F5344CB8AC3E}">
        <p14:creationId xmlns:p14="http://schemas.microsoft.com/office/powerpoint/2010/main" val="3674872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52472-F6A0-4BEB-8EE5-9849D83D1893}" type="datetimeFigureOut">
              <a:rPr lang="et-EE" smtClean="0"/>
              <a:t>23.04.2024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8553D21-F2A7-4982-BBB0-563656076CE2}" type="slidenum">
              <a:rPr lang="et-EE" smtClean="0"/>
              <a:t>‹#›</a:t>
            </a:fld>
            <a:endParaRPr lang="et-EE"/>
          </a:p>
        </p:txBody>
      </p:sp>
    </p:spTree>
    <p:extLst>
      <p:ext uri="{BB962C8B-B14F-4D97-AF65-F5344CB8AC3E}">
        <p14:creationId xmlns:p14="http://schemas.microsoft.com/office/powerpoint/2010/main" val="410060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52472-F6A0-4BEB-8EE5-9849D83D1893}" type="datetimeFigureOut">
              <a:rPr lang="et-EE" smtClean="0"/>
              <a:t>23.04.2024</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8553D21-F2A7-4982-BBB0-563656076CE2}" type="slidenum">
              <a:rPr lang="et-EE" smtClean="0"/>
              <a:t>‹#›</a:t>
            </a:fld>
            <a:endParaRPr lang="et-EE"/>
          </a:p>
        </p:txBody>
      </p:sp>
    </p:spTree>
    <p:extLst>
      <p:ext uri="{BB962C8B-B14F-4D97-AF65-F5344CB8AC3E}">
        <p14:creationId xmlns:p14="http://schemas.microsoft.com/office/powerpoint/2010/main" val="138847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4324" y="6870482"/>
            <a:ext cx="12851448" cy="2123513"/>
          </a:xfrm>
        </p:spPr>
        <p:txBody>
          <a:bodyPr anchor="t"/>
          <a:lstStyle>
            <a:lvl1pPr algn="l">
              <a:defRPr sz="6236" b="1" cap="all"/>
            </a:lvl1pPr>
          </a:lstStyle>
          <a:p>
            <a:r>
              <a:rPr lang="en-US" smtClean="0"/>
              <a:t>Click to edit Master title style</a:t>
            </a:r>
            <a:endParaRPr lang="et-EE"/>
          </a:p>
        </p:txBody>
      </p:sp>
      <p:sp>
        <p:nvSpPr>
          <p:cNvPr id="3" name="Text Placeholder 2"/>
          <p:cNvSpPr>
            <a:spLocks noGrp="1"/>
          </p:cNvSpPr>
          <p:nvPr>
            <p:ph type="body" idx="1"/>
          </p:nvPr>
        </p:nvSpPr>
        <p:spPr>
          <a:xfrm>
            <a:off x="1194324" y="4531648"/>
            <a:ext cx="12851448" cy="2338833"/>
          </a:xfrm>
        </p:spPr>
        <p:txBody>
          <a:bodyPr anchor="b"/>
          <a:lstStyle>
            <a:lvl1pPr marL="0" indent="0">
              <a:buNone/>
              <a:defRPr sz="3118"/>
            </a:lvl1pPr>
            <a:lvl2pPr marL="712801" indent="0">
              <a:buNone/>
              <a:defRPr sz="2784"/>
            </a:lvl2pPr>
            <a:lvl3pPr marL="1425602" indent="0">
              <a:buNone/>
              <a:defRPr sz="2450"/>
            </a:lvl3pPr>
            <a:lvl4pPr marL="2138404" indent="0">
              <a:buNone/>
              <a:defRPr sz="2228"/>
            </a:lvl4pPr>
            <a:lvl5pPr marL="2851205" indent="0">
              <a:buNone/>
              <a:defRPr sz="2228"/>
            </a:lvl5pPr>
            <a:lvl6pPr marL="3564006" indent="0">
              <a:buNone/>
              <a:defRPr sz="2228"/>
            </a:lvl6pPr>
            <a:lvl7pPr marL="4276807" indent="0">
              <a:buNone/>
              <a:defRPr sz="2228"/>
            </a:lvl7pPr>
            <a:lvl8pPr marL="4989608" indent="0">
              <a:buNone/>
              <a:defRPr sz="2228"/>
            </a:lvl8pPr>
            <a:lvl9pPr marL="5702410" indent="0">
              <a:buNone/>
              <a:defRPr sz="2228"/>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2B1EF3E-70C1-4AB5-8BB4-F8A4815AAEFA}" type="datetime1">
              <a:rPr lang="en-US">
                <a:solidFill>
                  <a:srgbClr val="000000"/>
                </a:solidFill>
              </a:rPr>
              <a:pPr>
                <a:defRPr/>
              </a:pPr>
              <a:t>4/23/2024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4D0F55-E74D-447F-B783-3DCA739E7B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210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755968" y="2494758"/>
            <a:ext cx="6677713" cy="705610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7685671" y="2494758"/>
            <a:ext cx="6677713" cy="705610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4"/>
          <p:cNvSpPr>
            <a:spLocks noGrp="1" noChangeArrowheads="1"/>
          </p:cNvSpPr>
          <p:nvPr>
            <p:ph type="dt" sz="half" idx="10"/>
          </p:nvPr>
        </p:nvSpPr>
        <p:spPr>
          <a:ln/>
        </p:spPr>
        <p:txBody>
          <a:bodyPr/>
          <a:lstStyle>
            <a:lvl1pPr>
              <a:defRPr/>
            </a:lvl1pPr>
          </a:lstStyle>
          <a:p>
            <a:pPr>
              <a:defRPr/>
            </a:pPr>
            <a:fld id="{97E3BB13-F9D1-48C6-897C-0D44BCE993AD}" type="datetime1">
              <a:rPr lang="en-US">
                <a:solidFill>
                  <a:srgbClr val="000000"/>
                </a:solidFill>
              </a:rPr>
              <a:pPr>
                <a:defRPr/>
              </a:pPr>
              <a:t>4/23/2024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B5BC4-EE78-4205-85B4-A6F058E6E6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097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755968" y="2393285"/>
            <a:ext cx="6680338" cy="997407"/>
          </a:xfrm>
        </p:spPr>
        <p:txBody>
          <a:bodyPr anchor="b"/>
          <a:lstStyle>
            <a:lvl1pPr marL="0" indent="0">
              <a:buNone/>
              <a:defRPr sz="3786" b="1"/>
            </a:lvl1pPr>
            <a:lvl2pPr marL="712801" indent="0">
              <a:buNone/>
              <a:defRPr sz="3118" b="1"/>
            </a:lvl2pPr>
            <a:lvl3pPr marL="1425602" indent="0">
              <a:buNone/>
              <a:defRPr sz="2784" b="1"/>
            </a:lvl3pPr>
            <a:lvl4pPr marL="2138404" indent="0">
              <a:buNone/>
              <a:defRPr sz="2450" b="1"/>
            </a:lvl4pPr>
            <a:lvl5pPr marL="2851205" indent="0">
              <a:buNone/>
              <a:defRPr sz="2450" b="1"/>
            </a:lvl5pPr>
            <a:lvl6pPr marL="3564006" indent="0">
              <a:buNone/>
              <a:defRPr sz="2450" b="1"/>
            </a:lvl6pPr>
            <a:lvl7pPr marL="4276807" indent="0">
              <a:buNone/>
              <a:defRPr sz="2450" b="1"/>
            </a:lvl7pPr>
            <a:lvl8pPr marL="4989608" indent="0">
              <a:buNone/>
              <a:defRPr sz="2450" b="1"/>
            </a:lvl8pPr>
            <a:lvl9pPr marL="5702410" indent="0">
              <a:buNone/>
              <a:defRPr sz="2450" b="1"/>
            </a:lvl9pPr>
          </a:lstStyle>
          <a:p>
            <a:pPr lvl="0"/>
            <a:r>
              <a:rPr lang="en-US" smtClean="0"/>
              <a:t>Click to edit Master text styles</a:t>
            </a:r>
          </a:p>
        </p:txBody>
      </p:sp>
      <p:sp>
        <p:nvSpPr>
          <p:cNvPr id="4" name="Content Placeholder 3"/>
          <p:cNvSpPr>
            <a:spLocks noGrp="1"/>
          </p:cNvSpPr>
          <p:nvPr>
            <p:ph sz="half" idx="2"/>
          </p:nvPr>
        </p:nvSpPr>
        <p:spPr>
          <a:xfrm>
            <a:off x="755968" y="3390691"/>
            <a:ext cx="6680338" cy="6160168"/>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7680422" y="2393285"/>
            <a:ext cx="6682963" cy="997407"/>
          </a:xfrm>
        </p:spPr>
        <p:txBody>
          <a:bodyPr anchor="b"/>
          <a:lstStyle>
            <a:lvl1pPr marL="0" indent="0">
              <a:buNone/>
              <a:defRPr sz="3786" b="1"/>
            </a:lvl1pPr>
            <a:lvl2pPr marL="712801" indent="0">
              <a:buNone/>
              <a:defRPr sz="3118" b="1"/>
            </a:lvl2pPr>
            <a:lvl3pPr marL="1425602" indent="0">
              <a:buNone/>
              <a:defRPr sz="2784" b="1"/>
            </a:lvl3pPr>
            <a:lvl4pPr marL="2138404" indent="0">
              <a:buNone/>
              <a:defRPr sz="2450" b="1"/>
            </a:lvl4pPr>
            <a:lvl5pPr marL="2851205" indent="0">
              <a:buNone/>
              <a:defRPr sz="2450" b="1"/>
            </a:lvl5pPr>
            <a:lvl6pPr marL="3564006" indent="0">
              <a:buNone/>
              <a:defRPr sz="2450" b="1"/>
            </a:lvl6pPr>
            <a:lvl7pPr marL="4276807" indent="0">
              <a:buNone/>
              <a:defRPr sz="2450" b="1"/>
            </a:lvl7pPr>
            <a:lvl8pPr marL="4989608" indent="0">
              <a:buNone/>
              <a:defRPr sz="2450" b="1"/>
            </a:lvl8pPr>
            <a:lvl9pPr marL="5702410" indent="0">
              <a:buNone/>
              <a:defRPr sz="2450" b="1"/>
            </a:lvl9pPr>
          </a:lstStyle>
          <a:p>
            <a:pPr lvl="0"/>
            <a:r>
              <a:rPr lang="en-US" smtClean="0"/>
              <a:t>Click to edit Master text styles</a:t>
            </a:r>
          </a:p>
        </p:txBody>
      </p:sp>
      <p:sp>
        <p:nvSpPr>
          <p:cNvPr id="6" name="Content Placeholder 5"/>
          <p:cNvSpPr>
            <a:spLocks noGrp="1"/>
          </p:cNvSpPr>
          <p:nvPr>
            <p:ph sz="quarter" idx="4"/>
          </p:nvPr>
        </p:nvSpPr>
        <p:spPr>
          <a:xfrm>
            <a:off x="7680422" y="3390691"/>
            <a:ext cx="6682963" cy="6160168"/>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Rectangle 4"/>
          <p:cNvSpPr>
            <a:spLocks noGrp="1" noChangeArrowheads="1"/>
          </p:cNvSpPr>
          <p:nvPr>
            <p:ph type="dt" sz="half" idx="10"/>
          </p:nvPr>
        </p:nvSpPr>
        <p:spPr>
          <a:ln/>
        </p:spPr>
        <p:txBody>
          <a:bodyPr/>
          <a:lstStyle>
            <a:lvl1pPr>
              <a:defRPr/>
            </a:lvl1pPr>
          </a:lstStyle>
          <a:p>
            <a:pPr>
              <a:defRPr/>
            </a:pPr>
            <a:fld id="{AF82834E-27BF-43EC-B1AC-52CFC9526B04}" type="datetime1">
              <a:rPr lang="en-US">
                <a:solidFill>
                  <a:srgbClr val="000000"/>
                </a:solidFill>
              </a:rPr>
              <a:pPr>
                <a:defRPr/>
              </a:pPr>
              <a:t>4/23/2024</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B2F4DE-22BE-4EE5-955E-6CB9E86195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68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Rectangle 4"/>
          <p:cNvSpPr>
            <a:spLocks noGrp="1" noChangeArrowheads="1"/>
          </p:cNvSpPr>
          <p:nvPr>
            <p:ph type="dt" sz="half" idx="10"/>
          </p:nvPr>
        </p:nvSpPr>
        <p:spPr>
          <a:ln/>
        </p:spPr>
        <p:txBody>
          <a:bodyPr/>
          <a:lstStyle>
            <a:lvl1pPr>
              <a:defRPr/>
            </a:lvl1pPr>
          </a:lstStyle>
          <a:p>
            <a:pPr>
              <a:defRPr/>
            </a:pPr>
            <a:fld id="{1F684B8F-92E5-48D7-9B3C-A3A9569CBA57}" type="datetime1">
              <a:rPr lang="en-US">
                <a:solidFill>
                  <a:srgbClr val="000000"/>
                </a:solidFill>
              </a:rPr>
              <a:pPr>
                <a:defRPr/>
              </a:pPr>
              <a:t>4/23/2024</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2390B9-B2F5-40DE-AA6D-77B693DF5D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507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91E2432-54BC-463A-926F-3C076D0BF3BE}" type="datetime1">
              <a:rPr lang="en-US">
                <a:solidFill>
                  <a:srgbClr val="000000"/>
                </a:solidFill>
              </a:rPr>
              <a:pPr>
                <a:defRPr/>
              </a:pPr>
              <a:t>4/23/2024</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A0D3960-D42B-4E3A-AD0A-5B8519654A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237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969" y="425693"/>
            <a:ext cx="4974162" cy="1811668"/>
          </a:xfrm>
        </p:spPr>
        <p:txBody>
          <a:bodyPr anchor="b"/>
          <a:lstStyle>
            <a:lvl1pPr algn="l">
              <a:defRPr sz="3118" b="1"/>
            </a:lvl1pPr>
          </a:lstStyle>
          <a:p>
            <a:r>
              <a:rPr lang="en-US" smtClean="0"/>
              <a:t>Click to edit Master title style</a:t>
            </a:r>
            <a:endParaRPr lang="et-EE"/>
          </a:p>
        </p:txBody>
      </p:sp>
      <p:sp>
        <p:nvSpPr>
          <p:cNvPr id="3" name="Content Placeholder 2"/>
          <p:cNvSpPr>
            <a:spLocks noGrp="1"/>
          </p:cNvSpPr>
          <p:nvPr>
            <p:ph idx="1"/>
          </p:nvPr>
        </p:nvSpPr>
        <p:spPr>
          <a:xfrm>
            <a:off x="5911247" y="425694"/>
            <a:ext cx="8452137" cy="9125165"/>
          </a:xfrm>
        </p:spPr>
        <p:txBody>
          <a:bodyPr/>
          <a:lstStyle>
            <a:lvl1pPr>
              <a:defRPr sz="5011"/>
            </a:lvl1pPr>
            <a:lvl2pPr>
              <a:defRPr sz="4343"/>
            </a:lvl2pPr>
            <a:lvl3pPr>
              <a:defRPr sz="3786"/>
            </a:lvl3pPr>
            <a:lvl4pPr>
              <a:defRPr sz="3118"/>
            </a:lvl4pPr>
            <a:lvl5pPr>
              <a:defRPr sz="3118"/>
            </a:lvl5pPr>
            <a:lvl6pPr>
              <a:defRPr sz="3118"/>
            </a:lvl6pPr>
            <a:lvl7pPr>
              <a:defRPr sz="3118"/>
            </a:lvl7pPr>
            <a:lvl8pPr>
              <a:defRPr sz="3118"/>
            </a:lvl8pPr>
            <a:lvl9pPr>
              <a:defRPr sz="31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755969" y="2237362"/>
            <a:ext cx="4974162" cy="7313498"/>
          </a:xfrm>
        </p:spPr>
        <p:txBody>
          <a:bodyPr/>
          <a:lstStyle>
            <a:lvl1pPr marL="0" indent="0">
              <a:buNone/>
              <a:defRPr sz="2228"/>
            </a:lvl1pPr>
            <a:lvl2pPr marL="712801" indent="0">
              <a:buNone/>
              <a:defRPr sz="1893"/>
            </a:lvl2pPr>
            <a:lvl3pPr marL="1425602" indent="0">
              <a:buNone/>
              <a:defRPr sz="1559"/>
            </a:lvl3pPr>
            <a:lvl4pPr marL="2138404" indent="0">
              <a:buNone/>
              <a:defRPr sz="1447"/>
            </a:lvl4pPr>
            <a:lvl5pPr marL="2851205" indent="0">
              <a:buNone/>
              <a:defRPr sz="1447"/>
            </a:lvl5pPr>
            <a:lvl6pPr marL="3564006" indent="0">
              <a:buNone/>
              <a:defRPr sz="1447"/>
            </a:lvl6pPr>
            <a:lvl7pPr marL="4276807" indent="0">
              <a:buNone/>
              <a:defRPr sz="1447"/>
            </a:lvl7pPr>
            <a:lvl8pPr marL="4989608" indent="0">
              <a:buNone/>
              <a:defRPr sz="1447"/>
            </a:lvl8pPr>
            <a:lvl9pPr marL="5702410" indent="0">
              <a:buNone/>
              <a:defRPr sz="1447"/>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56D7ADF-7949-4FBD-9464-9A0951090F13}" type="datetime1">
              <a:rPr lang="en-US">
                <a:solidFill>
                  <a:srgbClr val="000000"/>
                </a:solidFill>
              </a:rPr>
              <a:pPr>
                <a:defRPr/>
              </a:pPr>
              <a:t>4/23/2024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BF3A75-9ACF-47ED-BBBA-D6CFA473EA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356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3498" y="7484271"/>
            <a:ext cx="9071610" cy="883560"/>
          </a:xfrm>
        </p:spPr>
        <p:txBody>
          <a:bodyPr anchor="b"/>
          <a:lstStyle>
            <a:lvl1pPr algn="l">
              <a:defRPr sz="3118" b="1"/>
            </a:lvl1pPr>
          </a:lstStyle>
          <a:p>
            <a:r>
              <a:rPr lang="en-US" smtClean="0"/>
              <a:t>Click to edit Master title style</a:t>
            </a:r>
            <a:endParaRPr lang="et-EE"/>
          </a:p>
        </p:txBody>
      </p:sp>
      <p:sp>
        <p:nvSpPr>
          <p:cNvPr id="3" name="Picture Placeholder 2"/>
          <p:cNvSpPr>
            <a:spLocks noGrp="1"/>
          </p:cNvSpPr>
          <p:nvPr>
            <p:ph type="pic" idx="1"/>
          </p:nvPr>
        </p:nvSpPr>
        <p:spPr>
          <a:xfrm>
            <a:off x="2963498" y="955333"/>
            <a:ext cx="9071610" cy="6415088"/>
          </a:xfrm>
        </p:spPr>
        <p:txBody>
          <a:bodyPr/>
          <a:lstStyle>
            <a:lvl1pPr marL="0" indent="0">
              <a:buNone/>
              <a:defRPr sz="5011"/>
            </a:lvl1pPr>
            <a:lvl2pPr marL="712801" indent="0">
              <a:buNone/>
              <a:defRPr sz="4343"/>
            </a:lvl2pPr>
            <a:lvl3pPr marL="1425602" indent="0">
              <a:buNone/>
              <a:defRPr sz="3786"/>
            </a:lvl3pPr>
            <a:lvl4pPr marL="2138404" indent="0">
              <a:buNone/>
              <a:defRPr sz="3118"/>
            </a:lvl4pPr>
            <a:lvl5pPr marL="2851205" indent="0">
              <a:buNone/>
              <a:defRPr sz="3118"/>
            </a:lvl5pPr>
            <a:lvl6pPr marL="3564006" indent="0">
              <a:buNone/>
              <a:defRPr sz="3118"/>
            </a:lvl6pPr>
            <a:lvl7pPr marL="4276807" indent="0">
              <a:buNone/>
              <a:defRPr sz="3118"/>
            </a:lvl7pPr>
            <a:lvl8pPr marL="4989608" indent="0">
              <a:buNone/>
              <a:defRPr sz="3118"/>
            </a:lvl8pPr>
            <a:lvl9pPr marL="5702410" indent="0">
              <a:buNone/>
              <a:defRPr sz="3118"/>
            </a:lvl9pPr>
          </a:lstStyle>
          <a:p>
            <a:pPr lvl="0"/>
            <a:r>
              <a:rPr lang="en-US" noProof="0" dirty="0" smtClean="0"/>
              <a:t>Click icon to add picture</a:t>
            </a:r>
            <a:endParaRPr lang="et-EE" noProof="0" dirty="0" smtClean="0"/>
          </a:p>
        </p:txBody>
      </p:sp>
      <p:sp>
        <p:nvSpPr>
          <p:cNvPr id="4" name="Text Placeholder 3"/>
          <p:cNvSpPr>
            <a:spLocks noGrp="1"/>
          </p:cNvSpPr>
          <p:nvPr>
            <p:ph type="body" sz="half" idx="2"/>
          </p:nvPr>
        </p:nvSpPr>
        <p:spPr>
          <a:xfrm>
            <a:off x="2963498" y="8367831"/>
            <a:ext cx="9071610" cy="1254802"/>
          </a:xfrm>
        </p:spPr>
        <p:txBody>
          <a:bodyPr/>
          <a:lstStyle>
            <a:lvl1pPr marL="0" indent="0">
              <a:buNone/>
              <a:defRPr sz="2228"/>
            </a:lvl1pPr>
            <a:lvl2pPr marL="712801" indent="0">
              <a:buNone/>
              <a:defRPr sz="1893"/>
            </a:lvl2pPr>
            <a:lvl3pPr marL="1425602" indent="0">
              <a:buNone/>
              <a:defRPr sz="1559"/>
            </a:lvl3pPr>
            <a:lvl4pPr marL="2138404" indent="0">
              <a:buNone/>
              <a:defRPr sz="1447"/>
            </a:lvl4pPr>
            <a:lvl5pPr marL="2851205" indent="0">
              <a:buNone/>
              <a:defRPr sz="1447"/>
            </a:lvl5pPr>
            <a:lvl6pPr marL="3564006" indent="0">
              <a:buNone/>
              <a:defRPr sz="1447"/>
            </a:lvl6pPr>
            <a:lvl7pPr marL="4276807" indent="0">
              <a:buNone/>
              <a:defRPr sz="1447"/>
            </a:lvl7pPr>
            <a:lvl8pPr marL="4989608" indent="0">
              <a:buNone/>
              <a:defRPr sz="1447"/>
            </a:lvl8pPr>
            <a:lvl9pPr marL="5702410" indent="0">
              <a:buNone/>
              <a:defRPr sz="1447"/>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4E4F084-2E82-44F2-B972-A8AAD77B3B5C}" type="datetime1">
              <a:rPr lang="en-US">
                <a:solidFill>
                  <a:srgbClr val="000000"/>
                </a:solidFill>
              </a:rPr>
              <a:pPr>
                <a:defRPr/>
              </a:pPr>
              <a:t>4/23/2024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F8175F-48B7-4B5C-844F-D68413BB4FD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769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Taust-4"/>
          <p:cNvPicPr>
            <a:picLocks noChangeAspect="1" noChangeArrowheads="1"/>
          </p:cNvPicPr>
          <p:nvPr/>
        </p:nvPicPr>
        <p:blipFill>
          <a:blip r:embed="rId14" cstate="print"/>
          <a:srcRect/>
          <a:stretch>
            <a:fillRect/>
          </a:stretch>
        </p:blipFill>
        <p:spPr bwMode="auto">
          <a:xfrm>
            <a:off x="0" y="-42074"/>
            <a:ext cx="15119350" cy="107338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755969" y="428168"/>
            <a:ext cx="13607415" cy="1781969"/>
          </a:xfrm>
          <a:prstGeom prst="rect">
            <a:avLst/>
          </a:prstGeom>
          <a:noFill/>
          <a:ln w="9525">
            <a:noFill/>
            <a:miter lim="800000"/>
            <a:headEnd/>
            <a:tailEnd/>
          </a:ln>
        </p:spPr>
        <p:txBody>
          <a:bodyPr vert="horz" wrap="square" lIns="128016" tIns="64008" rIns="128016" bIns="64008" numCol="1" anchor="ctr" anchorCtr="0" compatLnSpc="1">
            <a:prstTxWarp prst="textNoShape">
              <a:avLst/>
            </a:prstTxWarp>
          </a:bodyPr>
          <a:lstStyle/>
          <a:p>
            <a:pPr lvl="0"/>
            <a:r>
              <a:rPr lang="en-US" smtClean="0"/>
              <a:t>Klõpsake tiitlilaadi muutmiseks</a:t>
            </a:r>
          </a:p>
        </p:txBody>
      </p:sp>
      <p:sp>
        <p:nvSpPr>
          <p:cNvPr id="1028" name="Rectangle 3"/>
          <p:cNvSpPr>
            <a:spLocks noGrp="1" noChangeArrowheads="1"/>
          </p:cNvSpPr>
          <p:nvPr>
            <p:ph type="body" idx="1"/>
          </p:nvPr>
        </p:nvSpPr>
        <p:spPr bwMode="auto">
          <a:xfrm>
            <a:off x="755969" y="2494758"/>
            <a:ext cx="13607415" cy="7056102"/>
          </a:xfrm>
          <a:prstGeom prst="rect">
            <a:avLst/>
          </a:prstGeom>
          <a:noFill/>
          <a:ln w="9525">
            <a:noFill/>
            <a:miter lim="800000"/>
            <a:headEnd/>
            <a:tailEnd/>
          </a:ln>
        </p:spPr>
        <p:txBody>
          <a:bodyPr vert="horz" wrap="square" lIns="128016" tIns="64008" rIns="128016" bIns="64008" numCol="1" anchor="t" anchorCtr="0" compatLnSpc="1">
            <a:prstTxWarp prst="textNoShape">
              <a:avLst/>
            </a:prstTxWarp>
          </a:bodyPr>
          <a:lstStyle/>
          <a:p>
            <a:pPr lvl="0"/>
            <a:r>
              <a:rPr lang="en-US" smtClean="0"/>
              <a:t>Klõpsake juhtslaidi teksti laadide redigeerimiseks</a:t>
            </a:r>
          </a:p>
          <a:p>
            <a:pPr lvl="1"/>
            <a:r>
              <a:rPr lang="en-US" smtClean="0"/>
              <a:t>Teine tase</a:t>
            </a:r>
          </a:p>
          <a:p>
            <a:pPr lvl="2"/>
            <a:r>
              <a:rPr lang="en-US" smtClean="0"/>
              <a:t>Kolmas tase</a:t>
            </a:r>
          </a:p>
          <a:p>
            <a:pPr lvl="3"/>
            <a:r>
              <a:rPr lang="en-US" smtClean="0"/>
              <a:t>Neljas tase</a:t>
            </a:r>
          </a:p>
          <a:p>
            <a:pPr lvl="4"/>
            <a:r>
              <a:rPr lang="en-US" smtClean="0"/>
              <a:t>Viies tase</a:t>
            </a:r>
          </a:p>
        </p:txBody>
      </p:sp>
      <p:sp>
        <p:nvSpPr>
          <p:cNvPr id="20484" name="Rectangle 4"/>
          <p:cNvSpPr>
            <a:spLocks noGrp="1" noChangeArrowheads="1"/>
          </p:cNvSpPr>
          <p:nvPr>
            <p:ph type="dt" sz="half" idx="2"/>
          </p:nvPr>
        </p:nvSpPr>
        <p:spPr bwMode="auto">
          <a:xfrm>
            <a:off x="755968" y="9736479"/>
            <a:ext cx="3527848" cy="742487"/>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defRPr sz="2228"/>
            </a:lvl1pPr>
          </a:lstStyle>
          <a:p>
            <a:pPr fontAlgn="base">
              <a:spcBef>
                <a:spcPct val="0"/>
              </a:spcBef>
              <a:spcAft>
                <a:spcPct val="0"/>
              </a:spcAft>
              <a:defRPr/>
            </a:pPr>
            <a:fld id="{4D66BD34-6EF4-4248-ACAD-122456D62835}" type="datetime1">
              <a:rPr lang="en-US">
                <a:solidFill>
                  <a:srgbClr val="000000"/>
                </a:solidFill>
              </a:rPr>
              <a:pPr fontAlgn="base">
                <a:spcBef>
                  <a:spcPct val="0"/>
                </a:spcBef>
                <a:spcAft>
                  <a:spcPct val="0"/>
                </a:spcAft>
                <a:defRPr/>
              </a:pPr>
              <a:t>4/23/2024</a:t>
            </a:fld>
            <a:endParaRPr lang="en-US" dirty="0">
              <a:solidFill>
                <a:srgbClr val="000000"/>
              </a:solidFill>
            </a:endParaRPr>
          </a:p>
        </p:txBody>
      </p:sp>
      <p:sp>
        <p:nvSpPr>
          <p:cNvPr id="20485" name="Rectangle 5"/>
          <p:cNvSpPr>
            <a:spLocks noGrp="1" noChangeArrowheads="1"/>
          </p:cNvSpPr>
          <p:nvPr>
            <p:ph type="ftr" sz="quarter" idx="3"/>
          </p:nvPr>
        </p:nvSpPr>
        <p:spPr bwMode="auto">
          <a:xfrm>
            <a:off x="5165778" y="9736479"/>
            <a:ext cx="4787794" cy="742487"/>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lgn="ctr">
              <a:defRPr sz="2228"/>
            </a:lvl1pPr>
          </a:lstStyle>
          <a:p>
            <a:pPr fontAlgn="base">
              <a:spcBef>
                <a:spcPct val="0"/>
              </a:spcBef>
              <a:spcAft>
                <a:spcPct val="0"/>
              </a:spcAft>
              <a:defRPr/>
            </a:pPr>
            <a:endParaRPr lang="en-US" dirty="0">
              <a:solidFill>
                <a:srgbClr val="000000"/>
              </a:solidFill>
            </a:endParaRPr>
          </a:p>
        </p:txBody>
      </p:sp>
      <p:pic>
        <p:nvPicPr>
          <p:cNvPr id="1031" name="Picture 8" descr="klkotkas"/>
          <p:cNvPicPr>
            <a:picLocks noChangeAspect="1" noChangeArrowheads="1"/>
          </p:cNvPicPr>
          <p:nvPr/>
        </p:nvPicPr>
        <p:blipFill>
          <a:blip r:embed="rId15" cstate="print"/>
          <a:srcRect/>
          <a:stretch>
            <a:fillRect/>
          </a:stretch>
        </p:blipFill>
        <p:spPr bwMode="auto">
          <a:xfrm>
            <a:off x="296615" y="195522"/>
            <a:ext cx="1800673" cy="1781969"/>
          </a:xfrm>
          <a:prstGeom prst="rect">
            <a:avLst/>
          </a:prstGeom>
          <a:noFill/>
          <a:ln w="9525">
            <a:noFill/>
            <a:miter lim="800000"/>
            <a:headEnd/>
            <a:tailEnd/>
          </a:ln>
        </p:spPr>
      </p:pic>
      <p:sp>
        <p:nvSpPr>
          <p:cNvPr id="20486" name="Rectangle 6"/>
          <p:cNvSpPr>
            <a:spLocks noGrp="1" noChangeArrowheads="1"/>
          </p:cNvSpPr>
          <p:nvPr>
            <p:ph type="sldNum" sz="quarter" idx="4"/>
          </p:nvPr>
        </p:nvSpPr>
        <p:spPr bwMode="auto">
          <a:xfrm>
            <a:off x="10835534" y="9736479"/>
            <a:ext cx="3527848" cy="742487"/>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lgn="r">
              <a:defRPr sz="2228"/>
            </a:lvl1pPr>
          </a:lstStyle>
          <a:p>
            <a:pPr fontAlgn="base">
              <a:spcBef>
                <a:spcPct val="0"/>
              </a:spcBef>
              <a:spcAft>
                <a:spcPct val="0"/>
              </a:spcAft>
              <a:defRPr/>
            </a:pPr>
            <a:fld id="{84B1E604-72AB-41CF-8307-0E5F3923022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199282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rtl="0" eaLnBrk="1" fontAlgn="base" hangingPunct="1">
        <a:spcBef>
          <a:spcPct val="0"/>
        </a:spcBef>
        <a:spcAft>
          <a:spcPct val="0"/>
        </a:spcAft>
        <a:defRPr sz="6904">
          <a:solidFill>
            <a:schemeClr val="tx2"/>
          </a:solidFill>
          <a:latin typeface="+mj-lt"/>
          <a:ea typeface="+mj-ea"/>
          <a:cs typeface="+mj-cs"/>
        </a:defRPr>
      </a:lvl1pPr>
      <a:lvl2pPr algn="ctr" rtl="0" eaLnBrk="1" fontAlgn="base" hangingPunct="1">
        <a:spcBef>
          <a:spcPct val="0"/>
        </a:spcBef>
        <a:spcAft>
          <a:spcPct val="0"/>
        </a:spcAft>
        <a:defRPr sz="6904">
          <a:solidFill>
            <a:schemeClr val="tx2"/>
          </a:solidFill>
          <a:latin typeface="Arial" charset="0"/>
        </a:defRPr>
      </a:lvl2pPr>
      <a:lvl3pPr algn="ctr" rtl="0" eaLnBrk="1" fontAlgn="base" hangingPunct="1">
        <a:spcBef>
          <a:spcPct val="0"/>
        </a:spcBef>
        <a:spcAft>
          <a:spcPct val="0"/>
        </a:spcAft>
        <a:defRPr sz="6904">
          <a:solidFill>
            <a:schemeClr val="tx2"/>
          </a:solidFill>
          <a:latin typeface="Arial" charset="0"/>
        </a:defRPr>
      </a:lvl3pPr>
      <a:lvl4pPr algn="ctr" rtl="0" eaLnBrk="1" fontAlgn="base" hangingPunct="1">
        <a:spcBef>
          <a:spcPct val="0"/>
        </a:spcBef>
        <a:spcAft>
          <a:spcPct val="0"/>
        </a:spcAft>
        <a:defRPr sz="6904">
          <a:solidFill>
            <a:schemeClr val="tx2"/>
          </a:solidFill>
          <a:latin typeface="Arial" charset="0"/>
        </a:defRPr>
      </a:lvl4pPr>
      <a:lvl5pPr algn="ctr" rtl="0" eaLnBrk="1" fontAlgn="base" hangingPunct="1">
        <a:spcBef>
          <a:spcPct val="0"/>
        </a:spcBef>
        <a:spcAft>
          <a:spcPct val="0"/>
        </a:spcAft>
        <a:defRPr sz="6904">
          <a:solidFill>
            <a:schemeClr val="tx2"/>
          </a:solidFill>
          <a:latin typeface="Arial" charset="0"/>
        </a:defRPr>
      </a:lvl5pPr>
      <a:lvl6pPr marL="712801" algn="ctr" rtl="0" eaLnBrk="1" fontAlgn="base" hangingPunct="1">
        <a:spcBef>
          <a:spcPct val="0"/>
        </a:spcBef>
        <a:spcAft>
          <a:spcPct val="0"/>
        </a:spcAft>
        <a:defRPr sz="6904">
          <a:solidFill>
            <a:schemeClr val="tx2"/>
          </a:solidFill>
          <a:latin typeface="Arial" charset="0"/>
        </a:defRPr>
      </a:lvl6pPr>
      <a:lvl7pPr marL="1425602" algn="ctr" rtl="0" eaLnBrk="1" fontAlgn="base" hangingPunct="1">
        <a:spcBef>
          <a:spcPct val="0"/>
        </a:spcBef>
        <a:spcAft>
          <a:spcPct val="0"/>
        </a:spcAft>
        <a:defRPr sz="6904">
          <a:solidFill>
            <a:schemeClr val="tx2"/>
          </a:solidFill>
          <a:latin typeface="Arial" charset="0"/>
        </a:defRPr>
      </a:lvl7pPr>
      <a:lvl8pPr marL="2138404" algn="ctr" rtl="0" eaLnBrk="1" fontAlgn="base" hangingPunct="1">
        <a:spcBef>
          <a:spcPct val="0"/>
        </a:spcBef>
        <a:spcAft>
          <a:spcPct val="0"/>
        </a:spcAft>
        <a:defRPr sz="6904">
          <a:solidFill>
            <a:schemeClr val="tx2"/>
          </a:solidFill>
          <a:latin typeface="Arial" charset="0"/>
        </a:defRPr>
      </a:lvl8pPr>
      <a:lvl9pPr marL="2851205" algn="ctr" rtl="0" eaLnBrk="1" fontAlgn="base" hangingPunct="1">
        <a:spcBef>
          <a:spcPct val="0"/>
        </a:spcBef>
        <a:spcAft>
          <a:spcPct val="0"/>
        </a:spcAft>
        <a:defRPr sz="6904">
          <a:solidFill>
            <a:schemeClr val="tx2"/>
          </a:solidFill>
          <a:latin typeface="Arial" charset="0"/>
        </a:defRPr>
      </a:lvl9pPr>
    </p:titleStyle>
    <p:bodyStyle>
      <a:lvl1pPr marL="534601" indent="-534601" algn="l" rtl="0" eaLnBrk="1" fontAlgn="base" hangingPunct="1">
        <a:spcBef>
          <a:spcPct val="20000"/>
        </a:spcBef>
        <a:spcAft>
          <a:spcPct val="0"/>
        </a:spcAft>
        <a:buChar char="•"/>
        <a:defRPr sz="5011">
          <a:solidFill>
            <a:schemeClr val="tx1"/>
          </a:solidFill>
          <a:latin typeface="+mn-lt"/>
          <a:ea typeface="+mn-ea"/>
          <a:cs typeface="+mn-cs"/>
        </a:defRPr>
      </a:lvl1pPr>
      <a:lvl2pPr marL="1158302" indent="-445500" algn="l" rtl="0" eaLnBrk="1" fontAlgn="base" hangingPunct="1">
        <a:spcBef>
          <a:spcPct val="20000"/>
        </a:spcBef>
        <a:spcAft>
          <a:spcPct val="0"/>
        </a:spcAft>
        <a:buChar char="–"/>
        <a:defRPr sz="4343">
          <a:solidFill>
            <a:schemeClr val="tx1"/>
          </a:solidFill>
          <a:latin typeface="+mn-lt"/>
        </a:defRPr>
      </a:lvl2pPr>
      <a:lvl3pPr marL="1782003" indent="-356400" algn="l" rtl="0" eaLnBrk="1" fontAlgn="base" hangingPunct="1">
        <a:spcBef>
          <a:spcPct val="20000"/>
        </a:spcBef>
        <a:spcAft>
          <a:spcPct val="0"/>
        </a:spcAft>
        <a:buChar char="•"/>
        <a:defRPr sz="3786">
          <a:solidFill>
            <a:schemeClr val="tx1"/>
          </a:solidFill>
          <a:latin typeface="+mn-lt"/>
        </a:defRPr>
      </a:lvl3pPr>
      <a:lvl4pPr marL="2494804" indent="-356400" algn="l" rtl="0" eaLnBrk="1" fontAlgn="base" hangingPunct="1">
        <a:spcBef>
          <a:spcPct val="20000"/>
        </a:spcBef>
        <a:spcAft>
          <a:spcPct val="0"/>
        </a:spcAft>
        <a:buChar char="–"/>
        <a:defRPr sz="3118">
          <a:solidFill>
            <a:schemeClr val="tx1"/>
          </a:solidFill>
          <a:latin typeface="+mn-lt"/>
        </a:defRPr>
      </a:lvl4pPr>
      <a:lvl5pPr marL="3207605" indent="-356400" algn="l" rtl="0" eaLnBrk="1" fontAlgn="base" hangingPunct="1">
        <a:spcBef>
          <a:spcPct val="20000"/>
        </a:spcBef>
        <a:spcAft>
          <a:spcPct val="0"/>
        </a:spcAft>
        <a:buChar char="»"/>
        <a:defRPr sz="3118">
          <a:solidFill>
            <a:schemeClr val="tx1"/>
          </a:solidFill>
          <a:latin typeface="+mn-lt"/>
        </a:defRPr>
      </a:lvl5pPr>
      <a:lvl6pPr marL="3920406" indent="-356400" algn="l" rtl="0" eaLnBrk="1" fontAlgn="base" hangingPunct="1">
        <a:spcBef>
          <a:spcPct val="20000"/>
        </a:spcBef>
        <a:spcAft>
          <a:spcPct val="0"/>
        </a:spcAft>
        <a:buChar char="»"/>
        <a:defRPr sz="3118">
          <a:solidFill>
            <a:schemeClr val="tx1"/>
          </a:solidFill>
          <a:latin typeface="+mn-lt"/>
        </a:defRPr>
      </a:lvl6pPr>
      <a:lvl7pPr marL="4633207" indent="-356400" algn="l" rtl="0" eaLnBrk="1" fontAlgn="base" hangingPunct="1">
        <a:spcBef>
          <a:spcPct val="20000"/>
        </a:spcBef>
        <a:spcAft>
          <a:spcPct val="0"/>
        </a:spcAft>
        <a:buChar char="»"/>
        <a:defRPr sz="3118">
          <a:solidFill>
            <a:schemeClr val="tx1"/>
          </a:solidFill>
          <a:latin typeface="+mn-lt"/>
        </a:defRPr>
      </a:lvl7pPr>
      <a:lvl8pPr marL="5346009" indent="-356400" algn="l" rtl="0" eaLnBrk="1" fontAlgn="base" hangingPunct="1">
        <a:spcBef>
          <a:spcPct val="20000"/>
        </a:spcBef>
        <a:spcAft>
          <a:spcPct val="0"/>
        </a:spcAft>
        <a:buChar char="»"/>
        <a:defRPr sz="3118">
          <a:solidFill>
            <a:schemeClr val="tx1"/>
          </a:solidFill>
          <a:latin typeface="+mn-lt"/>
        </a:defRPr>
      </a:lvl8pPr>
      <a:lvl9pPr marL="6058810" indent="-356400" algn="l" rtl="0" eaLnBrk="1" fontAlgn="base" hangingPunct="1">
        <a:spcBef>
          <a:spcPct val="20000"/>
        </a:spcBef>
        <a:spcAft>
          <a:spcPct val="0"/>
        </a:spcAft>
        <a:buChar char="»"/>
        <a:defRPr sz="3118">
          <a:solidFill>
            <a:schemeClr val="tx1"/>
          </a:solidFill>
          <a:latin typeface="+mn-lt"/>
        </a:defRPr>
      </a:lvl9pPr>
    </p:bodyStyle>
    <p:otherStyle>
      <a:defPPr>
        <a:defRPr lang="et-EE"/>
      </a:defPPr>
      <a:lvl1pPr marL="0" algn="l" defTabSz="1425602" rtl="0" eaLnBrk="1" latinLnBrk="0" hangingPunct="1">
        <a:defRPr sz="2784" kern="1200">
          <a:solidFill>
            <a:schemeClr val="tx1"/>
          </a:solidFill>
          <a:latin typeface="+mn-lt"/>
          <a:ea typeface="+mn-ea"/>
          <a:cs typeface="+mn-cs"/>
        </a:defRPr>
      </a:lvl1pPr>
      <a:lvl2pPr marL="712801" algn="l" defTabSz="1425602" rtl="0" eaLnBrk="1" latinLnBrk="0" hangingPunct="1">
        <a:defRPr sz="2784" kern="1200">
          <a:solidFill>
            <a:schemeClr val="tx1"/>
          </a:solidFill>
          <a:latin typeface="+mn-lt"/>
          <a:ea typeface="+mn-ea"/>
          <a:cs typeface="+mn-cs"/>
        </a:defRPr>
      </a:lvl2pPr>
      <a:lvl3pPr marL="1425602" algn="l" defTabSz="1425602" rtl="0" eaLnBrk="1" latinLnBrk="0" hangingPunct="1">
        <a:defRPr sz="2784" kern="1200">
          <a:solidFill>
            <a:schemeClr val="tx1"/>
          </a:solidFill>
          <a:latin typeface="+mn-lt"/>
          <a:ea typeface="+mn-ea"/>
          <a:cs typeface="+mn-cs"/>
        </a:defRPr>
      </a:lvl3pPr>
      <a:lvl4pPr marL="2138404" algn="l" defTabSz="1425602" rtl="0" eaLnBrk="1" latinLnBrk="0" hangingPunct="1">
        <a:defRPr sz="2784" kern="1200">
          <a:solidFill>
            <a:schemeClr val="tx1"/>
          </a:solidFill>
          <a:latin typeface="+mn-lt"/>
          <a:ea typeface="+mn-ea"/>
          <a:cs typeface="+mn-cs"/>
        </a:defRPr>
      </a:lvl4pPr>
      <a:lvl5pPr marL="2851205" algn="l" defTabSz="1425602" rtl="0" eaLnBrk="1" latinLnBrk="0" hangingPunct="1">
        <a:defRPr sz="2784" kern="1200">
          <a:solidFill>
            <a:schemeClr val="tx1"/>
          </a:solidFill>
          <a:latin typeface="+mn-lt"/>
          <a:ea typeface="+mn-ea"/>
          <a:cs typeface="+mn-cs"/>
        </a:defRPr>
      </a:lvl5pPr>
      <a:lvl6pPr marL="3564006" algn="l" defTabSz="1425602" rtl="0" eaLnBrk="1" latinLnBrk="0" hangingPunct="1">
        <a:defRPr sz="2784" kern="1200">
          <a:solidFill>
            <a:schemeClr val="tx1"/>
          </a:solidFill>
          <a:latin typeface="+mn-lt"/>
          <a:ea typeface="+mn-ea"/>
          <a:cs typeface="+mn-cs"/>
        </a:defRPr>
      </a:lvl6pPr>
      <a:lvl7pPr marL="4276807" algn="l" defTabSz="1425602" rtl="0" eaLnBrk="1" latinLnBrk="0" hangingPunct="1">
        <a:defRPr sz="2784" kern="1200">
          <a:solidFill>
            <a:schemeClr val="tx1"/>
          </a:solidFill>
          <a:latin typeface="+mn-lt"/>
          <a:ea typeface="+mn-ea"/>
          <a:cs typeface="+mn-cs"/>
        </a:defRPr>
      </a:lvl7pPr>
      <a:lvl8pPr marL="4989608" algn="l" defTabSz="1425602" rtl="0" eaLnBrk="1" latinLnBrk="0" hangingPunct="1">
        <a:defRPr sz="2784" kern="1200">
          <a:solidFill>
            <a:schemeClr val="tx1"/>
          </a:solidFill>
          <a:latin typeface="+mn-lt"/>
          <a:ea typeface="+mn-ea"/>
          <a:cs typeface="+mn-cs"/>
        </a:defRPr>
      </a:lvl8pPr>
      <a:lvl9pPr marL="5702410" algn="l" defTabSz="1425602" rtl="0" eaLnBrk="1" latinLnBrk="0" hangingPunct="1">
        <a:defRPr sz="27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pPr fontAlgn="base">
              <a:spcBef>
                <a:spcPct val="0"/>
              </a:spcBef>
              <a:spcAft>
                <a:spcPct val="0"/>
              </a:spcAft>
              <a:defRPr/>
            </a:pPr>
            <a:fld id="{4D66BD34-6EF4-4248-ACAD-122456D62835}" type="datetime1">
              <a:rPr lang="en-US" smtClean="0">
                <a:solidFill>
                  <a:srgbClr val="000000"/>
                </a:solidFill>
              </a:rPr>
              <a:pPr fontAlgn="base">
                <a:spcBef>
                  <a:spcPct val="0"/>
                </a:spcBef>
                <a:spcAft>
                  <a:spcPct val="0"/>
                </a:spcAft>
                <a:defRPr/>
              </a:pPr>
              <a:t>4/23/2024</a:t>
            </a:fld>
            <a:endParaRPr lang="en-US" dirty="0">
              <a:solidFill>
                <a:srgbClr val="000000"/>
              </a:solidFill>
            </a:endParaRPr>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pPr fontAlgn="base">
              <a:spcBef>
                <a:spcPct val="0"/>
              </a:spcBef>
              <a:spcAft>
                <a:spcPct val="0"/>
              </a:spcAft>
              <a:defRPr/>
            </a:pPr>
            <a:endParaRPr lang="en-US" dirty="0">
              <a:solidFill>
                <a:srgbClr val="000000"/>
              </a:solidFill>
            </a:endParaRPr>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pPr fontAlgn="base">
              <a:spcBef>
                <a:spcPct val="0"/>
              </a:spcBef>
              <a:spcAft>
                <a:spcPct val="0"/>
              </a:spcAft>
              <a:defRPr/>
            </a:pPr>
            <a:fld id="{84B1E604-72AB-41CF-8307-0E5F39230229}"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69446319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0883" y="10026426"/>
            <a:ext cx="3401854" cy="569240"/>
          </a:xfrm>
        </p:spPr>
        <p:txBody>
          <a:bodyPr/>
          <a:lstStyle/>
          <a:p>
            <a:fld id="{E3230ACF-AF40-4A37-A2A0-317B4BD458A3}" type="datetime1">
              <a:rPr lang="et-EE" smtClean="0"/>
              <a:t>23.04.2024</a:t>
            </a:fld>
            <a:endParaRPr lang="et-EE" dirty="0"/>
          </a:p>
        </p:txBody>
      </p:sp>
      <p:sp>
        <p:nvSpPr>
          <p:cNvPr id="4" name="Slide Number Placeholder 3"/>
          <p:cNvSpPr>
            <a:spLocks noGrp="1"/>
          </p:cNvSpPr>
          <p:nvPr>
            <p:ph type="sldNum" sz="quarter" idx="12"/>
          </p:nvPr>
        </p:nvSpPr>
        <p:spPr>
          <a:xfrm>
            <a:off x="11304091" y="9954418"/>
            <a:ext cx="3401854" cy="569240"/>
          </a:xfrm>
        </p:spPr>
        <p:txBody>
          <a:bodyPr/>
          <a:lstStyle/>
          <a:p>
            <a:fld id="{C8553D21-F2A7-4982-BBB0-563656076CE2}" type="slidenum">
              <a:rPr lang="et-EE" smtClean="0"/>
              <a:t>1</a:t>
            </a:fld>
            <a:endParaRPr lang="et-EE" dirty="0"/>
          </a:p>
        </p:txBody>
      </p:sp>
      <p:sp>
        <p:nvSpPr>
          <p:cNvPr id="619" name="Rectangle 618"/>
          <p:cNvSpPr/>
          <p:nvPr/>
        </p:nvSpPr>
        <p:spPr>
          <a:xfrm>
            <a:off x="142851" y="233338"/>
            <a:ext cx="5760640" cy="307777"/>
          </a:xfrm>
          <a:prstGeom prst="rect">
            <a:avLst/>
          </a:prstGeom>
        </p:spPr>
        <p:txBody>
          <a:bodyPr wrap="square">
            <a:spAutoFit/>
          </a:bodyPr>
          <a:lstStyle/>
          <a:p>
            <a:pPr lvl="0" defTabSz="960120">
              <a:defRPr/>
            </a:pPr>
            <a:r>
              <a:rPr lang="et-EE" sz="1400" b="1" kern="0" dirty="0" smtClean="0">
                <a:solidFill>
                  <a:prstClr val="black"/>
                </a:solidFill>
                <a:latin typeface="Arial" panose="020B0604020202020204" pitchFamily="34" charset="0"/>
                <a:cs typeface="Arial" panose="020B0604020202020204" pitchFamily="34" charset="0"/>
              </a:rPr>
              <a:t>2024 MAAKAITSEPÄEV ROOSNA-ALLIKU  ESMANE KAVAND </a:t>
            </a:r>
          </a:p>
        </p:txBody>
      </p:sp>
      <p:sp>
        <p:nvSpPr>
          <p:cNvPr id="29" name="TextBox 28"/>
          <p:cNvSpPr txBox="1"/>
          <p:nvPr/>
        </p:nvSpPr>
        <p:spPr>
          <a:xfrm>
            <a:off x="0" y="809402"/>
            <a:ext cx="6721166" cy="10156627"/>
          </a:xfrm>
          <a:prstGeom prst="rect">
            <a:avLst/>
          </a:prstGeom>
          <a:solidFill>
            <a:srgbClr val="FFFF00"/>
          </a:solidFill>
          <a:ln w="3175">
            <a:solidFill>
              <a:schemeClr val="tx1"/>
            </a:solidFill>
          </a:ln>
        </p:spPr>
        <p:txBody>
          <a:bodyPr wrap="square" rtlCol="0">
            <a:spAutoFit/>
          </a:bodyPr>
          <a:lstStyle/>
          <a:p>
            <a:r>
              <a:rPr lang="et-EE" sz="1600" dirty="0" smtClean="0">
                <a:latin typeface="Arial" panose="020B0604020202020204" pitchFamily="34" charset="0"/>
                <a:cs typeface="Arial" panose="020B0604020202020204" pitchFamily="34" charset="0"/>
              </a:rPr>
              <a:t>ÜLESANNE</a:t>
            </a:r>
          </a:p>
          <a:p>
            <a:r>
              <a:rPr lang="et-EE" sz="1600" dirty="0" smtClean="0">
                <a:latin typeface="Arial" panose="020B0604020202020204" pitchFamily="34" charset="0"/>
                <a:ea typeface="Times New Roman" panose="02020603050405020304" pitchFamily="18" charset="0"/>
              </a:rPr>
              <a:t>JV maleva ülesanne on läbi viia Võidupüha tähistamiseks Maakaitsepäeva tegevused eesmärgiga näidata Võidupüha tähtsust Kaitseliidus ning luua vahetu kontakt KL JV maleva koosseisu ja Järvamaa elanikkonna vahel.</a:t>
            </a:r>
          </a:p>
          <a:p>
            <a:endParaRPr lang="et-EE" sz="1600" dirty="0" smtClean="0">
              <a:latin typeface="Arial" panose="020B0604020202020204" pitchFamily="34" charset="0"/>
              <a:cs typeface="Arial" panose="020B0604020202020204" pitchFamily="34" charset="0"/>
            </a:endParaRPr>
          </a:p>
          <a:p>
            <a:r>
              <a:rPr lang="et-EE" sz="1600" dirty="0" smtClean="0">
                <a:latin typeface="Arial" panose="020B0604020202020204" pitchFamily="34" charset="0"/>
                <a:cs typeface="Arial" panose="020B0604020202020204" pitchFamily="34" charset="0"/>
              </a:rPr>
              <a:t>LÄBIVIIMINE</a:t>
            </a:r>
          </a:p>
          <a:p>
            <a:pPr marL="342900" indent="-342900">
              <a:buFont typeface="+mj-lt"/>
              <a:buAutoNum type="alphaLcPeriod"/>
            </a:pPr>
            <a:r>
              <a:rPr lang="et-EE" sz="1600" dirty="0" smtClean="0">
                <a:latin typeface="Arial" panose="020B0604020202020204" pitchFamily="34" charset="0"/>
                <a:cs typeface="Arial" panose="020B0604020202020204" pitchFamily="34" charset="0"/>
              </a:rPr>
              <a:t>Minu kavatsus on esmalt moodustada JV maleva töögrupp. Töögrupp luuakse JV maleva administratsiooni ja Roosna-Alliku ÜK esindajate baasil (staap, NKK, KT, NK, </a:t>
            </a:r>
            <a:r>
              <a:rPr lang="et-EE" sz="1600" dirty="0" err="1" smtClean="0">
                <a:latin typeface="Arial" panose="020B0604020202020204" pitchFamily="34" charset="0"/>
                <a:cs typeface="Arial" panose="020B0604020202020204" pitchFamily="34" charset="0"/>
              </a:rPr>
              <a:t>VGr</a:t>
            </a:r>
            <a:r>
              <a:rPr lang="et-EE" sz="1600" dirty="0" smtClean="0">
                <a:latin typeface="Arial" panose="020B0604020202020204" pitchFamily="34" charset="0"/>
                <a:cs typeface="Arial" panose="020B0604020202020204" pitchFamily="34" charset="0"/>
              </a:rPr>
              <a:t>) , mille eesmärgiks on planeerida, koordineerida ja viia läbi Maakaitsepäeva KL tegevused.  Maakaitsepäeva tegevused maakonnas toimuvad paralleelselt 23JUN24 Võidupüha paraadiga Narvas, mille raames alustatakse Võidupüha tule laiali viimist maakondadesse. </a:t>
            </a:r>
          </a:p>
          <a:p>
            <a:pPr marL="360363"/>
            <a:r>
              <a:rPr lang="et-EE" sz="1600" dirty="0" smtClean="0">
                <a:latin typeface="Arial" panose="020B0604020202020204" pitchFamily="34" charset="0"/>
                <a:cs typeface="Arial" panose="020B0604020202020204" pitchFamily="34" charset="0"/>
              </a:rPr>
              <a:t>Selleks rajan, enne tule jõudmist maakonda, Roosna – Allikule Kaitseliitu ja eriorganisatsioone tutvustavad punktid ning tehnika ja relvastuse näituse. Vahetult enne Võidupüha tule jõudmist maakonda moodustan JV maleva üksuste, NKK, KT, NK baasil marsielemendi ning viin läbi piduliku jalutuskäigu ja rivistuse Võidupüha tule vastuvõtuks Roosna- Alliku mõisa alal.  Võidupüha tule tseremoonia käigus pean isamaalise kõne, annan üle sõjaväelised auastmed ja ergutused ning annan korralduse tule laiali jagamiseks. Võidupüha tule tseremoonia lõpetamisega lõppevad KL tegevused Maakaitsepäeva raames. Maakaitsepäeva tegevused ja toitlustuse </a:t>
            </a:r>
            <a:r>
              <a:rPr lang="et-EE" sz="1600" dirty="0">
                <a:latin typeface="Arial" panose="020B0604020202020204" pitchFamily="34" charset="0"/>
                <a:cs typeface="Arial" panose="020B0604020202020204" pitchFamily="34" charset="0"/>
              </a:rPr>
              <a:t>tagan NKK </a:t>
            </a:r>
            <a:r>
              <a:rPr lang="et-EE" sz="1600" dirty="0" smtClean="0">
                <a:latin typeface="Arial" panose="020B0604020202020204" pitchFamily="34" charset="0"/>
                <a:cs typeface="Arial" panose="020B0604020202020204" pitchFamily="34" charset="0"/>
              </a:rPr>
              <a:t>välikatla ja maleva tagalasektsiooni baasil planeeritud eelarveliste vahenditega. </a:t>
            </a:r>
          </a:p>
          <a:p>
            <a:pPr marL="703263" indent="-342900">
              <a:buFont typeface="+mj-lt"/>
              <a:buAutoNum type="alphaLcPeriod"/>
            </a:pPr>
            <a:endParaRPr lang="et-EE" sz="1600" dirty="0" smtClean="0">
              <a:latin typeface="Arial" panose="020B0604020202020204" pitchFamily="34" charset="0"/>
              <a:cs typeface="Arial" panose="020B0604020202020204" pitchFamily="34" charset="0"/>
            </a:endParaRPr>
          </a:p>
          <a:p>
            <a:r>
              <a:rPr lang="et-EE" sz="1600" dirty="0" smtClean="0">
                <a:latin typeface="Arial" panose="020B0604020202020204" pitchFamily="34" charset="0"/>
                <a:cs typeface="Arial" panose="020B0604020202020204" pitchFamily="34" charset="0"/>
              </a:rPr>
              <a:t>b. Võtmeülesanded:</a:t>
            </a:r>
          </a:p>
          <a:p>
            <a:pPr marL="712788" lvl="1" indent="-350838">
              <a:buFont typeface="+mj-lt"/>
              <a:buAutoNum type="arabicParenR"/>
            </a:pPr>
            <a:r>
              <a:rPr lang="et-EE" sz="1600" dirty="0" smtClean="0">
                <a:latin typeface="Arial" panose="020B0604020202020204" pitchFamily="34" charset="0"/>
                <a:cs typeface="Arial" panose="020B0604020202020204" pitchFamily="34" charset="0"/>
              </a:rPr>
              <a:t>Ühtse arusaama saavutamine ning tegevuste koordinatsioon KL ja KOV vahel.</a:t>
            </a:r>
          </a:p>
          <a:p>
            <a:pPr marL="712788" lvl="1" indent="-350838">
              <a:buFont typeface="+mj-lt"/>
              <a:buAutoNum type="arabicParenR"/>
            </a:pPr>
            <a:r>
              <a:rPr lang="et-EE" sz="1600" dirty="0" smtClean="0">
                <a:latin typeface="Arial" panose="020B0604020202020204" pitchFamily="34" charset="0"/>
                <a:cs typeface="Arial" panose="020B0604020202020204" pitchFamily="34" charset="0"/>
              </a:rPr>
              <a:t>Maakaitsepäeva tähistamise kommunikatsioon.</a:t>
            </a:r>
          </a:p>
          <a:p>
            <a:pPr marL="712788" lvl="1" indent="-350838">
              <a:buFont typeface="+mj-lt"/>
              <a:buAutoNum type="arabicParenR"/>
            </a:pPr>
            <a:r>
              <a:rPr lang="et-EE" sz="1600" dirty="0" smtClean="0">
                <a:latin typeface="Arial" panose="020B0604020202020204" pitchFamily="34" charset="0"/>
                <a:cs typeface="Arial" panose="020B0604020202020204" pitchFamily="34" charset="0"/>
              </a:rPr>
              <a:t>KL ja eriorganisatsiooni liikmete nõutud kaasamine.</a:t>
            </a:r>
          </a:p>
          <a:p>
            <a:pPr marL="361950" lvl="1"/>
            <a:endParaRPr lang="et-EE" sz="1600" dirty="0" smtClean="0">
              <a:latin typeface="Arial" panose="020B0604020202020204" pitchFamily="34" charset="0"/>
              <a:cs typeface="Arial" panose="020B0604020202020204" pitchFamily="34" charset="0"/>
            </a:endParaRPr>
          </a:p>
          <a:p>
            <a:r>
              <a:rPr lang="et-EE" sz="1600" dirty="0" smtClean="0">
                <a:latin typeface="Arial" panose="020B0604020202020204" pitchFamily="34" charset="0"/>
                <a:cs typeface="Arial" panose="020B0604020202020204" pitchFamily="34" charset="0"/>
              </a:rPr>
              <a:t>c. Raskuspunkt</a:t>
            </a:r>
            <a:r>
              <a:rPr lang="et-EE" sz="1600" dirty="0">
                <a:latin typeface="Arial" panose="020B0604020202020204" pitchFamily="34" charset="0"/>
                <a:cs typeface="Arial" panose="020B0604020202020204" pitchFamily="34" charset="0"/>
              </a:rPr>
              <a:t>: Võidupüha tule tseremoonia </a:t>
            </a:r>
          </a:p>
          <a:p>
            <a:endParaRPr lang="et-EE" sz="1600" dirty="0" smtClean="0">
              <a:latin typeface="Arial" panose="020B0604020202020204" pitchFamily="34" charset="0"/>
              <a:cs typeface="Arial" panose="020B0604020202020204" pitchFamily="34" charset="0"/>
            </a:endParaRPr>
          </a:p>
          <a:p>
            <a:r>
              <a:rPr lang="et-EE" sz="1600" dirty="0" err="1" smtClean="0">
                <a:latin typeface="Arial" panose="020B0604020202020204" pitchFamily="34" charset="0"/>
                <a:cs typeface="Arial" panose="020B0604020202020204" pitchFamily="34" charset="0"/>
              </a:rPr>
              <a:t>d.</a:t>
            </a:r>
            <a:r>
              <a:rPr lang="et-EE" sz="1600" dirty="0" smtClean="0">
                <a:latin typeface="Arial" panose="020B0604020202020204" pitchFamily="34" charset="0"/>
                <a:cs typeface="Arial" panose="020B0604020202020204" pitchFamily="34" charset="0"/>
              </a:rPr>
              <a:t> Lõpp eesmärk. JV malev on värbamisüritusena tutvustanud Järvamaa elanikkonnale organisatsiooni tegevusi ja eesmärke luues eeldusi uute liikmete vastuvõtuks  KL, NKK, KT ja NK koosseisu. Võidupüha tuli on kaitseväelasliku piduliku tseremooniana maakonnas vastu võetud ning jaotatud laiali maakonna tulede süütamiseks.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166" y="809402"/>
            <a:ext cx="8404154" cy="9145016"/>
          </a:xfrm>
          <a:prstGeom prst="rect">
            <a:avLst/>
          </a:prstGeom>
        </p:spPr>
      </p:pic>
      <p:sp>
        <p:nvSpPr>
          <p:cNvPr id="3" name="TextBox 2"/>
          <p:cNvSpPr txBox="1"/>
          <p:nvPr/>
        </p:nvSpPr>
        <p:spPr>
          <a:xfrm>
            <a:off x="11304091" y="9091375"/>
            <a:ext cx="3815259" cy="1600438"/>
          </a:xfrm>
          <a:prstGeom prst="rect">
            <a:avLst/>
          </a:prstGeom>
          <a:solidFill>
            <a:srgbClr val="FFFF00"/>
          </a:solidFill>
          <a:ln w="3175">
            <a:solidFill>
              <a:schemeClr val="tx1"/>
            </a:solidFill>
          </a:ln>
        </p:spPr>
        <p:txBody>
          <a:bodyPr wrap="square" rtlCol="0">
            <a:spAutoFit/>
          </a:bodyPr>
          <a:lstStyle/>
          <a:p>
            <a:r>
              <a:rPr lang="et-EE" sz="1400" dirty="0" smtClean="0">
                <a:latin typeface="Arial" panose="020B0604020202020204" pitchFamily="34" charset="0"/>
                <a:cs typeface="Arial" panose="020B0604020202020204" pitchFamily="34" charset="0"/>
              </a:rPr>
              <a:t>A – Organisatsioonide tutvustuspunktid; relvanäitus</a:t>
            </a:r>
          </a:p>
          <a:p>
            <a:r>
              <a:rPr lang="et-EE" sz="1400" dirty="0" smtClean="0">
                <a:latin typeface="Arial" panose="020B0604020202020204" pitchFamily="34" charset="0"/>
                <a:cs typeface="Arial" panose="020B0604020202020204" pitchFamily="34" charset="0"/>
              </a:rPr>
              <a:t>B – Tehnika näitus </a:t>
            </a:r>
          </a:p>
          <a:p>
            <a:r>
              <a:rPr lang="et-EE" sz="1400" dirty="0" smtClean="0">
                <a:latin typeface="Arial" panose="020B0604020202020204" pitchFamily="34" charset="0"/>
                <a:cs typeface="Arial" panose="020B0604020202020204" pitchFamily="34" charset="0"/>
              </a:rPr>
              <a:t>C – Väliköök ja toitlutusala</a:t>
            </a:r>
          </a:p>
          <a:p>
            <a:r>
              <a:rPr lang="et-EE" sz="1400" dirty="0" smtClean="0">
                <a:latin typeface="Arial" panose="020B0604020202020204" pitchFamily="34" charset="0"/>
                <a:cs typeface="Arial" panose="020B0604020202020204" pitchFamily="34" charset="0"/>
              </a:rPr>
              <a:t>D – Piduliku jalutuskäigu marsruut</a:t>
            </a:r>
          </a:p>
          <a:p>
            <a:r>
              <a:rPr lang="et-EE" sz="1400" dirty="0" smtClean="0">
                <a:latin typeface="Arial" panose="020B0604020202020204" pitchFamily="34" charset="0"/>
                <a:cs typeface="Arial" panose="020B0604020202020204" pitchFamily="34" charset="0"/>
              </a:rPr>
              <a:t>E – Rivistuse ala</a:t>
            </a:r>
          </a:p>
          <a:p>
            <a:r>
              <a:rPr lang="et-EE" sz="1400" dirty="0" smtClean="0">
                <a:latin typeface="Arial" panose="020B0604020202020204" pitchFamily="34" charset="0"/>
                <a:cs typeface="Arial" panose="020B0604020202020204" pitchFamily="34" charset="0"/>
              </a:rPr>
              <a:t>F – Tule toomine tseremooniale</a:t>
            </a:r>
          </a:p>
        </p:txBody>
      </p:sp>
      <p:sp>
        <p:nvSpPr>
          <p:cNvPr id="7" name="Rectangle 6"/>
          <p:cNvSpPr/>
          <p:nvPr/>
        </p:nvSpPr>
        <p:spPr>
          <a:xfrm>
            <a:off x="11045785" y="3198242"/>
            <a:ext cx="288032"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Rectangle 266"/>
          <p:cNvSpPr/>
          <p:nvPr/>
        </p:nvSpPr>
        <p:spPr>
          <a:xfrm>
            <a:off x="11308534" y="2951986"/>
            <a:ext cx="288032"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Rectangle 267"/>
          <p:cNvSpPr/>
          <p:nvPr/>
        </p:nvSpPr>
        <p:spPr>
          <a:xfrm>
            <a:off x="11625659" y="2982218"/>
            <a:ext cx="288032"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Rectangle 268"/>
          <p:cNvSpPr/>
          <p:nvPr/>
        </p:nvSpPr>
        <p:spPr>
          <a:xfrm>
            <a:off x="11868355" y="3198242"/>
            <a:ext cx="288032"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269"/>
          <p:cNvSpPr/>
          <p:nvPr/>
        </p:nvSpPr>
        <p:spPr>
          <a:xfrm>
            <a:off x="11868355" y="3482862"/>
            <a:ext cx="288032"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p:cNvSpPr/>
          <p:nvPr/>
        </p:nvSpPr>
        <p:spPr>
          <a:xfrm>
            <a:off x="10223971" y="4409802"/>
            <a:ext cx="288032"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p:cNvSpPr/>
          <p:nvPr/>
        </p:nvSpPr>
        <p:spPr>
          <a:xfrm>
            <a:off x="14005647" y="4631662"/>
            <a:ext cx="394787" cy="17943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p:cNvSpPr/>
          <p:nvPr/>
        </p:nvSpPr>
        <p:spPr>
          <a:xfrm rot="992727">
            <a:off x="9430273" y="4492588"/>
            <a:ext cx="274066" cy="20162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rved Right Arrow 8"/>
          <p:cNvSpPr/>
          <p:nvPr/>
        </p:nvSpPr>
        <p:spPr>
          <a:xfrm rot="1303768">
            <a:off x="7408287" y="1572673"/>
            <a:ext cx="881415" cy="5797810"/>
          </a:xfrm>
          <a:prstGeom prst="curv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Right Arrow 10"/>
          <p:cNvSpPr/>
          <p:nvPr/>
        </p:nvSpPr>
        <p:spPr>
          <a:xfrm rot="15157711">
            <a:off x="8184906" y="6433042"/>
            <a:ext cx="550274" cy="1789227"/>
          </a:xfrm>
          <a:prstGeom prst="curv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p:cNvSpPr txBox="1"/>
          <p:nvPr/>
        </p:nvSpPr>
        <p:spPr>
          <a:xfrm>
            <a:off x="11406852" y="3217244"/>
            <a:ext cx="822570" cy="531236"/>
          </a:xfrm>
          <a:prstGeom prst="rect">
            <a:avLst/>
          </a:prstGeom>
          <a:noFill/>
        </p:spPr>
        <p:txBody>
          <a:bodyPr wrap="square" rtlCol="0">
            <a:spAutoFit/>
          </a:bodyPr>
          <a:lstStyle/>
          <a:p>
            <a:r>
              <a:rPr lang="et-EE" b="1" dirty="0" smtClean="0">
                <a:latin typeface="Arial" panose="020B0604020202020204" pitchFamily="34" charset="0"/>
                <a:cs typeface="Arial" panose="020B0604020202020204" pitchFamily="34" charset="0"/>
              </a:rPr>
              <a:t>A</a:t>
            </a:r>
            <a:endParaRPr lang="en-GB" b="1" dirty="0">
              <a:latin typeface="Arial" panose="020B0604020202020204" pitchFamily="34" charset="0"/>
              <a:cs typeface="Arial" panose="020B0604020202020204" pitchFamily="34" charset="0"/>
            </a:endParaRPr>
          </a:p>
        </p:txBody>
      </p:sp>
      <p:sp>
        <p:nvSpPr>
          <p:cNvPr id="279" name="TextBox 278"/>
          <p:cNvSpPr txBox="1"/>
          <p:nvPr/>
        </p:nvSpPr>
        <p:spPr>
          <a:xfrm>
            <a:off x="13992102" y="5235082"/>
            <a:ext cx="509965" cy="531236"/>
          </a:xfrm>
          <a:prstGeom prst="rect">
            <a:avLst/>
          </a:prstGeom>
          <a:noFill/>
        </p:spPr>
        <p:txBody>
          <a:bodyPr wrap="square" rtlCol="0">
            <a:spAutoFit/>
          </a:bodyPr>
          <a:lstStyle/>
          <a:p>
            <a:r>
              <a:rPr lang="et-EE" b="1" dirty="0">
                <a:latin typeface="Arial" panose="020B0604020202020204" pitchFamily="34" charset="0"/>
                <a:cs typeface="Arial" panose="020B0604020202020204" pitchFamily="34" charset="0"/>
              </a:rPr>
              <a:t>B</a:t>
            </a:r>
            <a:endParaRPr lang="en-GB" b="1" dirty="0">
              <a:latin typeface="Arial" panose="020B0604020202020204" pitchFamily="34" charset="0"/>
              <a:cs typeface="Arial" panose="020B0604020202020204" pitchFamily="34" charset="0"/>
            </a:endParaRPr>
          </a:p>
        </p:txBody>
      </p:sp>
      <p:sp>
        <p:nvSpPr>
          <p:cNvPr id="280" name="Rectangle 279"/>
          <p:cNvSpPr/>
          <p:nvPr/>
        </p:nvSpPr>
        <p:spPr>
          <a:xfrm>
            <a:off x="11288461" y="4215524"/>
            <a:ext cx="625229" cy="14493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TextBox 280"/>
          <p:cNvSpPr txBox="1"/>
          <p:nvPr/>
        </p:nvSpPr>
        <p:spPr>
          <a:xfrm>
            <a:off x="10257020" y="4367818"/>
            <a:ext cx="509965" cy="531236"/>
          </a:xfrm>
          <a:prstGeom prst="rect">
            <a:avLst/>
          </a:prstGeom>
          <a:noFill/>
        </p:spPr>
        <p:txBody>
          <a:bodyPr wrap="square" rtlCol="0">
            <a:spAutoFit/>
          </a:bodyPr>
          <a:lstStyle/>
          <a:p>
            <a:r>
              <a:rPr lang="et-EE" b="1" dirty="0" smtClean="0">
                <a:latin typeface="Arial" panose="020B0604020202020204" pitchFamily="34" charset="0"/>
                <a:cs typeface="Arial" panose="020B0604020202020204" pitchFamily="34" charset="0"/>
              </a:rPr>
              <a:t>C</a:t>
            </a:r>
            <a:endParaRPr lang="en-GB" b="1" dirty="0">
              <a:latin typeface="Arial" panose="020B0604020202020204" pitchFamily="34" charset="0"/>
              <a:cs typeface="Arial" panose="020B0604020202020204" pitchFamily="34" charset="0"/>
            </a:endParaRPr>
          </a:p>
        </p:txBody>
      </p:sp>
      <p:sp>
        <p:nvSpPr>
          <p:cNvPr id="282" name="TextBox 281"/>
          <p:cNvSpPr txBox="1"/>
          <p:nvPr/>
        </p:nvSpPr>
        <p:spPr>
          <a:xfrm>
            <a:off x="9312323" y="5116292"/>
            <a:ext cx="509965" cy="531236"/>
          </a:xfrm>
          <a:prstGeom prst="rect">
            <a:avLst/>
          </a:prstGeom>
          <a:noFill/>
        </p:spPr>
        <p:txBody>
          <a:bodyPr wrap="square" rtlCol="0">
            <a:spAutoFit/>
          </a:bodyPr>
          <a:lstStyle/>
          <a:p>
            <a:r>
              <a:rPr lang="et-EE" b="1" dirty="0" smtClean="0">
                <a:latin typeface="Arial" panose="020B0604020202020204" pitchFamily="34" charset="0"/>
                <a:cs typeface="Arial" panose="020B0604020202020204" pitchFamily="34" charset="0"/>
              </a:rPr>
              <a:t>E</a:t>
            </a:r>
            <a:endParaRPr lang="en-GB" b="1" dirty="0">
              <a:latin typeface="Arial" panose="020B0604020202020204" pitchFamily="34" charset="0"/>
              <a:cs typeface="Arial" panose="020B0604020202020204" pitchFamily="34" charset="0"/>
            </a:endParaRPr>
          </a:p>
        </p:txBody>
      </p:sp>
      <p:sp>
        <p:nvSpPr>
          <p:cNvPr id="283" name="TextBox 282"/>
          <p:cNvSpPr txBox="1"/>
          <p:nvPr/>
        </p:nvSpPr>
        <p:spPr>
          <a:xfrm>
            <a:off x="7409385" y="3736980"/>
            <a:ext cx="509965" cy="531236"/>
          </a:xfrm>
          <a:prstGeom prst="rect">
            <a:avLst/>
          </a:prstGeom>
          <a:noFill/>
        </p:spPr>
        <p:txBody>
          <a:bodyPr wrap="square" rtlCol="0">
            <a:spAutoFit/>
          </a:bodyPr>
          <a:lstStyle/>
          <a:p>
            <a:r>
              <a:rPr lang="et-EE" b="1" dirty="0" smtClean="0">
                <a:latin typeface="Arial" panose="020B0604020202020204" pitchFamily="34" charset="0"/>
                <a:cs typeface="Arial" panose="020B0604020202020204" pitchFamily="34" charset="0"/>
              </a:rPr>
              <a:t>D</a:t>
            </a:r>
            <a:endParaRPr lang="en-GB" b="1" dirty="0">
              <a:latin typeface="Arial" panose="020B0604020202020204" pitchFamily="34" charset="0"/>
              <a:cs typeface="Arial" panose="020B0604020202020204" pitchFamily="34" charset="0"/>
            </a:endParaRPr>
          </a:p>
        </p:txBody>
      </p:sp>
      <p:sp>
        <p:nvSpPr>
          <p:cNvPr id="284" name="TextBox 283"/>
          <p:cNvSpPr txBox="1"/>
          <p:nvPr/>
        </p:nvSpPr>
        <p:spPr>
          <a:xfrm>
            <a:off x="8247681" y="7353909"/>
            <a:ext cx="509965" cy="531236"/>
          </a:xfrm>
          <a:prstGeom prst="rect">
            <a:avLst/>
          </a:prstGeom>
          <a:noFill/>
        </p:spPr>
        <p:txBody>
          <a:bodyPr wrap="square" rtlCol="0">
            <a:spAutoFit/>
          </a:bodyPr>
          <a:lstStyle/>
          <a:p>
            <a:r>
              <a:rPr lang="et-EE" b="1" dirty="0" smtClean="0">
                <a:latin typeface="Arial" panose="020B0604020202020204" pitchFamily="34" charset="0"/>
                <a:cs typeface="Arial" panose="020B0604020202020204" pitchFamily="34" charset="0"/>
              </a:rPr>
              <a:t>D</a:t>
            </a:r>
            <a:endParaRPr lang="en-GB" b="1" dirty="0">
              <a:latin typeface="Arial" panose="020B0604020202020204" pitchFamily="34" charset="0"/>
              <a:cs typeface="Arial" panose="020B0604020202020204" pitchFamily="34" charset="0"/>
            </a:endParaRPr>
          </a:p>
        </p:txBody>
      </p:sp>
      <p:sp>
        <p:nvSpPr>
          <p:cNvPr id="13" name="Explosion 1 12"/>
          <p:cNvSpPr/>
          <p:nvPr/>
        </p:nvSpPr>
        <p:spPr>
          <a:xfrm>
            <a:off x="8698463" y="4862426"/>
            <a:ext cx="314165" cy="42489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887415">
            <a:off x="7591231" y="4746759"/>
            <a:ext cx="1112744" cy="23133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TextBox 286"/>
          <p:cNvSpPr txBox="1"/>
          <p:nvPr/>
        </p:nvSpPr>
        <p:spPr>
          <a:xfrm>
            <a:off x="7892620" y="4576441"/>
            <a:ext cx="509965" cy="531236"/>
          </a:xfrm>
          <a:prstGeom prst="rect">
            <a:avLst/>
          </a:prstGeom>
          <a:noFill/>
        </p:spPr>
        <p:txBody>
          <a:bodyPr wrap="square" rtlCol="0">
            <a:spAutoFit/>
          </a:bodyPr>
          <a:lstStyle/>
          <a:p>
            <a:r>
              <a:rPr lang="et-EE" b="1" dirty="0">
                <a:latin typeface="Arial" panose="020B0604020202020204" pitchFamily="34" charset="0"/>
                <a:cs typeface="Arial" panose="020B0604020202020204" pitchFamily="34" charset="0"/>
              </a:rPr>
              <a:t>F</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786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097C7-D7FE-45AB-824D-83E029C5C7F5}" type="datetime1">
              <a:rPr lang="et-EE" smtClean="0"/>
              <a:t>23.04.2024</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C8553D21-F2A7-4982-BBB0-563656076CE2}" type="slidenum">
              <a:rPr lang="et-EE" smtClean="0"/>
              <a:t>2</a:t>
            </a:fld>
            <a:endParaRPr lang="et-EE"/>
          </a:p>
        </p:txBody>
      </p:sp>
      <p:sp>
        <p:nvSpPr>
          <p:cNvPr id="5" name="Rectangle 4"/>
          <p:cNvSpPr/>
          <p:nvPr/>
        </p:nvSpPr>
        <p:spPr>
          <a:xfrm>
            <a:off x="1039455" y="7650162"/>
            <a:ext cx="13040440" cy="19442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119515" y="7290122"/>
            <a:ext cx="3024336" cy="36004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9257511" y="5263966"/>
            <a:ext cx="1778178" cy="720080"/>
            <a:chOff x="10678041" y="6065986"/>
            <a:chExt cx="1778178" cy="720080"/>
          </a:xfrm>
        </p:grpSpPr>
        <p:sp>
          <p:nvSpPr>
            <p:cNvPr id="7" name="Rectangle 6"/>
            <p:cNvSpPr/>
            <p:nvPr/>
          </p:nvSpPr>
          <p:spPr>
            <a:xfrm>
              <a:off x="10678041" y="6065986"/>
              <a:ext cx="177817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1088067" y="6069811"/>
              <a:ext cx="1224136" cy="707886"/>
            </a:xfrm>
            <a:prstGeom prst="rect">
              <a:avLst/>
            </a:prstGeom>
            <a:noFill/>
          </p:spPr>
          <p:txBody>
            <a:bodyPr wrap="square" rtlCol="0">
              <a:spAutoFit/>
            </a:bodyPr>
            <a:lstStyle/>
            <a:p>
              <a:r>
                <a:rPr lang="et-EE" sz="2000" dirty="0" err="1" smtClean="0"/>
                <a:t>MaKaR</a:t>
              </a:r>
              <a:r>
                <a:rPr lang="et-EE" sz="2000" dirty="0" smtClean="0"/>
                <a:t> 20-30PAX</a:t>
              </a:r>
              <a:endParaRPr lang="en-GB" sz="2000" dirty="0"/>
            </a:p>
          </p:txBody>
        </p:sp>
      </p:grpSp>
      <p:grpSp>
        <p:nvGrpSpPr>
          <p:cNvPr id="14" name="Group 13"/>
          <p:cNvGrpSpPr/>
          <p:nvPr/>
        </p:nvGrpSpPr>
        <p:grpSpPr>
          <a:xfrm>
            <a:off x="7307278" y="5247501"/>
            <a:ext cx="1778178" cy="720080"/>
            <a:chOff x="10678041" y="6065986"/>
            <a:chExt cx="1778178" cy="720080"/>
          </a:xfrm>
        </p:grpSpPr>
        <p:sp>
          <p:nvSpPr>
            <p:cNvPr id="15" name="Rectangle 14"/>
            <p:cNvSpPr/>
            <p:nvPr/>
          </p:nvSpPr>
          <p:spPr>
            <a:xfrm>
              <a:off x="10678041" y="6065986"/>
              <a:ext cx="177817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88067" y="6069811"/>
              <a:ext cx="1224136" cy="707886"/>
            </a:xfrm>
            <a:prstGeom prst="rect">
              <a:avLst/>
            </a:prstGeom>
            <a:noFill/>
          </p:spPr>
          <p:txBody>
            <a:bodyPr wrap="square" rtlCol="0">
              <a:spAutoFit/>
            </a:bodyPr>
            <a:lstStyle/>
            <a:p>
              <a:r>
                <a:rPr lang="et-EE" sz="2000" dirty="0" err="1" smtClean="0"/>
                <a:t>VGr</a:t>
              </a:r>
              <a:r>
                <a:rPr lang="et-EE" sz="2000" dirty="0" smtClean="0"/>
                <a:t>        6-10PAX</a:t>
              </a:r>
              <a:endParaRPr lang="en-GB" sz="2000" dirty="0"/>
            </a:p>
          </p:txBody>
        </p:sp>
      </p:grpSp>
      <p:grpSp>
        <p:nvGrpSpPr>
          <p:cNvPr id="17" name="Group 16"/>
          <p:cNvGrpSpPr/>
          <p:nvPr/>
        </p:nvGrpSpPr>
        <p:grpSpPr>
          <a:xfrm>
            <a:off x="4867976" y="5263867"/>
            <a:ext cx="1778178" cy="720080"/>
            <a:chOff x="10678041" y="6065986"/>
            <a:chExt cx="1778178" cy="720080"/>
          </a:xfrm>
        </p:grpSpPr>
        <p:sp>
          <p:nvSpPr>
            <p:cNvPr id="18" name="Rectangle 17"/>
            <p:cNvSpPr/>
            <p:nvPr/>
          </p:nvSpPr>
          <p:spPr>
            <a:xfrm>
              <a:off x="10678041" y="6065986"/>
              <a:ext cx="177817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0877985" y="6069811"/>
              <a:ext cx="1434218" cy="707886"/>
            </a:xfrm>
            <a:prstGeom prst="rect">
              <a:avLst/>
            </a:prstGeom>
            <a:noFill/>
          </p:spPr>
          <p:txBody>
            <a:bodyPr wrap="square" rtlCol="0">
              <a:spAutoFit/>
            </a:bodyPr>
            <a:lstStyle/>
            <a:p>
              <a:r>
                <a:rPr lang="et-EE" sz="2000" dirty="0" smtClean="0"/>
                <a:t>NKK /</a:t>
              </a:r>
              <a:r>
                <a:rPr lang="et-EE" sz="2000" dirty="0" err="1" smtClean="0"/>
                <a:t>EvakR</a:t>
              </a:r>
              <a:r>
                <a:rPr lang="et-EE" sz="2000" dirty="0" smtClean="0"/>
                <a:t>       20-30PAX</a:t>
              </a:r>
              <a:endParaRPr lang="en-GB" sz="2000" dirty="0"/>
            </a:p>
          </p:txBody>
        </p:sp>
      </p:grpSp>
      <p:grpSp>
        <p:nvGrpSpPr>
          <p:cNvPr id="20" name="Group 19"/>
          <p:cNvGrpSpPr/>
          <p:nvPr/>
        </p:nvGrpSpPr>
        <p:grpSpPr>
          <a:xfrm>
            <a:off x="2427555" y="5255987"/>
            <a:ext cx="1778178" cy="720080"/>
            <a:chOff x="10678041" y="6065986"/>
            <a:chExt cx="1778178" cy="720080"/>
          </a:xfrm>
        </p:grpSpPr>
        <p:sp>
          <p:nvSpPr>
            <p:cNvPr id="21" name="Rectangle 20"/>
            <p:cNvSpPr/>
            <p:nvPr/>
          </p:nvSpPr>
          <p:spPr>
            <a:xfrm>
              <a:off x="10678041" y="6065986"/>
              <a:ext cx="177817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0877985" y="6069811"/>
              <a:ext cx="1434218" cy="707886"/>
            </a:xfrm>
            <a:prstGeom prst="rect">
              <a:avLst/>
            </a:prstGeom>
            <a:noFill/>
          </p:spPr>
          <p:txBody>
            <a:bodyPr wrap="square" rtlCol="0">
              <a:spAutoFit/>
            </a:bodyPr>
            <a:lstStyle/>
            <a:p>
              <a:r>
                <a:rPr lang="et-EE" sz="2000" dirty="0" smtClean="0"/>
                <a:t>NK            10-30PAX</a:t>
              </a:r>
              <a:endParaRPr lang="en-GB" sz="2000" dirty="0"/>
            </a:p>
          </p:txBody>
        </p:sp>
      </p:grpSp>
      <p:grpSp>
        <p:nvGrpSpPr>
          <p:cNvPr id="23" name="Group 22"/>
          <p:cNvGrpSpPr/>
          <p:nvPr/>
        </p:nvGrpSpPr>
        <p:grpSpPr>
          <a:xfrm>
            <a:off x="49226" y="5220991"/>
            <a:ext cx="1778178" cy="720080"/>
            <a:chOff x="10678041" y="6065986"/>
            <a:chExt cx="1778178" cy="720080"/>
          </a:xfrm>
        </p:grpSpPr>
        <p:sp>
          <p:nvSpPr>
            <p:cNvPr id="24" name="Rectangle 23"/>
            <p:cNvSpPr/>
            <p:nvPr/>
          </p:nvSpPr>
          <p:spPr>
            <a:xfrm>
              <a:off x="10678041" y="6065986"/>
              <a:ext cx="177817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10877985" y="6069811"/>
              <a:ext cx="1434218" cy="707886"/>
            </a:xfrm>
            <a:prstGeom prst="rect">
              <a:avLst/>
            </a:prstGeom>
            <a:noFill/>
          </p:spPr>
          <p:txBody>
            <a:bodyPr wrap="square" rtlCol="0">
              <a:spAutoFit/>
            </a:bodyPr>
            <a:lstStyle/>
            <a:p>
              <a:r>
                <a:rPr lang="et-EE" sz="2000" dirty="0" smtClean="0"/>
                <a:t>KT            10-30PAX</a:t>
              </a:r>
              <a:endParaRPr lang="en-GB" sz="2000" dirty="0"/>
            </a:p>
          </p:txBody>
        </p:sp>
      </p:grpSp>
      <p:grpSp>
        <p:nvGrpSpPr>
          <p:cNvPr id="43" name="Group 42"/>
          <p:cNvGrpSpPr/>
          <p:nvPr/>
        </p:nvGrpSpPr>
        <p:grpSpPr>
          <a:xfrm>
            <a:off x="13293484" y="5271001"/>
            <a:ext cx="695106" cy="648072"/>
            <a:chOff x="12960275" y="6047480"/>
            <a:chExt cx="695106" cy="648072"/>
          </a:xfrm>
          <a:solidFill>
            <a:srgbClr val="00B050"/>
          </a:solidFill>
        </p:grpSpPr>
        <p:grpSp>
          <p:nvGrpSpPr>
            <p:cNvPr id="30" name="Group 29"/>
            <p:cNvGrpSpPr/>
            <p:nvPr/>
          </p:nvGrpSpPr>
          <p:grpSpPr>
            <a:xfrm>
              <a:off x="13282113" y="6047480"/>
              <a:ext cx="373268" cy="540060"/>
              <a:chOff x="13235079" y="6065986"/>
              <a:chExt cx="373268" cy="540060"/>
            </a:xfrm>
            <a:grpFill/>
          </p:grpSpPr>
          <p:sp>
            <p:nvSpPr>
              <p:cNvPr id="26" name="Wave 25"/>
              <p:cNvSpPr/>
              <p:nvPr/>
            </p:nvSpPr>
            <p:spPr>
              <a:xfrm>
                <a:off x="13248307" y="6065986"/>
                <a:ext cx="360040" cy="288032"/>
              </a:xfrm>
              <a:prstGeom prst="wav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p:cNvCxnSpPr/>
              <p:nvPr/>
            </p:nvCxnSpPr>
            <p:spPr>
              <a:xfrm>
                <a:off x="13235079" y="6101990"/>
                <a:ext cx="0" cy="504056"/>
              </a:xfrm>
              <a:prstGeom prst="line">
                <a:avLst/>
              </a:prstGeom>
              <a:grpFill/>
              <a:ln w="28575"/>
            </p:spPr>
            <p:style>
              <a:lnRef idx="1">
                <a:schemeClr val="dk1"/>
              </a:lnRef>
              <a:fillRef idx="0">
                <a:schemeClr val="dk1"/>
              </a:fillRef>
              <a:effectRef idx="0">
                <a:schemeClr val="dk1"/>
              </a:effectRef>
              <a:fontRef idx="minor">
                <a:schemeClr val="tx1"/>
              </a:fontRef>
            </p:style>
          </p:cxnSp>
        </p:grpSp>
        <p:sp>
          <p:nvSpPr>
            <p:cNvPr id="40" name="Rectangle 39"/>
            <p:cNvSpPr/>
            <p:nvPr/>
          </p:nvSpPr>
          <p:spPr>
            <a:xfrm>
              <a:off x="12960275" y="6228004"/>
              <a:ext cx="144016" cy="1790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13112675" y="6380404"/>
              <a:ext cx="144016" cy="1790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12960275" y="6516540"/>
              <a:ext cx="144016" cy="1790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p:cNvGrpSpPr/>
          <p:nvPr/>
        </p:nvGrpSpPr>
        <p:grpSpPr>
          <a:xfrm>
            <a:off x="1485873" y="5193093"/>
            <a:ext cx="695106" cy="648072"/>
            <a:chOff x="12960275" y="6047480"/>
            <a:chExt cx="695106" cy="648072"/>
          </a:xfrm>
        </p:grpSpPr>
        <p:grpSp>
          <p:nvGrpSpPr>
            <p:cNvPr id="45" name="Group 44"/>
            <p:cNvGrpSpPr/>
            <p:nvPr/>
          </p:nvGrpSpPr>
          <p:grpSpPr>
            <a:xfrm>
              <a:off x="13282113" y="6047480"/>
              <a:ext cx="373268" cy="540060"/>
              <a:chOff x="13235079" y="6065986"/>
              <a:chExt cx="373268" cy="540060"/>
            </a:xfrm>
          </p:grpSpPr>
          <p:sp>
            <p:nvSpPr>
              <p:cNvPr id="49" name="Wave 48"/>
              <p:cNvSpPr/>
              <p:nvPr/>
            </p:nvSpPr>
            <p:spPr>
              <a:xfrm>
                <a:off x="13248307" y="6065986"/>
                <a:ext cx="360040" cy="288032"/>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Connector 49"/>
              <p:cNvCxnSpPr/>
              <p:nvPr/>
            </p:nvCxnSpPr>
            <p:spPr>
              <a:xfrm>
                <a:off x="13235079" y="6101990"/>
                <a:ext cx="0" cy="504056"/>
              </a:xfrm>
              <a:prstGeom prst="line">
                <a:avLst/>
              </a:prstGeom>
              <a:ln w="28575"/>
            </p:spPr>
            <p:style>
              <a:lnRef idx="1">
                <a:schemeClr val="dk1"/>
              </a:lnRef>
              <a:fillRef idx="0">
                <a:schemeClr val="dk1"/>
              </a:fillRef>
              <a:effectRef idx="0">
                <a:schemeClr val="dk1"/>
              </a:effectRef>
              <a:fontRef idx="minor">
                <a:schemeClr val="tx1"/>
              </a:fontRef>
            </p:style>
          </p:cxnSp>
        </p:grpSp>
        <p:sp>
          <p:nvSpPr>
            <p:cNvPr id="46" name="Rectangle 45"/>
            <p:cNvSpPr/>
            <p:nvPr/>
          </p:nvSpPr>
          <p:spPr>
            <a:xfrm>
              <a:off x="12960275" y="6228004"/>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13112675" y="6380404"/>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12960275" y="6516540"/>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p:cNvGrpSpPr/>
          <p:nvPr/>
        </p:nvGrpSpPr>
        <p:grpSpPr>
          <a:xfrm>
            <a:off x="3933199" y="5246595"/>
            <a:ext cx="695106" cy="648072"/>
            <a:chOff x="12960275" y="6047480"/>
            <a:chExt cx="695106" cy="648072"/>
          </a:xfrm>
        </p:grpSpPr>
        <p:grpSp>
          <p:nvGrpSpPr>
            <p:cNvPr id="52" name="Group 51"/>
            <p:cNvGrpSpPr/>
            <p:nvPr/>
          </p:nvGrpSpPr>
          <p:grpSpPr>
            <a:xfrm>
              <a:off x="13282113" y="6047480"/>
              <a:ext cx="373268" cy="540060"/>
              <a:chOff x="13235079" y="6065986"/>
              <a:chExt cx="373268" cy="540060"/>
            </a:xfrm>
          </p:grpSpPr>
          <p:sp>
            <p:nvSpPr>
              <p:cNvPr id="56" name="Wave 55"/>
              <p:cNvSpPr/>
              <p:nvPr/>
            </p:nvSpPr>
            <p:spPr>
              <a:xfrm>
                <a:off x="13248307" y="6065986"/>
                <a:ext cx="360040" cy="288032"/>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Connector 56"/>
              <p:cNvCxnSpPr/>
              <p:nvPr/>
            </p:nvCxnSpPr>
            <p:spPr>
              <a:xfrm>
                <a:off x="13235079" y="6101990"/>
                <a:ext cx="0" cy="504056"/>
              </a:xfrm>
              <a:prstGeom prst="line">
                <a:avLst/>
              </a:prstGeom>
              <a:ln w="28575"/>
            </p:spPr>
            <p:style>
              <a:lnRef idx="1">
                <a:schemeClr val="dk1"/>
              </a:lnRef>
              <a:fillRef idx="0">
                <a:schemeClr val="dk1"/>
              </a:fillRef>
              <a:effectRef idx="0">
                <a:schemeClr val="dk1"/>
              </a:effectRef>
              <a:fontRef idx="minor">
                <a:schemeClr val="tx1"/>
              </a:fontRef>
            </p:style>
          </p:cxnSp>
        </p:grpSp>
        <p:sp>
          <p:nvSpPr>
            <p:cNvPr id="53" name="Rectangle 52"/>
            <p:cNvSpPr/>
            <p:nvPr/>
          </p:nvSpPr>
          <p:spPr>
            <a:xfrm>
              <a:off x="12960275" y="6228004"/>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13112675" y="6380404"/>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12960275" y="6516540"/>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p:cNvGrpSpPr/>
          <p:nvPr/>
        </p:nvGrpSpPr>
        <p:grpSpPr>
          <a:xfrm>
            <a:off x="6434397" y="5219983"/>
            <a:ext cx="695106" cy="648072"/>
            <a:chOff x="12960275" y="6047480"/>
            <a:chExt cx="695106" cy="648072"/>
          </a:xfrm>
        </p:grpSpPr>
        <p:grpSp>
          <p:nvGrpSpPr>
            <p:cNvPr id="59" name="Group 58"/>
            <p:cNvGrpSpPr/>
            <p:nvPr/>
          </p:nvGrpSpPr>
          <p:grpSpPr>
            <a:xfrm>
              <a:off x="13282113" y="6047480"/>
              <a:ext cx="373268" cy="540060"/>
              <a:chOff x="13235079" y="6065986"/>
              <a:chExt cx="373268" cy="540060"/>
            </a:xfrm>
          </p:grpSpPr>
          <p:sp>
            <p:nvSpPr>
              <p:cNvPr id="63" name="Wave 62"/>
              <p:cNvSpPr/>
              <p:nvPr/>
            </p:nvSpPr>
            <p:spPr>
              <a:xfrm>
                <a:off x="13248307" y="6065986"/>
                <a:ext cx="360040" cy="288032"/>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p:cNvCxnSpPr/>
              <p:nvPr/>
            </p:nvCxnSpPr>
            <p:spPr>
              <a:xfrm>
                <a:off x="13235079" y="6101990"/>
                <a:ext cx="0" cy="504056"/>
              </a:xfrm>
              <a:prstGeom prst="line">
                <a:avLst/>
              </a:prstGeom>
              <a:ln w="28575"/>
            </p:spPr>
            <p:style>
              <a:lnRef idx="1">
                <a:schemeClr val="dk1"/>
              </a:lnRef>
              <a:fillRef idx="0">
                <a:schemeClr val="dk1"/>
              </a:fillRef>
              <a:effectRef idx="0">
                <a:schemeClr val="dk1"/>
              </a:effectRef>
              <a:fontRef idx="minor">
                <a:schemeClr val="tx1"/>
              </a:fontRef>
            </p:style>
          </p:cxnSp>
        </p:grpSp>
        <p:sp>
          <p:nvSpPr>
            <p:cNvPr id="60" name="Rectangle 59"/>
            <p:cNvSpPr/>
            <p:nvPr/>
          </p:nvSpPr>
          <p:spPr>
            <a:xfrm>
              <a:off x="12960275" y="6228004"/>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13112675" y="6380404"/>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12960275" y="6516540"/>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5" name="TextBox 64"/>
          <p:cNvSpPr txBox="1"/>
          <p:nvPr/>
        </p:nvSpPr>
        <p:spPr>
          <a:xfrm>
            <a:off x="9327241" y="6000815"/>
            <a:ext cx="1696466" cy="369332"/>
          </a:xfrm>
          <a:prstGeom prst="rect">
            <a:avLst/>
          </a:prstGeom>
          <a:noFill/>
        </p:spPr>
        <p:txBody>
          <a:bodyPr wrap="square" rtlCol="0">
            <a:spAutoFit/>
          </a:bodyPr>
          <a:lstStyle/>
          <a:p>
            <a:r>
              <a:rPr lang="et-EE" sz="1800" dirty="0">
                <a:latin typeface="Arial" panose="020B0604020202020204" pitchFamily="34" charset="0"/>
                <a:cs typeface="Arial" panose="020B0604020202020204" pitchFamily="34" charset="0"/>
              </a:rPr>
              <a:t>V</a:t>
            </a:r>
            <a:r>
              <a:rPr lang="et-EE" sz="1800" dirty="0" smtClean="0">
                <a:latin typeface="Arial" panose="020B0604020202020204" pitchFamily="34" charset="0"/>
                <a:cs typeface="Arial" panose="020B0604020202020204" pitchFamily="34" charset="0"/>
              </a:rPr>
              <a:t>älivorm</a:t>
            </a:r>
            <a:endParaRPr lang="en-GB" sz="1800" dirty="0">
              <a:latin typeface="Arial" panose="020B0604020202020204" pitchFamily="34" charset="0"/>
              <a:cs typeface="Arial" panose="020B0604020202020204" pitchFamily="34" charset="0"/>
            </a:endParaRPr>
          </a:p>
        </p:txBody>
      </p:sp>
      <p:sp>
        <p:nvSpPr>
          <p:cNvPr id="73" name="TextBox 72"/>
          <p:cNvSpPr txBox="1"/>
          <p:nvPr/>
        </p:nvSpPr>
        <p:spPr>
          <a:xfrm>
            <a:off x="7266708" y="6000815"/>
            <a:ext cx="1696466" cy="369332"/>
          </a:xfrm>
          <a:prstGeom prst="rect">
            <a:avLst/>
          </a:prstGeom>
          <a:noFill/>
        </p:spPr>
        <p:txBody>
          <a:bodyPr wrap="square" rtlCol="0">
            <a:spAutoFit/>
          </a:bodyPr>
          <a:lstStyle/>
          <a:p>
            <a:r>
              <a:rPr lang="et-EE" sz="1800" dirty="0" err="1" smtClean="0">
                <a:latin typeface="Arial" panose="020B0604020202020204" pitchFamily="34" charset="0"/>
                <a:cs typeface="Arial" panose="020B0604020202020204" pitchFamily="34" charset="0"/>
              </a:rPr>
              <a:t>Lah</a:t>
            </a:r>
            <a:r>
              <a:rPr lang="et-EE" sz="1800" dirty="0" smtClean="0">
                <a:latin typeface="Arial" panose="020B0604020202020204" pitchFamily="34" charset="0"/>
                <a:cs typeface="Arial" panose="020B0604020202020204" pitchFamily="34" charset="0"/>
              </a:rPr>
              <a:t>. varustus</a:t>
            </a:r>
            <a:endParaRPr lang="en-GB" sz="1800" dirty="0">
              <a:latin typeface="Arial" panose="020B0604020202020204" pitchFamily="34" charset="0"/>
              <a:cs typeface="Arial" panose="020B0604020202020204" pitchFamily="34" charset="0"/>
            </a:endParaRPr>
          </a:p>
        </p:txBody>
      </p:sp>
      <p:sp>
        <p:nvSpPr>
          <p:cNvPr id="74" name="TextBox 73"/>
          <p:cNvSpPr txBox="1"/>
          <p:nvPr/>
        </p:nvSpPr>
        <p:spPr>
          <a:xfrm>
            <a:off x="4867976" y="5976132"/>
            <a:ext cx="1973154" cy="646331"/>
          </a:xfrm>
          <a:prstGeom prst="rect">
            <a:avLst/>
          </a:prstGeom>
          <a:noFill/>
        </p:spPr>
        <p:txBody>
          <a:bodyPr wrap="square" rtlCol="0">
            <a:spAutoFit/>
          </a:bodyPr>
          <a:lstStyle/>
          <a:p>
            <a:r>
              <a:rPr lang="et-EE" sz="1800" dirty="0" smtClean="0">
                <a:latin typeface="Arial" panose="020B0604020202020204" pitchFamily="34" charset="0"/>
                <a:cs typeface="Arial" panose="020B0604020202020204" pitchFamily="34" charset="0"/>
              </a:rPr>
              <a:t>Pidulik vorm </a:t>
            </a:r>
            <a:r>
              <a:rPr lang="et-EE" sz="1800" dirty="0" err="1" smtClean="0">
                <a:latin typeface="Arial" panose="020B0604020202020204" pitchFamily="34" charset="0"/>
                <a:cs typeface="Arial" panose="020B0604020202020204" pitchFamily="34" charset="0"/>
              </a:rPr>
              <a:t>EvakR</a:t>
            </a:r>
            <a:r>
              <a:rPr lang="et-EE" sz="1800" dirty="0" smtClean="0">
                <a:latin typeface="Arial" panose="020B0604020202020204" pitchFamily="34" charset="0"/>
                <a:cs typeface="Arial" panose="020B0604020202020204" pitchFamily="34" charset="0"/>
              </a:rPr>
              <a:t> välivorm</a:t>
            </a:r>
            <a:endParaRPr lang="en-GB" sz="1800" dirty="0">
              <a:latin typeface="Arial" panose="020B0604020202020204" pitchFamily="34" charset="0"/>
              <a:cs typeface="Arial" panose="020B0604020202020204" pitchFamily="34" charset="0"/>
            </a:endParaRPr>
          </a:p>
        </p:txBody>
      </p:sp>
      <p:sp>
        <p:nvSpPr>
          <p:cNvPr id="75" name="TextBox 74"/>
          <p:cNvSpPr txBox="1"/>
          <p:nvPr/>
        </p:nvSpPr>
        <p:spPr>
          <a:xfrm>
            <a:off x="2365251" y="6043093"/>
            <a:ext cx="1696466" cy="369332"/>
          </a:xfrm>
          <a:prstGeom prst="rect">
            <a:avLst/>
          </a:prstGeom>
          <a:noFill/>
        </p:spPr>
        <p:txBody>
          <a:bodyPr wrap="square" rtlCol="0">
            <a:spAutoFit/>
          </a:bodyPr>
          <a:lstStyle/>
          <a:p>
            <a:r>
              <a:rPr lang="et-EE" sz="1800" dirty="0">
                <a:latin typeface="Arial" panose="020B0604020202020204" pitchFamily="34" charset="0"/>
                <a:cs typeface="Arial" panose="020B0604020202020204" pitchFamily="34" charset="0"/>
              </a:rPr>
              <a:t>V</a:t>
            </a:r>
            <a:r>
              <a:rPr lang="et-EE" sz="1800" dirty="0" smtClean="0">
                <a:latin typeface="Arial" panose="020B0604020202020204" pitchFamily="34" charset="0"/>
                <a:cs typeface="Arial" panose="020B0604020202020204" pitchFamily="34" charset="0"/>
              </a:rPr>
              <a:t>älivorm</a:t>
            </a:r>
            <a:endParaRPr lang="en-GB" sz="1800" dirty="0">
              <a:latin typeface="Arial" panose="020B0604020202020204" pitchFamily="34" charset="0"/>
              <a:cs typeface="Arial" panose="020B0604020202020204" pitchFamily="34" charset="0"/>
            </a:endParaRPr>
          </a:p>
        </p:txBody>
      </p:sp>
      <p:sp>
        <p:nvSpPr>
          <p:cNvPr id="76" name="TextBox 75"/>
          <p:cNvSpPr txBox="1"/>
          <p:nvPr/>
        </p:nvSpPr>
        <p:spPr>
          <a:xfrm>
            <a:off x="52878" y="5893382"/>
            <a:ext cx="1973154" cy="646331"/>
          </a:xfrm>
          <a:prstGeom prst="rect">
            <a:avLst/>
          </a:prstGeom>
          <a:noFill/>
        </p:spPr>
        <p:txBody>
          <a:bodyPr wrap="square" rtlCol="0">
            <a:spAutoFit/>
          </a:bodyPr>
          <a:lstStyle/>
          <a:p>
            <a:r>
              <a:rPr lang="et-EE" sz="1800" dirty="0" smtClean="0">
                <a:latin typeface="Arial" panose="020B0604020202020204" pitchFamily="34" charset="0"/>
                <a:cs typeface="Arial" panose="020B0604020202020204" pitchFamily="34" charset="0"/>
              </a:rPr>
              <a:t>Pidulik vorm/ välivorm</a:t>
            </a:r>
            <a:endParaRPr lang="en-GB" sz="1800" dirty="0">
              <a:latin typeface="Arial" panose="020B0604020202020204" pitchFamily="34" charset="0"/>
              <a:cs typeface="Arial" panose="020B0604020202020204" pitchFamily="34" charset="0"/>
            </a:endParaRPr>
          </a:p>
        </p:txBody>
      </p:sp>
      <p:grpSp>
        <p:nvGrpSpPr>
          <p:cNvPr id="79" name="Group 78"/>
          <p:cNvGrpSpPr/>
          <p:nvPr/>
        </p:nvGrpSpPr>
        <p:grpSpPr>
          <a:xfrm>
            <a:off x="7011193" y="1529482"/>
            <a:ext cx="717109" cy="1368152"/>
            <a:chOff x="7011193" y="1529482"/>
            <a:chExt cx="717109" cy="1368152"/>
          </a:xfrm>
        </p:grpSpPr>
        <p:sp>
          <p:nvSpPr>
            <p:cNvPr id="77" name="Isosceles Triangle 76"/>
            <p:cNvSpPr/>
            <p:nvPr/>
          </p:nvSpPr>
          <p:spPr>
            <a:xfrm rot="10800000">
              <a:off x="7199635" y="1961530"/>
              <a:ext cx="216024" cy="936104"/>
            </a:xfrm>
            <a:prstGeom prst="triangl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Explosion 2 77"/>
            <p:cNvSpPr/>
            <p:nvPr/>
          </p:nvSpPr>
          <p:spPr>
            <a:xfrm>
              <a:off x="7011193" y="1529482"/>
              <a:ext cx="717109" cy="50405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0" name="TextBox 79"/>
          <p:cNvSpPr txBox="1"/>
          <p:nvPr/>
        </p:nvSpPr>
        <p:spPr>
          <a:xfrm>
            <a:off x="6603857" y="8354616"/>
            <a:ext cx="4369645" cy="531236"/>
          </a:xfrm>
          <a:prstGeom prst="rect">
            <a:avLst/>
          </a:prstGeom>
          <a:noFill/>
        </p:spPr>
        <p:txBody>
          <a:bodyPr wrap="square" rtlCol="0">
            <a:spAutoFit/>
          </a:bodyPr>
          <a:lstStyle/>
          <a:p>
            <a:r>
              <a:rPr lang="et-EE" dirty="0" err="1" smtClean="0"/>
              <a:t>R-Alliku</a:t>
            </a:r>
            <a:r>
              <a:rPr lang="et-EE" dirty="0" smtClean="0"/>
              <a:t> mõis</a:t>
            </a:r>
            <a:endParaRPr lang="en-GB" dirty="0"/>
          </a:p>
        </p:txBody>
      </p:sp>
      <p:sp>
        <p:nvSpPr>
          <p:cNvPr id="81" name="TextBox 80"/>
          <p:cNvSpPr txBox="1"/>
          <p:nvPr/>
        </p:nvSpPr>
        <p:spPr>
          <a:xfrm>
            <a:off x="13103735" y="5973825"/>
            <a:ext cx="972329" cy="369332"/>
          </a:xfrm>
          <a:prstGeom prst="rect">
            <a:avLst/>
          </a:prstGeom>
          <a:noFill/>
        </p:spPr>
        <p:txBody>
          <a:bodyPr wrap="square" rtlCol="0">
            <a:spAutoFit/>
          </a:bodyPr>
          <a:lstStyle/>
          <a:p>
            <a:r>
              <a:rPr lang="et-EE" sz="1800" dirty="0" smtClean="0">
                <a:latin typeface="Arial" panose="020B0604020202020204" pitchFamily="34" charset="0"/>
                <a:cs typeface="Arial" panose="020B0604020202020204" pitchFamily="34" charset="0"/>
              </a:rPr>
              <a:t> JV lipp </a:t>
            </a:r>
            <a:endParaRPr lang="en-GB" sz="1800" dirty="0">
              <a:latin typeface="Arial" panose="020B0604020202020204" pitchFamily="34" charset="0"/>
              <a:cs typeface="Arial" panose="020B0604020202020204" pitchFamily="34" charset="0"/>
            </a:endParaRPr>
          </a:p>
        </p:txBody>
      </p:sp>
      <p:grpSp>
        <p:nvGrpSpPr>
          <p:cNvPr id="66" name="Group 65"/>
          <p:cNvGrpSpPr/>
          <p:nvPr/>
        </p:nvGrpSpPr>
        <p:grpSpPr>
          <a:xfrm>
            <a:off x="12281694" y="5262113"/>
            <a:ext cx="695106" cy="648072"/>
            <a:chOff x="12960275" y="6047480"/>
            <a:chExt cx="695106" cy="648072"/>
          </a:xfrm>
        </p:grpSpPr>
        <p:grpSp>
          <p:nvGrpSpPr>
            <p:cNvPr id="67" name="Group 66"/>
            <p:cNvGrpSpPr/>
            <p:nvPr/>
          </p:nvGrpSpPr>
          <p:grpSpPr>
            <a:xfrm>
              <a:off x="13282113" y="6047480"/>
              <a:ext cx="373268" cy="540060"/>
              <a:chOff x="13235079" y="6065986"/>
              <a:chExt cx="373268" cy="540060"/>
            </a:xfrm>
          </p:grpSpPr>
          <p:sp>
            <p:nvSpPr>
              <p:cNvPr id="71" name="Wave 70"/>
              <p:cNvSpPr/>
              <p:nvPr/>
            </p:nvSpPr>
            <p:spPr>
              <a:xfrm>
                <a:off x="13248307" y="6065986"/>
                <a:ext cx="360040" cy="288032"/>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Connector 71"/>
              <p:cNvCxnSpPr/>
              <p:nvPr/>
            </p:nvCxnSpPr>
            <p:spPr>
              <a:xfrm>
                <a:off x="13235079" y="6101990"/>
                <a:ext cx="0" cy="504056"/>
              </a:xfrm>
              <a:prstGeom prst="line">
                <a:avLst/>
              </a:prstGeom>
              <a:ln w="28575"/>
            </p:spPr>
            <p:style>
              <a:lnRef idx="1">
                <a:schemeClr val="dk1"/>
              </a:lnRef>
              <a:fillRef idx="0">
                <a:schemeClr val="dk1"/>
              </a:fillRef>
              <a:effectRef idx="0">
                <a:schemeClr val="dk1"/>
              </a:effectRef>
              <a:fontRef idx="minor">
                <a:schemeClr val="tx1"/>
              </a:fontRef>
            </p:style>
          </p:cxnSp>
        </p:grpSp>
        <p:sp>
          <p:nvSpPr>
            <p:cNvPr id="68" name="Rectangle 67"/>
            <p:cNvSpPr/>
            <p:nvPr/>
          </p:nvSpPr>
          <p:spPr>
            <a:xfrm>
              <a:off x="12960275" y="6228004"/>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13112675" y="6380404"/>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12960275" y="6516540"/>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 name="Group 81"/>
          <p:cNvGrpSpPr/>
          <p:nvPr/>
        </p:nvGrpSpPr>
        <p:grpSpPr>
          <a:xfrm>
            <a:off x="11260055" y="5298399"/>
            <a:ext cx="695106" cy="648072"/>
            <a:chOff x="12960275" y="6047480"/>
            <a:chExt cx="695106" cy="648072"/>
          </a:xfrm>
        </p:grpSpPr>
        <p:grpSp>
          <p:nvGrpSpPr>
            <p:cNvPr id="83" name="Group 82"/>
            <p:cNvGrpSpPr/>
            <p:nvPr/>
          </p:nvGrpSpPr>
          <p:grpSpPr>
            <a:xfrm>
              <a:off x="13282113" y="6047480"/>
              <a:ext cx="373268" cy="540060"/>
              <a:chOff x="13235079" y="6065986"/>
              <a:chExt cx="373268" cy="540060"/>
            </a:xfrm>
          </p:grpSpPr>
          <p:sp>
            <p:nvSpPr>
              <p:cNvPr id="87" name="Wave 86"/>
              <p:cNvSpPr/>
              <p:nvPr/>
            </p:nvSpPr>
            <p:spPr>
              <a:xfrm>
                <a:off x="13248307" y="6065986"/>
                <a:ext cx="360040" cy="288032"/>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Connector 87"/>
              <p:cNvCxnSpPr/>
              <p:nvPr/>
            </p:nvCxnSpPr>
            <p:spPr>
              <a:xfrm>
                <a:off x="13235079" y="6101990"/>
                <a:ext cx="0" cy="504056"/>
              </a:xfrm>
              <a:prstGeom prst="line">
                <a:avLst/>
              </a:prstGeom>
              <a:ln w="28575"/>
            </p:spPr>
            <p:style>
              <a:lnRef idx="1">
                <a:schemeClr val="dk1"/>
              </a:lnRef>
              <a:fillRef idx="0">
                <a:schemeClr val="dk1"/>
              </a:fillRef>
              <a:effectRef idx="0">
                <a:schemeClr val="dk1"/>
              </a:effectRef>
              <a:fontRef idx="minor">
                <a:schemeClr val="tx1"/>
              </a:fontRef>
            </p:style>
          </p:cxnSp>
        </p:grpSp>
        <p:sp>
          <p:nvSpPr>
            <p:cNvPr id="84" name="Rectangle 83"/>
            <p:cNvSpPr/>
            <p:nvPr/>
          </p:nvSpPr>
          <p:spPr>
            <a:xfrm>
              <a:off x="12960275" y="6228004"/>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13112675" y="6380404"/>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12960275" y="6516540"/>
              <a:ext cx="144016" cy="179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9" name="TextBox 88"/>
          <p:cNvSpPr txBox="1"/>
          <p:nvPr/>
        </p:nvSpPr>
        <p:spPr>
          <a:xfrm>
            <a:off x="11077442" y="5989622"/>
            <a:ext cx="1696466" cy="646331"/>
          </a:xfrm>
          <a:prstGeom prst="rect">
            <a:avLst/>
          </a:prstGeom>
          <a:noFill/>
        </p:spPr>
        <p:txBody>
          <a:bodyPr wrap="square" rtlCol="0">
            <a:spAutoFit/>
          </a:bodyPr>
          <a:lstStyle/>
          <a:p>
            <a:r>
              <a:rPr lang="et-EE" sz="1800" dirty="0" smtClean="0">
                <a:latin typeface="Arial" panose="020B0604020202020204" pitchFamily="34" charset="0"/>
                <a:cs typeface="Arial" panose="020B0604020202020204" pitchFamily="34" charset="0"/>
              </a:rPr>
              <a:t> Koeru ÜK</a:t>
            </a:r>
          </a:p>
          <a:p>
            <a:r>
              <a:rPr lang="et-EE" sz="1800" dirty="0" smtClean="0">
                <a:latin typeface="Arial" panose="020B0604020202020204" pitchFamily="34" charset="0"/>
                <a:cs typeface="Arial" panose="020B0604020202020204" pitchFamily="34" charset="0"/>
              </a:rPr>
              <a:t> lipp</a:t>
            </a:r>
            <a:endParaRPr lang="en-GB" sz="1800" dirty="0">
              <a:latin typeface="Arial" panose="020B0604020202020204" pitchFamily="34" charset="0"/>
              <a:cs typeface="Arial" panose="020B0604020202020204" pitchFamily="34" charset="0"/>
            </a:endParaRPr>
          </a:p>
        </p:txBody>
      </p:sp>
      <p:sp>
        <p:nvSpPr>
          <p:cNvPr id="90" name="TextBox 89"/>
          <p:cNvSpPr txBox="1"/>
          <p:nvPr/>
        </p:nvSpPr>
        <p:spPr>
          <a:xfrm>
            <a:off x="12223743" y="5994548"/>
            <a:ext cx="1022655" cy="646331"/>
          </a:xfrm>
          <a:prstGeom prst="rect">
            <a:avLst/>
          </a:prstGeom>
          <a:noFill/>
        </p:spPr>
        <p:txBody>
          <a:bodyPr wrap="square" rtlCol="0">
            <a:spAutoFit/>
          </a:bodyPr>
          <a:lstStyle/>
          <a:p>
            <a:r>
              <a:rPr lang="et-EE" sz="1800" dirty="0" smtClean="0">
                <a:latin typeface="Arial" panose="020B0604020202020204" pitchFamily="34" charset="0"/>
                <a:cs typeface="Arial" panose="020B0604020202020204" pitchFamily="34" charset="0"/>
              </a:rPr>
              <a:t> Türi ÜK</a:t>
            </a:r>
          </a:p>
          <a:p>
            <a:r>
              <a:rPr lang="et-EE" sz="1800" dirty="0" smtClean="0">
                <a:latin typeface="Arial" panose="020B0604020202020204" pitchFamily="34" charset="0"/>
                <a:cs typeface="Arial" panose="020B0604020202020204" pitchFamily="34" charset="0"/>
              </a:rPr>
              <a:t> lipp</a:t>
            </a:r>
            <a:endParaRPr lang="en-GB" sz="1800" dirty="0">
              <a:latin typeface="Arial" panose="020B0604020202020204" pitchFamily="34" charset="0"/>
              <a:cs typeface="Arial" panose="020B0604020202020204" pitchFamily="34" charset="0"/>
            </a:endParaRPr>
          </a:p>
        </p:txBody>
      </p:sp>
      <p:grpSp>
        <p:nvGrpSpPr>
          <p:cNvPr id="92" name="Group 91"/>
          <p:cNvGrpSpPr/>
          <p:nvPr/>
        </p:nvGrpSpPr>
        <p:grpSpPr>
          <a:xfrm>
            <a:off x="14275737" y="5210591"/>
            <a:ext cx="695106" cy="648072"/>
            <a:chOff x="12960275" y="6047480"/>
            <a:chExt cx="695106" cy="648072"/>
          </a:xfrm>
          <a:solidFill>
            <a:srgbClr val="00B0F0"/>
          </a:solidFill>
        </p:grpSpPr>
        <p:grpSp>
          <p:nvGrpSpPr>
            <p:cNvPr id="93" name="Group 92"/>
            <p:cNvGrpSpPr/>
            <p:nvPr/>
          </p:nvGrpSpPr>
          <p:grpSpPr>
            <a:xfrm>
              <a:off x="13282113" y="6047480"/>
              <a:ext cx="373268" cy="540060"/>
              <a:chOff x="13235079" y="6065986"/>
              <a:chExt cx="373268" cy="540060"/>
            </a:xfrm>
            <a:grpFill/>
          </p:grpSpPr>
          <p:sp>
            <p:nvSpPr>
              <p:cNvPr id="97" name="Wave 96"/>
              <p:cNvSpPr/>
              <p:nvPr/>
            </p:nvSpPr>
            <p:spPr>
              <a:xfrm>
                <a:off x="13248307" y="6065986"/>
                <a:ext cx="360040" cy="288032"/>
              </a:xfrm>
              <a:prstGeom prst="wav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8" name="Straight Connector 97"/>
              <p:cNvCxnSpPr/>
              <p:nvPr/>
            </p:nvCxnSpPr>
            <p:spPr>
              <a:xfrm>
                <a:off x="13235079" y="6101990"/>
                <a:ext cx="0" cy="504056"/>
              </a:xfrm>
              <a:prstGeom prst="line">
                <a:avLst/>
              </a:prstGeom>
              <a:grpFill/>
              <a:ln w="28575"/>
            </p:spPr>
            <p:style>
              <a:lnRef idx="1">
                <a:schemeClr val="dk1"/>
              </a:lnRef>
              <a:fillRef idx="0">
                <a:schemeClr val="dk1"/>
              </a:fillRef>
              <a:effectRef idx="0">
                <a:schemeClr val="dk1"/>
              </a:effectRef>
              <a:fontRef idx="minor">
                <a:schemeClr val="tx1"/>
              </a:fontRef>
            </p:style>
          </p:cxnSp>
        </p:grpSp>
        <p:sp>
          <p:nvSpPr>
            <p:cNvPr id="94" name="Rectangle 93"/>
            <p:cNvSpPr/>
            <p:nvPr/>
          </p:nvSpPr>
          <p:spPr>
            <a:xfrm>
              <a:off x="12960275" y="6228004"/>
              <a:ext cx="144016" cy="1790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p:cNvSpPr/>
            <p:nvPr/>
          </p:nvSpPr>
          <p:spPr>
            <a:xfrm>
              <a:off x="13112675" y="6380404"/>
              <a:ext cx="144016" cy="1790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12960275" y="6516540"/>
              <a:ext cx="144016" cy="1790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9" name="TextBox 98"/>
          <p:cNvSpPr txBox="1"/>
          <p:nvPr/>
        </p:nvSpPr>
        <p:spPr>
          <a:xfrm>
            <a:off x="13936499" y="5982131"/>
            <a:ext cx="1127292" cy="646331"/>
          </a:xfrm>
          <a:prstGeom prst="rect">
            <a:avLst/>
          </a:prstGeom>
          <a:noFill/>
        </p:spPr>
        <p:txBody>
          <a:bodyPr wrap="square" rtlCol="0">
            <a:spAutoFit/>
          </a:bodyPr>
          <a:lstStyle/>
          <a:p>
            <a:r>
              <a:rPr lang="et-EE" sz="1800" dirty="0" smtClean="0">
                <a:latin typeface="Arial" panose="020B0604020202020204" pitchFamily="34" charset="0"/>
                <a:cs typeface="Arial" panose="020B0604020202020204" pitchFamily="34" charset="0"/>
              </a:rPr>
              <a:t> Vabariigi</a:t>
            </a:r>
          </a:p>
          <a:p>
            <a:r>
              <a:rPr lang="et-EE" sz="1800" dirty="0" smtClean="0">
                <a:latin typeface="Arial" panose="020B0604020202020204" pitchFamily="34" charset="0"/>
                <a:cs typeface="Arial" panose="020B0604020202020204" pitchFamily="34" charset="0"/>
              </a:rPr>
              <a:t> lipp</a:t>
            </a:r>
            <a:endParaRPr lang="en-GB" sz="1800" dirty="0">
              <a:latin typeface="Arial" panose="020B0604020202020204" pitchFamily="34" charset="0"/>
              <a:cs typeface="Arial" panose="020B0604020202020204" pitchFamily="34" charset="0"/>
            </a:endParaRPr>
          </a:p>
        </p:txBody>
      </p:sp>
      <p:sp>
        <p:nvSpPr>
          <p:cNvPr id="91" name="TextBox 90"/>
          <p:cNvSpPr txBox="1"/>
          <p:nvPr/>
        </p:nvSpPr>
        <p:spPr>
          <a:xfrm>
            <a:off x="11462917" y="6678740"/>
            <a:ext cx="3232918" cy="369332"/>
          </a:xfrm>
          <a:prstGeom prst="rect">
            <a:avLst/>
          </a:prstGeom>
          <a:noFill/>
        </p:spPr>
        <p:txBody>
          <a:bodyPr wrap="square" rtlCol="0">
            <a:spAutoFit/>
          </a:bodyPr>
          <a:lstStyle/>
          <a:p>
            <a:r>
              <a:rPr lang="et-EE" sz="1800" dirty="0" smtClean="0">
                <a:latin typeface="Arial" panose="020B0604020202020204" pitchFamily="34" charset="0"/>
                <a:cs typeface="Arial" panose="020B0604020202020204" pitchFamily="34" charset="0"/>
              </a:rPr>
              <a:t> Lipu meeskondadel välivorm</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191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itluse blank">
  <a:themeElements>
    <a:clrScheme name="Kohandatud kujund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handatud kujund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ohandatud kujund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ohandatud kujund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ohandatud kujund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ohandatud kujund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ohandatud kujund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ohandatud kujund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ohandatud kujund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ohandatud kujund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ohandatud kujund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ohandatud kujund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ohandatud kujund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ohandatud kujund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25196</TotalTime>
  <Words>367</Words>
  <Application>Microsoft Office PowerPoint</Application>
  <PresentationFormat>Custom</PresentationFormat>
  <Paragraphs>53</Paragraphs>
  <Slides>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Arial</vt:lpstr>
      <vt:lpstr>Calibri</vt:lpstr>
      <vt:lpstr>Calibri Light</vt:lpstr>
      <vt:lpstr>Times New Roman</vt:lpstr>
      <vt:lpstr>Esitluse blank</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armee üksused</dc:title>
  <dc:creator>Mati Kuusvere</dc:creator>
  <cp:lastModifiedBy>Kalev Pitsal</cp:lastModifiedBy>
  <cp:revision>1522</cp:revision>
  <cp:lastPrinted>2022-09-08T11:33:40Z</cp:lastPrinted>
  <dcterms:created xsi:type="dcterms:W3CDTF">2015-01-13T18:20:30Z</dcterms:created>
  <dcterms:modified xsi:type="dcterms:W3CDTF">2024-04-23T07:22:26Z</dcterms:modified>
</cp:coreProperties>
</file>