
<file path=[Content_Types].xml><?xml version="1.0" encoding="utf-8"?>
<Types xmlns="http://schemas.openxmlformats.org/package/2006/content-types">
  <Default Extension="fntdata" ContentType="application/x-fontdata"/>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notesMasterIdLst>
    <p:notesMasterId r:id="rId12"/>
  </p:notesMasterIdLst>
  <p:handoutMasterIdLst>
    <p:handoutMasterId r:id="rId13"/>
  </p:handoutMasterIdLst>
  <p:sldIdLst>
    <p:sldId id="528" r:id="rId2"/>
    <p:sldId id="537" r:id="rId3"/>
    <p:sldId id="539" r:id="rId4"/>
    <p:sldId id="538" r:id="rId5"/>
    <p:sldId id="533" r:id="rId6"/>
    <p:sldId id="492" r:id="rId7"/>
    <p:sldId id="534" r:id="rId8"/>
    <p:sldId id="530" r:id="rId9"/>
    <p:sldId id="536" r:id="rId10"/>
    <p:sldId id="535" r:id="rId11"/>
  </p:sldIdLst>
  <p:sldSz cx="12152313" cy="6832600"/>
  <p:notesSz cx="6858000" cy="9144000"/>
  <p:embeddedFontLst>
    <p:embeddedFont>
      <p:font typeface="Arial Narrow" panose="020B0606020202030204" pitchFamily="34" charset="0"/>
      <p:regular r:id="rId14"/>
      <p:bold r:id="rId15"/>
      <p:italic r:id="rId16"/>
      <p:boldItalic r:id="rId17"/>
    </p:embeddedFont>
    <p:embeddedFont>
      <p:font typeface="Roboto Condensed" panose="02000000000000000000" pitchFamily="2" charset="0"/>
      <p:regular r:id="rId18"/>
      <p:bold r:id="rId19"/>
      <p:italic r:id="rId20"/>
      <p:boldItalic r:id="rId21"/>
    </p:embeddedFont>
    <p:embeddedFont>
      <p:font typeface="Roboto Condensed Light" panose="02000000000000000000" pitchFamily="2" charset="0"/>
      <p:regular r:id="rId22"/>
    </p:embeddedFont>
  </p:embeddedFontLst>
  <p:defaultTextStyle>
    <a:defPPr>
      <a:defRPr lang="et-EE"/>
    </a:defPPr>
    <a:lvl1pPr marL="0" algn="l" defTabSz="1214963" rtl="0" eaLnBrk="1" latinLnBrk="0" hangingPunct="1">
      <a:defRPr sz="2400" kern="1200">
        <a:solidFill>
          <a:schemeClr val="tx1"/>
        </a:solidFill>
        <a:latin typeface="+mn-lt"/>
        <a:ea typeface="+mn-ea"/>
        <a:cs typeface="+mn-cs"/>
      </a:defRPr>
    </a:lvl1pPr>
    <a:lvl2pPr marL="607482" algn="l" defTabSz="1214963" rtl="0" eaLnBrk="1" latinLnBrk="0" hangingPunct="1">
      <a:defRPr sz="2400" kern="1200">
        <a:solidFill>
          <a:schemeClr val="tx1"/>
        </a:solidFill>
        <a:latin typeface="+mn-lt"/>
        <a:ea typeface="+mn-ea"/>
        <a:cs typeface="+mn-cs"/>
      </a:defRPr>
    </a:lvl2pPr>
    <a:lvl3pPr marL="1214963" algn="l" defTabSz="1214963" rtl="0" eaLnBrk="1" latinLnBrk="0" hangingPunct="1">
      <a:defRPr sz="2400" kern="1200">
        <a:solidFill>
          <a:schemeClr val="tx1"/>
        </a:solidFill>
        <a:latin typeface="+mn-lt"/>
        <a:ea typeface="+mn-ea"/>
        <a:cs typeface="+mn-cs"/>
      </a:defRPr>
    </a:lvl3pPr>
    <a:lvl4pPr marL="1822445" algn="l" defTabSz="1214963" rtl="0" eaLnBrk="1" latinLnBrk="0" hangingPunct="1">
      <a:defRPr sz="2400" kern="1200">
        <a:solidFill>
          <a:schemeClr val="tx1"/>
        </a:solidFill>
        <a:latin typeface="+mn-lt"/>
        <a:ea typeface="+mn-ea"/>
        <a:cs typeface="+mn-cs"/>
      </a:defRPr>
    </a:lvl4pPr>
    <a:lvl5pPr marL="2429927" algn="l" defTabSz="1214963" rtl="0" eaLnBrk="1" latinLnBrk="0" hangingPunct="1">
      <a:defRPr sz="2400" kern="1200">
        <a:solidFill>
          <a:schemeClr val="tx1"/>
        </a:solidFill>
        <a:latin typeface="+mn-lt"/>
        <a:ea typeface="+mn-ea"/>
        <a:cs typeface="+mn-cs"/>
      </a:defRPr>
    </a:lvl5pPr>
    <a:lvl6pPr marL="3037408" algn="l" defTabSz="1214963" rtl="0" eaLnBrk="1" latinLnBrk="0" hangingPunct="1">
      <a:defRPr sz="2400" kern="1200">
        <a:solidFill>
          <a:schemeClr val="tx1"/>
        </a:solidFill>
        <a:latin typeface="+mn-lt"/>
        <a:ea typeface="+mn-ea"/>
        <a:cs typeface="+mn-cs"/>
      </a:defRPr>
    </a:lvl6pPr>
    <a:lvl7pPr marL="3644890" algn="l" defTabSz="1214963" rtl="0" eaLnBrk="1" latinLnBrk="0" hangingPunct="1">
      <a:defRPr sz="2400" kern="1200">
        <a:solidFill>
          <a:schemeClr val="tx1"/>
        </a:solidFill>
        <a:latin typeface="+mn-lt"/>
        <a:ea typeface="+mn-ea"/>
        <a:cs typeface="+mn-cs"/>
      </a:defRPr>
    </a:lvl7pPr>
    <a:lvl8pPr marL="4252371" algn="l" defTabSz="1214963" rtl="0" eaLnBrk="1" latinLnBrk="0" hangingPunct="1">
      <a:defRPr sz="2400" kern="1200">
        <a:solidFill>
          <a:schemeClr val="tx1"/>
        </a:solidFill>
        <a:latin typeface="+mn-lt"/>
        <a:ea typeface="+mn-ea"/>
        <a:cs typeface="+mn-cs"/>
      </a:defRPr>
    </a:lvl8pPr>
    <a:lvl9pPr marL="4859853" algn="l" defTabSz="1214963" rtl="0" eaLnBrk="1" latinLnBrk="0" hangingPunct="1">
      <a:defRPr sz="24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52">
          <p15:clr>
            <a:srgbClr val="A4A3A4"/>
          </p15:clr>
        </p15:guide>
        <p15:guide id="2" pos="3828">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2465"/>
    <a:srgbClr val="CACDD4"/>
    <a:srgbClr val="D8DCE5"/>
    <a:srgbClr val="0064B9"/>
    <a:srgbClr val="003087"/>
    <a:srgbClr val="89B0DE"/>
    <a:srgbClr val="6699FF"/>
    <a:srgbClr val="4F81BD"/>
    <a:srgbClr val="006EB5"/>
    <a:srgbClr val="71A4FF"/>
  </p:clrMru>
  <p:extLst>
    <p:ext uri="{E76CE94A-603C-4142-B9EB-6D1370010A27}">
      <p14:discardImageEditData xmlns:p14="http://schemas.microsoft.com/office/powerpoint/2010/main" val="1"/>
    </p:ext>
    <p:ext uri="{D31A062A-798A-4329-ABDD-BBA856620510}">
      <p14:defaultImageDpi xmlns:p14="http://schemas.microsoft.com/office/powerpoint/2010/main" val="15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6464" autoAdjust="0"/>
    <p:restoredTop sz="77438" autoAdjust="0"/>
  </p:normalViewPr>
  <p:slideViewPr>
    <p:cSldViewPr>
      <p:cViewPr varScale="1">
        <p:scale>
          <a:sx n="57" d="100"/>
          <a:sy n="57" d="100"/>
        </p:scale>
        <p:origin x="968" y="28"/>
      </p:cViewPr>
      <p:guideLst>
        <p:guide orient="horz" pos="2152"/>
        <p:guide pos="3828"/>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85" d="100"/>
        <a:sy n="85"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handoutMaster" Target="handoutMasters/handoutMaster1.xml"/><Relationship Id="rId18" Type="http://schemas.openxmlformats.org/officeDocument/2006/relationships/font" Target="fonts/font5.fntdata"/><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font" Target="fonts/font8.fntdata"/><Relationship Id="rId7" Type="http://schemas.openxmlformats.org/officeDocument/2006/relationships/slide" Target="slides/slide6.xml"/><Relationship Id="rId12" Type="http://schemas.openxmlformats.org/officeDocument/2006/relationships/notesMaster" Target="notesMasters/notesMaster1.xml"/><Relationship Id="rId17" Type="http://schemas.openxmlformats.org/officeDocument/2006/relationships/font" Target="fonts/font4.fntdata"/><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font" Target="fonts/font3.fntdata"/><Relationship Id="rId20" Type="http://schemas.openxmlformats.org/officeDocument/2006/relationships/font" Target="fonts/font7.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font" Target="fonts/font2.fntdata"/><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font" Target="fonts/font6.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font" Target="fonts/font1.fntdata"/><Relationship Id="rId22" Type="http://schemas.openxmlformats.org/officeDocument/2006/relationships/font" Target="fonts/font9.fntdata"/></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55CA8D60-B80E-4C55-04F0-DC5433FEECDC}"/>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t-EE"/>
          </a:p>
        </p:txBody>
      </p:sp>
      <p:sp>
        <p:nvSpPr>
          <p:cNvPr id="3" name="Date Placeholder 2">
            <a:extLst>
              <a:ext uri="{FF2B5EF4-FFF2-40B4-BE49-F238E27FC236}">
                <a16:creationId xmlns:a16="http://schemas.microsoft.com/office/drawing/2014/main" id="{06139C24-12C8-6A7A-27D9-D5087E3A41F9}"/>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01C5209C-0211-4E6C-A0F6-7F5DF0887939}" type="datetimeFigureOut">
              <a:rPr lang="et-EE" smtClean="0"/>
              <a:t>20.09.2026</a:t>
            </a:fld>
            <a:endParaRPr lang="et-EE"/>
          </a:p>
        </p:txBody>
      </p:sp>
      <p:sp>
        <p:nvSpPr>
          <p:cNvPr id="4" name="Footer Placeholder 3">
            <a:extLst>
              <a:ext uri="{FF2B5EF4-FFF2-40B4-BE49-F238E27FC236}">
                <a16:creationId xmlns:a16="http://schemas.microsoft.com/office/drawing/2014/main" id="{05BBA288-9BA7-EE50-C0F7-F2BCD27FB0DF}"/>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r>
              <a:rPr lang="et-EE"/>
              <a:t>‹#›/x</a:t>
            </a:r>
          </a:p>
        </p:txBody>
      </p:sp>
      <p:sp>
        <p:nvSpPr>
          <p:cNvPr id="5" name="Slide Number Placeholder 4">
            <a:extLst>
              <a:ext uri="{FF2B5EF4-FFF2-40B4-BE49-F238E27FC236}">
                <a16:creationId xmlns:a16="http://schemas.microsoft.com/office/drawing/2014/main" id="{08AF715A-5312-F1EB-ECA9-28EDDEA62D2F}"/>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BC7D882F-91AE-4FFD-9C90-20B67E3C4709}" type="slidenum">
              <a:rPr lang="et-EE" smtClean="0"/>
              <a:t>‹#›</a:t>
            </a:fld>
            <a:endParaRPr lang="et-EE"/>
          </a:p>
        </p:txBody>
      </p:sp>
    </p:spTree>
    <p:extLst>
      <p:ext uri="{BB962C8B-B14F-4D97-AF65-F5344CB8AC3E}">
        <p14:creationId xmlns:p14="http://schemas.microsoft.com/office/powerpoint/2010/main" val="1812385130"/>
      </p:ext>
    </p:extLst>
  </p:cSld>
  <p:clrMap bg1="lt1" tx1="dk1" bg2="lt2" tx2="dk2" accent1="accent1" accent2="accent2" accent3="accent3" accent4="accent4" accent5="accent5" accent6="accent6" hlink="hlink" folHlink="folHlink"/>
  <p:hf hd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t-EE"/>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85511DD8-E7A9-4B7F-924E-249F3EBED262}" type="datetimeFigureOut">
              <a:rPr lang="et-EE" smtClean="0"/>
              <a:t>20.09.2026</a:t>
            </a:fld>
            <a:endParaRPr lang="et-EE"/>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et-EE"/>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t-EE"/>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r>
              <a:rPr lang="et-EE"/>
              <a:t>‹#›/x</a:t>
            </a:r>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4F3484B2-7D45-46A9-AA10-C2234E88C9BE}" type="slidenum">
              <a:rPr lang="et-EE" smtClean="0"/>
              <a:t>‹#›</a:t>
            </a:fld>
            <a:endParaRPr lang="et-EE"/>
          </a:p>
        </p:txBody>
      </p:sp>
    </p:spTree>
  </p:cSld>
  <p:clrMap bg1="lt1" tx1="dk1" bg2="lt2" tx2="dk2" accent1="accent1" accent2="accent2" accent3="accent3" accent4="accent4" accent5="accent5" accent6="accent6" hlink="hlink" folHlink="folHlink"/>
  <p:hf hd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endParaRPr lang="et-EE" dirty="0"/>
          </a:p>
        </p:txBody>
      </p:sp>
      <p:sp>
        <p:nvSpPr>
          <p:cNvPr id="4" name="Footer Placeholder 3"/>
          <p:cNvSpPr>
            <a:spLocks noGrp="1"/>
          </p:cNvSpPr>
          <p:nvPr>
            <p:ph type="ftr" sz="quarter" idx="4"/>
          </p:nvPr>
        </p:nvSpPr>
        <p:spPr/>
        <p:txBody>
          <a:bodyPr/>
          <a:lstStyle/>
          <a:p>
            <a:r>
              <a:rPr lang="et-EE"/>
              <a:t>‹#›/x</a:t>
            </a:r>
          </a:p>
        </p:txBody>
      </p:sp>
      <p:sp>
        <p:nvSpPr>
          <p:cNvPr id="5" name="Slide Number Placeholder 4"/>
          <p:cNvSpPr>
            <a:spLocks noGrp="1"/>
          </p:cNvSpPr>
          <p:nvPr>
            <p:ph type="sldNum" sz="quarter" idx="5"/>
          </p:nvPr>
        </p:nvSpPr>
        <p:spPr/>
        <p:txBody>
          <a:bodyPr/>
          <a:lstStyle/>
          <a:p>
            <a:fld id="{4F3484B2-7D45-46A9-AA10-C2234E88C9BE}" type="slidenum">
              <a:rPr lang="et-EE" smtClean="0"/>
              <a:t>1</a:t>
            </a:fld>
            <a:endParaRPr lang="et-EE"/>
          </a:p>
        </p:txBody>
      </p:sp>
    </p:spTree>
    <p:extLst>
      <p:ext uri="{BB962C8B-B14F-4D97-AF65-F5344CB8AC3E}">
        <p14:creationId xmlns:p14="http://schemas.microsoft.com/office/powerpoint/2010/main" val="272661063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57280DE-0210-B095-C9DF-27767876266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3D511A2-BFFD-E57D-AC8E-36A0EE3CD89C}"/>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6045DA98-6D81-BDDE-7F5E-6EEA5DD5C85F}"/>
              </a:ext>
            </a:extLst>
          </p:cNvPr>
          <p:cNvSpPr>
            <a:spLocks noGrp="1"/>
          </p:cNvSpPr>
          <p:nvPr>
            <p:ph type="body" idx="1"/>
          </p:nvPr>
        </p:nvSpPr>
        <p:spPr/>
        <p:txBody>
          <a:bodyPr/>
          <a:lstStyle/>
          <a:p>
            <a:endParaRPr lang="en-US" dirty="0"/>
          </a:p>
        </p:txBody>
      </p:sp>
      <p:sp>
        <p:nvSpPr>
          <p:cNvPr id="4" name="Footer Placeholder 3">
            <a:extLst>
              <a:ext uri="{FF2B5EF4-FFF2-40B4-BE49-F238E27FC236}">
                <a16:creationId xmlns:a16="http://schemas.microsoft.com/office/drawing/2014/main" id="{92690616-7D81-8CA1-646D-23F08BA1739A}"/>
              </a:ext>
            </a:extLst>
          </p:cNvPr>
          <p:cNvSpPr>
            <a:spLocks noGrp="1"/>
          </p:cNvSpPr>
          <p:nvPr>
            <p:ph type="ftr" sz="quarter" idx="4"/>
          </p:nvPr>
        </p:nvSpPr>
        <p:spPr/>
        <p:txBody>
          <a:bodyPr/>
          <a:lstStyle/>
          <a:p>
            <a:r>
              <a:rPr lang="et-EE"/>
              <a:t>‹#›/x</a:t>
            </a:r>
          </a:p>
        </p:txBody>
      </p:sp>
      <p:sp>
        <p:nvSpPr>
          <p:cNvPr id="5" name="Slide Number Placeholder 4">
            <a:extLst>
              <a:ext uri="{FF2B5EF4-FFF2-40B4-BE49-F238E27FC236}">
                <a16:creationId xmlns:a16="http://schemas.microsoft.com/office/drawing/2014/main" id="{C747E1F6-4056-8C0D-1B13-385A69F4315E}"/>
              </a:ext>
            </a:extLst>
          </p:cNvPr>
          <p:cNvSpPr>
            <a:spLocks noGrp="1"/>
          </p:cNvSpPr>
          <p:nvPr>
            <p:ph type="sldNum" sz="quarter" idx="5"/>
          </p:nvPr>
        </p:nvSpPr>
        <p:spPr/>
        <p:txBody>
          <a:bodyPr/>
          <a:lstStyle/>
          <a:p>
            <a:fld id="{4F3484B2-7D45-46A9-AA10-C2234E88C9BE}" type="slidenum">
              <a:rPr lang="et-EE" smtClean="0"/>
              <a:t>2</a:t>
            </a:fld>
            <a:endParaRPr lang="et-EE"/>
          </a:p>
        </p:txBody>
      </p:sp>
    </p:spTree>
    <p:extLst>
      <p:ext uri="{BB962C8B-B14F-4D97-AF65-F5344CB8AC3E}">
        <p14:creationId xmlns:p14="http://schemas.microsoft.com/office/powerpoint/2010/main" val="177546453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419E5C0-0ECC-5CFF-8AB1-7AD72658CD3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F043CC0-13A6-DD6A-7242-F4EB1E560E40}"/>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54488022-C4E9-2B4D-ED43-2F385E5EAB9F}"/>
              </a:ext>
            </a:extLst>
          </p:cNvPr>
          <p:cNvSpPr>
            <a:spLocks noGrp="1"/>
          </p:cNvSpPr>
          <p:nvPr>
            <p:ph type="body" idx="1"/>
          </p:nvPr>
        </p:nvSpPr>
        <p:spPr/>
        <p:txBody>
          <a:bodyPr/>
          <a:lstStyle/>
          <a:p>
            <a:endParaRPr lang="en-US" dirty="0"/>
          </a:p>
        </p:txBody>
      </p:sp>
      <p:sp>
        <p:nvSpPr>
          <p:cNvPr id="4" name="Footer Placeholder 3">
            <a:extLst>
              <a:ext uri="{FF2B5EF4-FFF2-40B4-BE49-F238E27FC236}">
                <a16:creationId xmlns:a16="http://schemas.microsoft.com/office/drawing/2014/main" id="{361F6FA5-4534-99C0-D582-A9CA8C7DA19E}"/>
              </a:ext>
            </a:extLst>
          </p:cNvPr>
          <p:cNvSpPr>
            <a:spLocks noGrp="1"/>
          </p:cNvSpPr>
          <p:nvPr>
            <p:ph type="ftr" sz="quarter" idx="4"/>
          </p:nvPr>
        </p:nvSpPr>
        <p:spPr/>
        <p:txBody>
          <a:bodyPr/>
          <a:lstStyle/>
          <a:p>
            <a:r>
              <a:rPr lang="et-EE"/>
              <a:t>‹#›/x</a:t>
            </a:r>
          </a:p>
        </p:txBody>
      </p:sp>
      <p:sp>
        <p:nvSpPr>
          <p:cNvPr id="5" name="Slide Number Placeholder 4">
            <a:extLst>
              <a:ext uri="{FF2B5EF4-FFF2-40B4-BE49-F238E27FC236}">
                <a16:creationId xmlns:a16="http://schemas.microsoft.com/office/drawing/2014/main" id="{B0A77070-D812-22EC-7FEC-5EFDCCAF6AC0}"/>
              </a:ext>
            </a:extLst>
          </p:cNvPr>
          <p:cNvSpPr>
            <a:spLocks noGrp="1"/>
          </p:cNvSpPr>
          <p:nvPr>
            <p:ph type="sldNum" sz="quarter" idx="5"/>
          </p:nvPr>
        </p:nvSpPr>
        <p:spPr/>
        <p:txBody>
          <a:bodyPr/>
          <a:lstStyle/>
          <a:p>
            <a:fld id="{4F3484B2-7D45-46A9-AA10-C2234E88C9BE}" type="slidenum">
              <a:rPr lang="et-EE" smtClean="0"/>
              <a:t>3</a:t>
            </a:fld>
            <a:endParaRPr lang="et-EE"/>
          </a:p>
        </p:txBody>
      </p:sp>
    </p:spTree>
    <p:extLst>
      <p:ext uri="{BB962C8B-B14F-4D97-AF65-F5344CB8AC3E}">
        <p14:creationId xmlns:p14="http://schemas.microsoft.com/office/powerpoint/2010/main" val="63168931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A179A99-4B33-B6F5-B342-BC1E512DBF0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543ED43-194A-E5C4-6935-A4600D51AC16}"/>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2E13F9E2-A1D7-4471-7D46-68CD7BEE6F8E}"/>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t-EE" dirty="0"/>
              <a:t>RIPS: </a:t>
            </a:r>
            <a:r>
              <a:rPr lang="et-EE" sz="1200" dirty="0"/>
              <a:t>Eelnõul on kolm põhilist eesmärki: riigipiiri taristu ja valvamisega seotud teabe kaitsmine, ennetada ja tõkestada ebaseaduslikku piiriületust, piirikontrolli andmekogus töödeldavate andmete koosseisu täpsustamine.</a:t>
            </a:r>
          </a:p>
          <a:p>
            <a:endParaRPr lang="en-US" dirty="0"/>
          </a:p>
        </p:txBody>
      </p:sp>
      <p:sp>
        <p:nvSpPr>
          <p:cNvPr id="4" name="Footer Placeholder 3">
            <a:extLst>
              <a:ext uri="{FF2B5EF4-FFF2-40B4-BE49-F238E27FC236}">
                <a16:creationId xmlns:a16="http://schemas.microsoft.com/office/drawing/2014/main" id="{8F74987A-3710-D89A-B278-B7B9BC976FDA}"/>
              </a:ext>
            </a:extLst>
          </p:cNvPr>
          <p:cNvSpPr>
            <a:spLocks noGrp="1"/>
          </p:cNvSpPr>
          <p:nvPr>
            <p:ph type="ftr" sz="quarter" idx="4"/>
          </p:nvPr>
        </p:nvSpPr>
        <p:spPr/>
        <p:txBody>
          <a:bodyPr/>
          <a:lstStyle/>
          <a:p>
            <a:r>
              <a:rPr lang="et-EE"/>
              <a:t>‹#›/x</a:t>
            </a:r>
          </a:p>
        </p:txBody>
      </p:sp>
      <p:sp>
        <p:nvSpPr>
          <p:cNvPr id="5" name="Slide Number Placeholder 4">
            <a:extLst>
              <a:ext uri="{FF2B5EF4-FFF2-40B4-BE49-F238E27FC236}">
                <a16:creationId xmlns:a16="http://schemas.microsoft.com/office/drawing/2014/main" id="{343AF163-8B50-ECEA-A6A8-B0CCB88186FE}"/>
              </a:ext>
            </a:extLst>
          </p:cNvPr>
          <p:cNvSpPr>
            <a:spLocks noGrp="1"/>
          </p:cNvSpPr>
          <p:nvPr>
            <p:ph type="sldNum" sz="quarter" idx="5"/>
          </p:nvPr>
        </p:nvSpPr>
        <p:spPr/>
        <p:txBody>
          <a:bodyPr/>
          <a:lstStyle/>
          <a:p>
            <a:fld id="{4F3484B2-7D45-46A9-AA10-C2234E88C9BE}" type="slidenum">
              <a:rPr lang="et-EE" smtClean="0"/>
              <a:t>4</a:t>
            </a:fld>
            <a:endParaRPr lang="et-EE"/>
          </a:p>
        </p:txBody>
      </p:sp>
    </p:spTree>
    <p:extLst>
      <p:ext uri="{BB962C8B-B14F-4D97-AF65-F5344CB8AC3E}">
        <p14:creationId xmlns:p14="http://schemas.microsoft.com/office/powerpoint/2010/main" val="158164788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r>
              <a:rPr lang="et-EE" sz="1200" dirty="0">
                <a:solidFill>
                  <a:schemeClr val="bg1"/>
                </a:solidFill>
              </a:rPr>
              <a:t>PPA, PÄA, KAPO ja </a:t>
            </a:r>
            <a:r>
              <a:rPr lang="et-EE" sz="1200" dirty="0" err="1">
                <a:solidFill>
                  <a:schemeClr val="bg1"/>
                </a:solidFill>
              </a:rPr>
              <a:t>HäK</a:t>
            </a:r>
            <a:r>
              <a:rPr lang="et-EE" sz="1200" dirty="0">
                <a:solidFill>
                  <a:schemeClr val="bg1"/>
                </a:solidFill>
              </a:rPr>
              <a:t> riigikaitse võimekirjeldused näitavad, et kriisis on ülesandeid enam, kui olemasolev isikoosseis neid täita võimaldab. </a:t>
            </a:r>
          </a:p>
          <a:p>
            <a:r>
              <a:rPr lang="et-EE" sz="1200" dirty="0">
                <a:solidFill>
                  <a:schemeClr val="bg1"/>
                </a:solidFill>
              </a:rPr>
              <a:t>Kui kõik olemasolevad võimekused on samaaegselt rakendatud kõigis regioonides ning väljakutsete arv kasvab ja kriis kujuneb pikaajaliseks, tekib vältimatult reageerijate nappus, mis muudab erinevate ülesannete täitmise nõutavas ja oodatud mahus võimatuks.</a:t>
            </a:r>
          </a:p>
          <a:p>
            <a:endParaRPr lang="et-EE" sz="1200" dirty="0">
              <a:solidFill>
                <a:schemeClr val="bg1"/>
              </a:solidFill>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t-EE" sz="1200" i="0" u="none" dirty="0">
                <a:solidFill>
                  <a:schemeClr val="bg1"/>
                </a:solidFill>
              </a:rPr>
              <a:t>Reageerivate asutuste (sh KAPO) kriisireservide puudumine tähendab olulisi võimelünki riigikaitseülesannete täitmisel. Tagajärjeks </a:t>
            </a:r>
            <a:r>
              <a:rPr lang="et-EE" sz="1200" i="0" u="none" dirty="0" err="1">
                <a:solidFill>
                  <a:schemeClr val="bg1"/>
                </a:solidFill>
              </a:rPr>
              <a:t>riigikaitselises</a:t>
            </a:r>
            <a:r>
              <a:rPr lang="et-EE" sz="1200" i="0" u="none" dirty="0">
                <a:solidFill>
                  <a:schemeClr val="bg1"/>
                </a:solidFill>
              </a:rPr>
              <a:t> kriisis </a:t>
            </a:r>
            <a:r>
              <a:rPr lang="et-EE" sz="1200" i="0" u="none" dirty="0" err="1">
                <a:solidFill>
                  <a:schemeClr val="bg1"/>
                </a:solidFill>
              </a:rPr>
              <a:t>sisekaitse</a:t>
            </a:r>
            <a:r>
              <a:rPr lang="et-EE" sz="1200" i="0" u="none" dirty="0">
                <a:solidFill>
                  <a:schemeClr val="bg1"/>
                </a:solidFill>
              </a:rPr>
              <a:t> operatsiooni piirangutega läbi viimine, mille tulemusel </a:t>
            </a:r>
            <a:r>
              <a:rPr lang="et-EE" sz="1200" b="1" i="0" u="none" dirty="0">
                <a:solidFill>
                  <a:schemeClr val="bg1"/>
                </a:solidFill>
              </a:rPr>
              <a:t>võib vastane Eesti riigi suhtes täita oma eesmärgid hübriidoperatsiooni läbiviimisel – Eesti okupeerimine või edukas lahinguvälja kujundamine sõjaliseks rünnakuks.</a:t>
            </a:r>
          </a:p>
          <a:p>
            <a:endParaRPr lang="et-EE" sz="1200" dirty="0">
              <a:solidFill>
                <a:schemeClr val="bg1"/>
              </a:solidFill>
            </a:endParaRPr>
          </a:p>
          <a:p>
            <a:endParaRPr lang="en-US" dirty="0"/>
          </a:p>
        </p:txBody>
      </p:sp>
      <p:sp>
        <p:nvSpPr>
          <p:cNvPr id="4" name="Footer Placeholder 3"/>
          <p:cNvSpPr>
            <a:spLocks noGrp="1"/>
          </p:cNvSpPr>
          <p:nvPr>
            <p:ph type="ftr" sz="quarter" idx="4"/>
          </p:nvPr>
        </p:nvSpPr>
        <p:spPr/>
        <p:txBody>
          <a:bodyPr/>
          <a:lstStyle/>
          <a:p>
            <a:r>
              <a:rPr lang="et-EE"/>
              <a:t>‹#›/x</a:t>
            </a:r>
          </a:p>
        </p:txBody>
      </p:sp>
      <p:sp>
        <p:nvSpPr>
          <p:cNvPr id="5" name="Slide Number Placeholder 4"/>
          <p:cNvSpPr>
            <a:spLocks noGrp="1"/>
          </p:cNvSpPr>
          <p:nvPr>
            <p:ph type="sldNum" sz="quarter" idx="5"/>
          </p:nvPr>
        </p:nvSpPr>
        <p:spPr/>
        <p:txBody>
          <a:bodyPr/>
          <a:lstStyle/>
          <a:p>
            <a:fld id="{4F3484B2-7D45-46A9-AA10-C2234E88C9BE}" type="slidenum">
              <a:rPr lang="et-EE" smtClean="0"/>
              <a:t>5</a:t>
            </a:fld>
            <a:endParaRPr lang="et-EE"/>
          </a:p>
        </p:txBody>
      </p:sp>
    </p:spTree>
    <p:extLst>
      <p:ext uri="{BB962C8B-B14F-4D97-AF65-F5344CB8AC3E}">
        <p14:creationId xmlns:p14="http://schemas.microsoft.com/office/powerpoint/2010/main" val="353789547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endParaRPr lang="et-EE" dirty="0"/>
          </a:p>
        </p:txBody>
      </p:sp>
      <p:sp>
        <p:nvSpPr>
          <p:cNvPr id="4" name="Slide Number Placeholder 3"/>
          <p:cNvSpPr>
            <a:spLocks noGrp="1"/>
          </p:cNvSpPr>
          <p:nvPr>
            <p:ph type="sldNum" sz="quarter" idx="5"/>
          </p:nvPr>
        </p:nvSpPr>
        <p:spPr/>
        <p:txBody>
          <a:bodyPr/>
          <a:lstStyle/>
          <a:p>
            <a:fld id="{4F3484B2-7D45-46A9-AA10-C2234E88C9BE}" type="slidenum">
              <a:rPr lang="et-EE" smtClean="0"/>
              <a:t>6</a:t>
            </a:fld>
            <a:endParaRPr lang="et-EE"/>
          </a:p>
        </p:txBody>
      </p:sp>
      <p:sp>
        <p:nvSpPr>
          <p:cNvPr id="5" name="Footer Placeholder 4">
            <a:extLst>
              <a:ext uri="{FF2B5EF4-FFF2-40B4-BE49-F238E27FC236}">
                <a16:creationId xmlns:a16="http://schemas.microsoft.com/office/drawing/2014/main" id="{67AB597E-216A-5C2C-7DCC-5DD546A3104F}"/>
              </a:ext>
            </a:extLst>
          </p:cNvPr>
          <p:cNvSpPr>
            <a:spLocks noGrp="1"/>
          </p:cNvSpPr>
          <p:nvPr>
            <p:ph type="ftr" sz="quarter" idx="4"/>
          </p:nvPr>
        </p:nvSpPr>
        <p:spPr/>
        <p:txBody>
          <a:bodyPr/>
          <a:lstStyle/>
          <a:p>
            <a:r>
              <a:rPr lang="et-EE"/>
              <a:t>‹#›/x</a:t>
            </a:r>
          </a:p>
        </p:txBody>
      </p:sp>
    </p:spTree>
    <p:extLst>
      <p:ext uri="{BB962C8B-B14F-4D97-AF65-F5344CB8AC3E}">
        <p14:creationId xmlns:p14="http://schemas.microsoft.com/office/powerpoint/2010/main" val="269889829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7860547-5509-1F05-AF8A-949F7F1E510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EED976D-B995-C6B5-42BA-1BC5080F0A96}"/>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A9800B27-1177-33A6-80B1-7452DA9CCFA3}"/>
              </a:ext>
            </a:extLst>
          </p:cNvPr>
          <p:cNvSpPr>
            <a:spLocks noGrp="1"/>
          </p:cNvSpPr>
          <p:nvPr>
            <p:ph type="body" idx="1"/>
          </p:nvPr>
        </p:nvSpPr>
        <p:spPr/>
        <p:txBody>
          <a:bodyPr/>
          <a:lstStyle/>
          <a:p>
            <a:r>
              <a:rPr lang="et-EE" dirty="0"/>
              <a:t>Varustus, väljaõpe jm vajadused – saame teha esimesed sammud 2026 a meile eraldatud 1,2 miljoniga (laia riigikaitse </a:t>
            </a:r>
            <a:r>
              <a:rPr lang="et-EE" dirty="0" err="1"/>
              <a:t>inv</a:t>
            </a:r>
            <a:r>
              <a:rPr lang="et-EE" dirty="0"/>
              <a:t> kavast)</a:t>
            </a:r>
            <a:endParaRPr lang="en-US" dirty="0"/>
          </a:p>
        </p:txBody>
      </p:sp>
      <p:sp>
        <p:nvSpPr>
          <p:cNvPr id="4" name="Footer Placeholder 3">
            <a:extLst>
              <a:ext uri="{FF2B5EF4-FFF2-40B4-BE49-F238E27FC236}">
                <a16:creationId xmlns:a16="http://schemas.microsoft.com/office/drawing/2014/main" id="{14AC6B09-D1FD-8487-7C6B-8244D543F1F4}"/>
              </a:ext>
            </a:extLst>
          </p:cNvPr>
          <p:cNvSpPr>
            <a:spLocks noGrp="1"/>
          </p:cNvSpPr>
          <p:nvPr>
            <p:ph type="ftr" sz="quarter" idx="4"/>
          </p:nvPr>
        </p:nvSpPr>
        <p:spPr/>
        <p:txBody>
          <a:bodyPr/>
          <a:lstStyle/>
          <a:p>
            <a:r>
              <a:rPr lang="et-EE"/>
              <a:t>‹#›/x</a:t>
            </a:r>
          </a:p>
        </p:txBody>
      </p:sp>
      <p:sp>
        <p:nvSpPr>
          <p:cNvPr id="5" name="Slide Number Placeholder 4">
            <a:extLst>
              <a:ext uri="{FF2B5EF4-FFF2-40B4-BE49-F238E27FC236}">
                <a16:creationId xmlns:a16="http://schemas.microsoft.com/office/drawing/2014/main" id="{8692F8C1-E22F-499C-49C9-2521D7678754}"/>
              </a:ext>
            </a:extLst>
          </p:cNvPr>
          <p:cNvSpPr>
            <a:spLocks noGrp="1"/>
          </p:cNvSpPr>
          <p:nvPr>
            <p:ph type="sldNum" sz="quarter" idx="5"/>
          </p:nvPr>
        </p:nvSpPr>
        <p:spPr/>
        <p:txBody>
          <a:bodyPr/>
          <a:lstStyle/>
          <a:p>
            <a:fld id="{4F3484B2-7D45-46A9-AA10-C2234E88C9BE}" type="slidenum">
              <a:rPr lang="et-EE" smtClean="0"/>
              <a:t>7</a:t>
            </a:fld>
            <a:endParaRPr lang="et-EE"/>
          </a:p>
        </p:txBody>
      </p:sp>
    </p:spTree>
    <p:extLst>
      <p:ext uri="{BB962C8B-B14F-4D97-AF65-F5344CB8AC3E}">
        <p14:creationId xmlns:p14="http://schemas.microsoft.com/office/powerpoint/2010/main" val="182714042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r>
              <a:rPr lang="et-EE" dirty="0"/>
              <a:t>Kriisirolliga abipolitseinike ja abidemineerijate õiguslik alus on juba olemas.</a:t>
            </a:r>
          </a:p>
          <a:p>
            <a:endParaRPr lang="et-EE" dirty="0"/>
          </a:p>
          <a:p>
            <a:r>
              <a:rPr lang="et-EE" dirty="0"/>
              <a:t>Oluline: teenistusliku reservi liikmed nimetatakse kaasamisel ametikohale! Neil on samad õigused ja kohustused nagu asutuse teenistujatel.</a:t>
            </a:r>
          </a:p>
        </p:txBody>
      </p:sp>
      <p:sp>
        <p:nvSpPr>
          <p:cNvPr id="4" name="Footer Placeholder 3"/>
          <p:cNvSpPr>
            <a:spLocks noGrp="1"/>
          </p:cNvSpPr>
          <p:nvPr>
            <p:ph type="ftr" sz="quarter" idx="4"/>
          </p:nvPr>
        </p:nvSpPr>
        <p:spPr/>
        <p:txBody>
          <a:bodyPr/>
          <a:lstStyle/>
          <a:p>
            <a:r>
              <a:rPr lang="et-EE"/>
              <a:t>‹#›/x</a:t>
            </a:r>
          </a:p>
        </p:txBody>
      </p:sp>
      <p:sp>
        <p:nvSpPr>
          <p:cNvPr id="5" name="Slide Number Placeholder 4"/>
          <p:cNvSpPr>
            <a:spLocks noGrp="1"/>
          </p:cNvSpPr>
          <p:nvPr>
            <p:ph type="sldNum" sz="quarter" idx="5"/>
          </p:nvPr>
        </p:nvSpPr>
        <p:spPr/>
        <p:txBody>
          <a:bodyPr/>
          <a:lstStyle/>
          <a:p>
            <a:fld id="{4F3484B2-7D45-46A9-AA10-C2234E88C9BE}" type="slidenum">
              <a:rPr lang="et-EE" smtClean="0"/>
              <a:t>8</a:t>
            </a:fld>
            <a:endParaRPr lang="et-EE"/>
          </a:p>
        </p:txBody>
      </p:sp>
    </p:spTree>
    <p:extLst>
      <p:ext uri="{BB962C8B-B14F-4D97-AF65-F5344CB8AC3E}">
        <p14:creationId xmlns:p14="http://schemas.microsoft.com/office/powerpoint/2010/main" val="349462874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480172C-F224-4816-B2C4-3E5F10B0AC4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8FE81C1-81F8-0EA0-2770-098130B67899}"/>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4CBFEA1F-701B-DC06-E5AC-DDE5D4F396F8}"/>
              </a:ext>
            </a:extLst>
          </p:cNvPr>
          <p:cNvSpPr>
            <a:spLocks noGrp="1"/>
          </p:cNvSpPr>
          <p:nvPr>
            <p:ph type="body" idx="1"/>
          </p:nvPr>
        </p:nvSpPr>
        <p:spPr/>
        <p:txBody>
          <a:bodyPr/>
          <a:lstStyle/>
          <a:p>
            <a:r>
              <a:rPr lang="et-EE" dirty="0"/>
              <a:t>Kriisirolliga abipolitseinike ja abidemineerijate õiguslik alus on juba olemas.</a:t>
            </a:r>
          </a:p>
        </p:txBody>
      </p:sp>
      <p:sp>
        <p:nvSpPr>
          <p:cNvPr id="4" name="Footer Placeholder 3">
            <a:extLst>
              <a:ext uri="{FF2B5EF4-FFF2-40B4-BE49-F238E27FC236}">
                <a16:creationId xmlns:a16="http://schemas.microsoft.com/office/drawing/2014/main" id="{0BCAF838-12E4-FF92-4565-4FB9179F7FFB}"/>
              </a:ext>
            </a:extLst>
          </p:cNvPr>
          <p:cNvSpPr>
            <a:spLocks noGrp="1"/>
          </p:cNvSpPr>
          <p:nvPr>
            <p:ph type="ftr" sz="quarter" idx="4"/>
          </p:nvPr>
        </p:nvSpPr>
        <p:spPr/>
        <p:txBody>
          <a:bodyPr/>
          <a:lstStyle/>
          <a:p>
            <a:r>
              <a:rPr lang="et-EE"/>
              <a:t>‹#›/x</a:t>
            </a:r>
          </a:p>
        </p:txBody>
      </p:sp>
      <p:sp>
        <p:nvSpPr>
          <p:cNvPr id="5" name="Slide Number Placeholder 4">
            <a:extLst>
              <a:ext uri="{FF2B5EF4-FFF2-40B4-BE49-F238E27FC236}">
                <a16:creationId xmlns:a16="http://schemas.microsoft.com/office/drawing/2014/main" id="{0A0E7AB5-2BE0-B9AF-C35B-02368943CD98}"/>
              </a:ext>
            </a:extLst>
          </p:cNvPr>
          <p:cNvSpPr>
            <a:spLocks noGrp="1"/>
          </p:cNvSpPr>
          <p:nvPr>
            <p:ph type="sldNum" sz="quarter" idx="5"/>
          </p:nvPr>
        </p:nvSpPr>
        <p:spPr/>
        <p:txBody>
          <a:bodyPr/>
          <a:lstStyle/>
          <a:p>
            <a:fld id="{4F3484B2-7D45-46A9-AA10-C2234E88C9BE}" type="slidenum">
              <a:rPr lang="et-EE" smtClean="0"/>
              <a:t>9</a:t>
            </a:fld>
            <a:endParaRPr lang="et-EE"/>
          </a:p>
        </p:txBody>
      </p:sp>
    </p:spTree>
    <p:extLst>
      <p:ext uri="{BB962C8B-B14F-4D97-AF65-F5344CB8AC3E}">
        <p14:creationId xmlns:p14="http://schemas.microsoft.com/office/powerpoint/2010/main" val="204699405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56A6DBC-4889-480D-B62C-0E00543BB27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DF7D378-420C-D3CB-128B-0C45562F51E6}"/>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16A3B64A-EE96-B884-3CCD-FC6AD0562C16}"/>
              </a:ext>
            </a:extLst>
          </p:cNvPr>
          <p:cNvSpPr>
            <a:spLocks noGrp="1"/>
          </p:cNvSpPr>
          <p:nvPr>
            <p:ph type="body" idx="1"/>
          </p:nvPr>
        </p:nvSpPr>
        <p:spPr/>
        <p:txBody>
          <a:bodyPr/>
          <a:lstStyle/>
          <a:p>
            <a:endParaRPr lang="et-EE" dirty="0"/>
          </a:p>
        </p:txBody>
      </p:sp>
      <p:sp>
        <p:nvSpPr>
          <p:cNvPr id="4" name="Footer Placeholder 3">
            <a:extLst>
              <a:ext uri="{FF2B5EF4-FFF2-40B4-BE49-F238E27FC236}">
                <a16:creationId xmlns:a16="http://schemas.microsoft.com/office/drawing/2014/main" id="{885FDAE1-9907-3C38-FE81-3FE898728F0C}"/>
              </a:ext>
            </a:extLst>
          </p:cNvPr>
          <p:cNvSpPr>
            <a:spLocks noGrp="1"/>
          </p:cNvSpPr>
          <p:nvPr>
            <p:ph type="ftr" sz="quarter" idx="4"/>
          </p:nvPr>
        </p:nvSpPr>
        <p:spPr/>
        <p:txBody>
          <a:bodyPr/>
          <a:lstStyle/>
          <a:p>
            <a:r>
              <a:rPr lang="et-EE"/>
              <a:t>‹#›/x</a:t>
            </a:r>
          </a:p>
        </p:txBody>
      </p:sp>
      <p:sp>
        <p:nvSpPr>
          <p:cNvPr id="5" name="Slide Number Placeholder 4">
            <a:extLst>
              <a:ext uri="{FF2B5EF4-FFF2-40B4-BE49-F238E27FC236}">
                <a16:creationId xmlns:a16="http://schemas.microsoft.com/office/drawing/2014/main" id="{9ED872C2-E8E6-6C97-F365-2B7D7C0D89F9}"/>
              </a:ext>
            </a:extLst>
          </p:cNvPr>
          <p:cNvSpPr>
            <a:spLocks noGrp="1"/>
          </p:cNvSpPr>
          <p:nvPr>
            <p:ph type="sldNum" sz="quarter" idx="5"/>
          </p:nvPr>
        </p:nvSpPr>
        <p:spPr/>
        <p:txBody>
          <a:bodyPr/>
          <a:lstStyle/>
          <a:p>
            <a:fld id="{4F3484B2-7D45-46A9-AA10-C2234E88C9BE}" type="slidenum">
              <a:rPr lang="et-EE" smtClean="0"/>
              <a:t>10</a:t>
            </a:fld>
            <a:endParaRPr lang="et-EE"/>
          </a:p>
        </p:txBody>
      </p:sp>
    </p:spTree>
    <p:extLst>
      <p:ext uri="{BB962C8B-B14F-4D97-AF65-F5344CB8AC3E}">
        <p14:creationId xmlns:p14="http://schemas.microsoft.com/office/powerpoint/2010/main" val="4019290636"/>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JPG"/><Relationship Id="rId1" Type="http://schemas.openxmlformats.org/officeDocument/2006/relationships/slideMaster" Target="../slideMasters/slideMaster1.xml"/><Relationship Id="rId4" Type="http://schemas.openxmlformats.org/officeDocument/2006/relationships/image" Target="../media/image8.png"/></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jpg"/><Relationship Id="rId1" Type="http://schemas.openxmlformats.org/officeDocument/2006/relationships/slideMaster" Target="../slideMasters/slideMaster1.xml"/><Relationship Id="rId4" Type="http://schemas.openxmlformats.org/officeDocument/2006/relationships/image" Target="../media/image11.png"/></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2.png"/><Relationship Id="rId1" Type="http://schemas.openxmlformats.org/officeDocument/2006/relationships/slideMaster" Target="../slideMasters/slideMaster1.xml"/><Relationship Id="rId4" Type="http://schemas.openxmlformats.org/officeDocument/2006/relationships/image" Target="../media/image13.png"/></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itel 1">
    <p:bg>
      <p:bgPr>
        <a:blipFill dpi="0" rotWithShape="1">
          <a:blip r:embed="rId2">
            <a:lum/>
          </a:blip>
          <a:srcRect/>
          <a:stretch>
            <a:fillRect t="-25000" b="-25000"/>
          </a:stretch>
        </a:blip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1440000" y="2624212"/>
            <a:ext cx="6868404" cy="1080120"/>
          </a:xfrm>
        </p:spPr>
        <p:txBody>
          <a:bodyPr wrap="none">
            <a:noAutofit/>
          </a:bodyPr>
          <a:lstStyle>
            <a:lvl1pPr algn="l">
              <a:defRPr sz="4800">
                <a:solidFill>
                  <a:schemeClr val="bg1"/>
                </a:solidFill>
                <a:latin typeface="Arial Narrow" pitchFamily="34" charset="0"/>
              </a:defRPr>
            </a:lvl1pPr>
          </a:lstStyle>
          <a:p>
            <a:r>
              <a:rPr lang="et-EE" dirty="0"/>
              <a:t>Kirjuta siia esitluse nimi</a:t>
            </a:r>
          </a:p>
        </p:txBody>
      </p:sp>
      <p:sp>
        <p:nvSpPr>
          <p:cNvPr id="3" name="Subtitle 2"/>
          <p:cNvSpPr>
            <a:spLocks noGrp="1"/>
          </p:cNvSpPr>
          <p:nvPr>
            <p:ph type="subTitle" idx="1" hasCustomPrompt="1"/>
          </p:nvPr>
        </p:nvSpPr>
        <p:spPr>
          <a:xfrm>
            <a:off x="1440000" y="3704332"/>
            <a:ext cx="6868404" cy="840637"/>
          </a:xfrm>
        </p:spPr>
        <p:txBody>
          <a:bodyPr wrap="none">
            <a:noAutofit/>
          </a:bodyPr>
          <a:lstStyle>
            <a:lvl1pPr marL="0" indent="0" algn="l">
              <a:buNone/>
              <a:defRPr sz="3600" baseline="0">
                <a:solidFill>
                  <a:schemeClr val="bg1">
                    <a:lumMod val="85000"/>
                  </a:schemeClr>
                </a:solidFill>
                <a:latin typeface="Arial Narrow" pitchFamily="34" charset="0"/>
              </a:defRPr>
            </a:lvl1pPr>
            <a:lvl2pPr marL="607482" indent="0" algn="ctr">
              <a:buNone/>
              <a:defRPr>
                <a:solidFill>
                  <a:schemeClr val="tx1">
                    <a:tint val="75000"/>
                  </a:schemeClr>
                </a:solidFill>
              </a:defRPr>
            </a:lvl2pPr>
            <a:lvl3pPr marL="1214963" indent="0" algn="ctr">
              <a:buNone/>
              <a:defRPr>
                <a:solidFill>
                  <a:schemeClr val="tx1">
                    <a:tint val="75000"/>
                  </a:schemeClr>
                </a:solidFill>
              </a:defRPr>
            </a:lvl3pPr>
            <a:lvl4pPr marL="1822445" indent="0" algn="ctr">
              <a:buNone/>
              <a:defRPr>
                <a:solidFill>
                  <a:schemeClr val="tx1">
                    <a:tint val="75000"/>
                  </a:schemeClr>
                </a:solidFill>
              </a:defRPr>
            </a:lvl4pPr>
            <a:lvl5pPr marL="2429927" indent="0" algn="ctr">
              <a:buNone/>
              <a:defRPr>
                <a:solidFill>
                  <a:schemeClr val="tx1">
                    <a:tint val="75000"/>
                  </a:schemeClr>
                </a:solidFill>
              </a:defRPr>
            </a:lvl5pPr>
            <a:lvl6pPr marL="3037408" indent="0" algn="ctr">
              <a:buNone/>
              <a:defRPr>
                <a:solidFill>
                  <a:schemeClr val="tx1">
                    <a:tint val="75000"/>
                  </a:schemeClr>
                </a:solidFill>
              </a:defRPr>
            </a:lvl6pPr>
            <a:lvl7pPr marL="3644890" indent="0" algn="ctr">
              <a:buNone/>
              <a:defRPr>
                <a:solidFill>
                  <a:schemeClr val="tx1">
                    <a:tint val="75000"/>
                  </a:schemeClr>
                </a:solidFill>
              </a:defRPr>
            </a:lvl7pPr>
            <a:lvl8pPr marL="4252371" indent="0" algn="ctr">
              <a:buNone/>
              <a:defRPr>
                <a:solidFill>
                  <a:schemeClr val="tx1">
                    <a:tint val="75000"/>
                  </a:schemeClr>
                </a:solidFill>
              </a:defRPr>
            </a:lvl8pPr>
            <a:lvl9pPr marL="4859853" indent="0" algn="ctr">
              <a:buNone/>
              <a:defRPr>
                <a:solidFill>
                  <a:schemeClr val="tx1">
                    <a:tint val="75000"/>
                  </a:schemeClr>
                </a:solidFill>
              </a:defRPr>
            </a:lvl9pPr>
          </a:lstStyle>
          <a:p>
            <a:r>
              <a:rPr lang="et-EE" dirty="0"/>
              <a:t>Kirjuta siia esitluse alapealkiri</a:t>
            </a:r>
          </a:p>
        </p:txBody>
      </p:sp>
      <p:sp>
        <p:nvSpPr>
          <p:cNvPr id="19" name="Text Placeholder 18"/>
          <p:cNvSpPr>
            <a:spLocks noGrp="1"/>
          </p:cNvSpPr>
          <p:nvPr>
            <p:ph type="body" sz="quarter" idx="14" hasCustomPrompt="1"/>
          </p:nvPr>
        </p:nvSpPr>
        <p:spPr>
          <a:xfrm>
            <a:off x="1440000" y="6152604"/>
            <a:ext cx="7012420" cy="522436"/>
          </a:xfrm>
        </p:spPr>
        <p:txBody>
          <a:bodyPr wrap="none">
            <a:noAutofit/>
          </a:bodyPr>
          <a:lstStyle>
            <a:lvl1pPr>
              <a:buNone/>
              <a:defRPr sz="1800">
                <a:solidFill>
                  <a:schemeClr val="bg1"/>
                </a:solidFill>
                <a:latin typeface="Arial Narrow" panose="020B0606020202030204" pitchFamily="34" charset="0"/>
              </a:defRPr>
            </a:lvl1pPr>
          </a:lstStyle>
          <a:p>
            <a:pPr lvl="0"/>
            <a:r>
              <a:rPr lang="et-EE" dirty="0"/>
              <a:t>Koht, kuupäev (Tallinnas, 1.01.2018)</a:t>
            </a:r>
          </a:p>
        </p:txBody>
      </p:sp>
      <p:sp>
        <p:nvSpPr>
          <p:cNvPr id="20" name="Text Placeholder 16"/>
          <p:cNvSpPr>
            <a:spLocks noGrp="1"/>
          </p:cNvSpPr>
          <p:nvPr>
            <p:ph type="body" sz="quarter" idx="15" hasCustomPrompt="1"/>
          </p:nvPr>
        </p:nvSpPr>
        <p:spPr>
          <a:xfrm>
            <a:off x="1440000" y="5472000"/>
            <a:ext cx="6984776" cy="288032"/>
          </a:xfrm>
        </p:spPr>
        <p:txBody>
          <a:bodyPr wrap="none">
            <a:noAutofit/>
          </a:bodyPr>
          <a:lstStyle>
            <a:lvl1pPr>
              <a:buNone/>
              <a:defRPr sz="1800" baseline="0">
                <a:solidFill>
                  <a:schemeClr val="bg1"/>
                </a:solidFill>
                <a:latin typeface="Arial Narrow" panose="020B0606020202030204" pitchFamily="34" charset="0"/>
              </a:defRPr>
            </a:lvl1pPr>
            <a:lvl2pPr>
              <a:buNone/>
              <a:defRPr/>
            </a:lvl2pPr>
            <a:lvl3pPr>
              <a:buNone/>
              <a:defRPr/>
            </a:lvl3pPr>
            <a:lvl4pPr>
              <a:buNone/>
              <a:defRPr/>
            </a:lvl4pPr>
            <a:lvl5pPr>
              <a:buNone/>
              <a:defRPr/>
            </a:lvl5pPr>
          </a:lstStyle>
          <a:p>
            <a:pPr lvl="0"/>
            <a:r>
              <a:rPr lang="et-EE" dirty="0"/>
              <a:t>Ametinimetus/Struktuuriüksuse nimetus</a:t>
            </a:r>
            <a:endParaRPr lang="en-US" dirty="0"/>
          </a:p>
        </p:txBody>
      </p:sp>
      <p:sp>
        <p:nvSpPr>
          <p:cNvPr id="17" name="Text Placeholder 16"/>
          <p:cNvSpPr>
            <a:spLocks noGrp="1"/>
          </p:cNvSpPr>
          <p:nvPr>
            <p:ph type="body" sz="quarter" idx="13" hasCustomPrompt="1"/>
          </p:nvPr>
        </p:nvSpPr>
        <p:spPr>
          <a:xfrm>
            <a:off x="1440000" y="5000724"/>
            <a:ext cx="6984776" cy="431800"/>
          </a:xfrm>
        </p:spPr>
        <p:txBody>
          <a:bodyPr wrap="none">
            <a:noAutofit/>
          </a:bodyPr>
          <a:lstStyle>
            <a:lvl1pPr>
              <a:buNone/>
              <a:defRPr sz="2400" baseline="0">
                <a:solidFill>
                  <a:schemeClr val="bg1"/>
                </a:solidFill>
                <a:latin typeface="Arial Narrow" panose="020B0606020202030204" pitchFamily="34" charset="0"/>
              </a:defRPr>
            </a:lvl1pPr>
            <a:lvl2pPr>
              <a:buNone/>
              <a:defRPr/>
            </a:lvl2pPr>
            <a:lvl3pPr>
              <a:buNone/>
              <a:defRPr/>
            </a:lvl3pPr>
            <a:lvl4pPr>
              <a:buNone/>
              <a:defRPr/>
            </a:lvl4pPr>
            <a:lvl5pPr>
              <a:buNone/>
              <a:defRPr/>
            </a:lvl5pPr>
          </a:lstStyle>
          <a:p>
            <a:pPr lvl="0"/>
            <a:r>
              <a:rPr lang="et-EE" dirty="0"/>
              <a:t>Ettekandja Eesnimi Perekonnanimi</a:t>
            </a:r>
            <a:endParaRPr lang="en-US" dirty="0"/>
          </a:p>
        </p:txBody>
      </p:sp>
      <p:pic>
        <p:nvPicPr>
          <p:cNvPr id="21" name="Picture 20">
            <a:extLst>
              <a:ext uri="{FF2B5EF4-FFF2-40B4-BE49-F238E27FC236}">
                <a16:creationId xmlns:a16="http://schemas.microsoft.com/office/drawing/2014/main" id="{CB62D0C3-6BC2-4504-8248-5E33B12BEB40}"/>
              </a:ext>
            </a:extLst>
          </p:cNvPr>
          <p:cNvPicPr>
            <a:picLocks noChangeAspect="1"/>
          </p:cNvPicPr>
          <p:nvPr userDrawn="1"/>
        </p:nvPicPr>
        <p:blipFill>
          <a:blip r:embed="rId3" cstate="screen">
            <a:extLst>
              <a:ext uri="{28A0092B-C50C-407E-A947-70E740481C1C}">
                <a14:useLocalDpi xmlns:a14="http://schemas.microsoft.com/office/drawing/2010/main" val="0"/>
              </a:ext>
            </a:extLst>
          </a:blip>
          <a:stretch>
            <a:fillRect/>
          </a:stretch>
        </p:blipFill>
        <p:spPr>
          <a:xfrm>
            <a:off x="8186054" y="3090839"/>
            <a:ext cx="3987925" cy="3294026"/>
          </a:xfrm>
          <a:prstGeom prst="rect">
            <a:avLst/>
          </a:prstGeom>
        </p:spPr>
      </p:pic>
      <p:sp>
        <p:nvSpPr>
          <p:cNvPr id="5" name="Date Placeholder 4">
            <a:extLst>
              <a:ext uri="{FF2B5EF4-FFF2-40B4-BE49-F238E27FC236}">
                <a16:creationId xmlns:a16="http://schemas.microsoft.com/office/drawing/2014/main" id="{BA017F52-3E98-88A4-2F7D-74BF3B72D956}"/>
              </a:ext>
            </a:extLst>
          </p:cNvPr>
          <p:cNvSpPr>
            <a:spLocks noGrp="1"/>
          </p:cNvSpPr>
          <p:nvPr>
            <p:ph type="dt" sz="half" idx="16"/>
          </p:nvPr>
        </p:nvSpPr>
        <p:spPr/>
        <p:txBody>
          <a:bodyPr/>
          <a:lstStyle/>
          <a:p>
            <a:endParaRPr lang="et-EE" dirty="0"/>
          </a:p>
        </p:txBody>
      </p:sp>
      <p:sp>
        <p:nvSpPr>
          <p:cNvPr id="8" name="Slide Number Placeholder 7">
            <a:extLst>
              <a:ext uri="{FF2B5EF4-FFF2-40B4-BE49-F238E27FC236}">
                <a16:creationId xmlns:a16="http://schemas.microsoft.com/office/drawing/2014/main" id="{FDC6D1C1-D0CC-B3D4-B6AE-7C4BCDFC3DBB}"/>
              </a:ext>
            </a:extLst>
          </p:cNvPr>
          <p:cNvSpPr>
            <a:spLocks noGrp="1"/>
          </p:cNvSpPr>
          <p:nvPr>
            <p:ph type="sldNum" sz="quarter" idx="17"/>
          </p:nvPr>
        </p:nvSpPr>
        <p:spPr/>
        <p:txBody>
          <a:bodyPr/>
          <a:lstStyle/>
          <a:p>
            <a:pPr algn="l"/>
            <a:fld id="{225A551D-654A-4A19-8D78-C05E5488DAD8}" type="slidenum">
              <a:rPr lang="et-EE" smtClean="0"/>
              <a:pPr algn="l"/>
              <a:t>‹#›</a:t>
            </a:fld>
            <a:r>
              <a:rPr lang="et-EE"/>
              <a:t>/a</a:t>
            </a:r>
            <a:endParaRPr lang="et-EE" dirty="0"/>
          </a:p>
        </p:txBody>
      </p:sp>
      <p:pic>
        <p:nvPicPr>
          <p:cNvPr id="10" name="Picture 9">
            <a:extLst>
              <a:ext uri="{FF2B5EF4-FFF2-40B4-BE49-F238E27FC236}">
                <a16:creationId xmlns:a16="http://schemas.microsoft.com/office/drawing/2014/main" id="{44045488-EE5B-702E-33B7-4245B6C9240C}"/>
              </a:ext>
            </a:extLst>
          </p:cNvPr>
          <p:cNvPicPr>
            <a:picLocks noChangeAspect="1"/>
          </p:cNvPicPr>
          <p:nvPr userDrawn="1"/>
        </p:nvPicPr>
        <p:blipFill>
          <a:blip r:embed="rId4" cstate="screen">
            <a:extLst>
              <a:ext uri="{28A0092B-C50C-407E-A947-70E740481C1C}">
                <a14:useLocalDpi xmlns:a14="http://schemas.microsoft.com/office/drawing/2010/main" val="0"/>
              </a:ext>
            </a:extLst>
          </a:blip>
          <a:stretch>
            <a:fillRect/>
          </a:stretch>
        </p:blipFill>
        <p:spPr>
          <a:xfrm>
            <a:off x="1323628" y="496495"/>
            <a:ext cx="2880366" cy="1152146"/>
          </a:xfrm>
          <a:prstGeom prst="rect">
            <a:avLst/>
          </a:prstGeom>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Päevakord 1">
    <p:bg>
      <p:bgPr>
        <a:blipFill dpi="0" rotWithShape="1">
          <a:blip r:embed="rId2">
            <a:lum/>
          </a:blip>
          <a:srcRect/>
          <a:stretch>
            <a:fillRect t="-25000" b="-25000"/>
          </a:stretch>
        </a:blip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noAutofit/>
          </a:bodyPr>
          <a:lstStyle>
            <a:lvl1pPr>
              <a:defRPr baseline="0">
                <a:solidFill>
                  <a:schemeClr val="bg1">
                    <a:lumMod val="95000"/>
                  </a:schemeClr>
                </a:solidFill>
              </a:defRPr>
            </a:lvl1pPr>
          </a:lstStyle>
          <a:p>
            <a:r>
              <a:rPr lang="et-EE" dirty="0"/>
              <a:t>Esitluse teemad/Tänased teemad</a:t>
            </a:r>
          </a:p>
        </p:txBody>
      </p:sp>
      <p:sp>
        <p:nvSpPr>
          <p:cNvPr id="30" name="Content Placeholder 2"/>
          <p:cNvSpPr>
            <a:spLocks noGrp="1"/>
          </p:cNvSpPr>
          <p:nvPr>
            <p:ph idx="1"/>
          </p:nvPr>
        </p:nvSpPr>
        <p:spPr>
          <a:xfrm>
            <a:off x="2043708" y="2739802"/>
            <a:ext cx="9892323" cy="869947"/>
          </a:xfrm>
        </p:spPr>
        <p:txBody>
          <a:bodyPr wrap="none">
            <a:noAutofit/>
          </a:bodyPr>
          <a:lstStyle>
            <a:lvl1pPr marL="0" indent="0">
              <a:buNone/>
              <a:defRPr sz="4300">
                <a:solidFill>
                  <a:schemeClr val="bg1"/>
                </a:solidFill>
              </a:defRPr>
            </a:lvl1pPr>
            <a:lvl2pPr marL="607482" indent="0">
              <a:buNone/>
              <a:defRPr sz="3700">
                <a:solidFill>
                  <a:schemeClr val="bg1"/>
                </a:solidFill>
              </a:defRPr>
            </a:lvl2pPr>
            <a:lvl3pPr>
              <a:defRPr sz="3200"/>
            </a:lvl3pPr>
            <a:lvl4pPr>
              <a:defRPr sz="2700"/>
            </a:lvl4pPr>
            <a:lvl5pPr>
              <a:defRPr sz="2700"/>
            </a:lvl5pPr>
            <a:lvl6pPr>
              <a:defRPr sz="2700"/>
            </a:lvl6pPr>
            <a:lvl7pPr>
              <a:defRPr sz="2700"/>
            </a:lvl7pPr>
            <a:lvl8pPr>
              <a:defRPr sz="2700"/>
            </a:lvl8pPr>
            <a:lvl9pPr>
              <a:defRPr sz="2700"/>
            </a:lvl9pPr>
          </a:lstStyle>
          <a:p>
            <a:pPr lvl="0"/>
            <a:r>
              <a:rPr lang="en-US" dirty="0"/>
              <a:t>Click to edit Master text styles</a:t>
            </a:r>
          </a:p>
        </p:txBody>
      </p:sp>
      <p:sp>
        <p:nvSpPr>
          <p:cNvPr id="31" name="Content Placeholder 2"/>
          <p:cNvSpPr>
            <a:spLocks noGrp="1"/>
          </p:cNvSpPr>
          <p:nvPr>
            <p:ph idx="13"/>
          </p:nvPr>
        </p:nvSpPr>
        <p:spPr>
          <a:xfrm>
            <a:off x="2041682" y="3615384"/>
            <a:ext cx="9892323" cy="869947"/>
          </a:xfrm>
        </p:spPr>
        <p:txBody>
          <a:bodyPr wrap="none">
            <a:noAutofit/>
          </a:bodyPr>
          <a:lstStyle>
            <a:lvl1pPr marL="0" indent="0">
              <a:buNone/>
              <a:defRPr sz="4300">
                <a:solidFill>
                  <a:schemeClr val="bg1"/>
                </a:solidFill>
              </a:defRPr>
            </a:lvl1pPr>
            <a:lvl2pPr marL="607482" indent="0">
              <a:buNone/>
              <a:defRPr sz="3700">
                <a:solidFill>
                  <a:schemeClr val="bg1"/>
                </a:solidFill>
              </a:defRPr>
            </a:lvl2pPr>
            <a:lvl3pPr>
              <a:defRPr sz="3200"/>
            </a:lvl3pPr>
            <a:lvl4pPr>
              <a:defRPr sz="2700"/>
            </a:lvl4pPr>
            <a:lvl5pPr>
              <a:defRPr sz="2700"/>
            </a:lvl5pPr>
            <a:lvl6pPr>
              <a:defRPr sz="2700"/>
            </a:lvl6pPr>
            <a:lvl7pPr>
              <a:defRPr sz="2700"/>
            </a:lvl7pPr>
            <a:lvl8pPr>
              <a:defRPr sz="2700"/>
            </a:lvl8pPr>
            <a:lvl9pPr>
              <a:defRPr sz="2700"/>
            </a:lvl9pPr>
          </a:lstStyle>
          <a:p>
            <a:pPr lvl="0"/>
            <a:r>
              <a:rPr lang="en-US" dirty="0"/>
              <a:t>Click t</a:t>
            </a:r>
            <a:r>
              <a:rPr lang="et-EE" dirty="0"/>
              <a:t>o </a:t>
            </a:r>
            <a:r>
              <a:rPr lang="en-US" dirty="0"/>
              <a:t>edit Master text styles</a:t>
            </a:r>
          </a:p>
        </p:txBody>
      </p:sp>
      <p:sp>
        <p:nvSpPr>
          <p:cNvPr id="32" name="Content Placeholder 2"/>
          <p:cNvSpPr>
            <a:spLocks noGrp="1"/>
          </p:cNvSpPr>
          <p:nvPr>
            <p:ph idx="14"/>
          </p:nvPr>
        </p:nvSpPr>
        <p:spPr>
          <a:xfrm>
            <a:off x="2041683" y="4585028"/>
            <a:ext cx="9892323" cy="869947"/>
          </a:xfrm>
        </p:spPr>
        <p:txBody>
          <a:bodyPr wrap="none">
            <a:noAutofit/>
          </a:bodyPr>
          <a:lstStyle>
            <a:lvl1pPr marL="0" indent="0">
              <a:buNone/>
              <a:defRPr sz="4300">
                <a:solidFill>
                  <a:schemeClr val="bg1"/>
                </a:solidFill>
              </a:defRPr>
            </a:lvl1pPr>
            <a:lvl2pPr marL="607482" indent="0">
              <a:buNone/>
              <a:defRPr sz="3700">
                <a:solidFill>
                  <a:schemeClr val="bg1"/>
                </a:solidFill>
              </a:defRPr>
            </a:lvl2pPr>
            <a:lvl3pPr>
              <a:defRPr sz="3200"/>
            </a:lvl3pPr>
            <a:lvl4pPr>
              <a:defRPr sz="2700"/>
            </a:lvl4pPr>
            <a:lvl5pPr>
              <a:defRPr sz="2700"/>
            </a:lvl5pPr>
            <a:lvl6pPr>
              <a:defRPr sz="2700"/>
            </a:lvl6pPr>
            <a:lvl7pPr>
              <a:defRPr sz="2700"/>
            </a:lvl7pPr>
            <a:lvl8pPr>
              <a:defRPr sz="2700"/>
            </a:lvl8pPr>
            <a:lvl9pPr>
              <a:defRPr sz="2700"/>
            </a:lvl9pPr>
          </a:lstStyle>
          <a:p>
            <a:pPr lvl="0"/>
            <a:r>
              <a:rPr lang="en-US" dirty="0"/>
              <a:t>Click to edit Master text styles</a:t>
            </a:r>
          </a:p>
        </p:txBody>
      </p:sp>
      <p:sp>
        <p:nvSpPr>
          <p:cNvPr id="33" name="Content Placeholder 2"/>
          <p:cNvSpPr>
            <a:spLocks noGrp="1"/>
          </p:cNvSpPr>
          <p:nvPr>
            <p:ph idx="15"/>
          </p:nvPr>
        </p:nvSpPr>
        <p:spPr>
          <a:xfrm>
            <a:off x="2041684" y="1818701"/>
            <a:ext cx="9892323" cy="869947"/>
          </a:xfrm>
        </p:spPr>
        <p:txBody>
          <a:bodyPr wrap="none">
            <a:noAutofit/>
          </a:bodyPr>
          <a:lstStyle>
            <a:lvl1pPr marL="0" indent="0">
              <a:buNone/>
              <a:defRPr sz="4300">
                <a:solidFill>
                  <a:schemeClr val="bg1"/>
                </a:solidFill>
              </a:defRPr>
            </a:lvl1pPr>
            <a:lvl2pPr marL="607482" indent="0">
              <a:buNone/>
              <a:defRPr sz="3700">
                <a:solidFill>
                  <a:schemeClr val="bg1"/>
                </a:solidFill>
              </a:defRPr>
            </a:lvl2pPr>
            <a:lvl3pPr>
              <a:defRPr sz="3200"/>
            </a:lvl3pPr>
            <a:lvl4pPr>
              <a:defRPr sz="2700"/>
            </a:lvl4pPr>
            <a:lvl5pPr>
              <a:defRPr sz="2700"/>
            </a:lvl5pPr>
            <a:lvl6pPr>
              <a:defRPr sz="2700"/>
            </a:lvl6pPr>
            <a:lvl7pPr>
              <a:defRPr sz="2700"/>
            </a:lvl7pPr>
            <a:lvl8pPr>
              <a:defRPr sz="2700"/>
            </a:lvl8pPr>
            <a:lvl9pPr>
              <a:defRPr sz="2700"/>
            </a:lvl9pPr>
          </a:lstStyle>
          <a:p>
            <a:pPr lvl="0"/>
            <a:r>
              <a:rPr lang="en-US" dirty="0"/>
              <a:t>Click to edit Master text styles</a:t>
            </a:r>
          </a:p>
          <a:p>
            <a:pPr lvl="1"/>
            <a:endParaRPr lang="en-US" dirty="0"/>
          </a:p>
        </p:txBody>
      </p:sp>
      <p:sp>
        <p:nvSpPr>
          <p:cNvPr id="34" name="Content Placeholder 2"/>
          <p:cNvSpPr>
            <a:spLocks noGrp="1"/>
          </p:cNvSpPr>
          <p:nvPr>
            <p:ph idx="16"/>
          </p:nvPr>
        </p:nvSpPr>
        <p:spPr>
          <a:xfrm>
            <a:off x="2041682" y="5498681"/>
            <a:ext cx="9892323" cy="869947"/>
          </a:xfrm>
        </p:spPr>
        <p:txBody>
          <a:bodyPr wrap="none">
            <a:noAutofit/>
          </a:bodyPr>
          <a:lstStyle>
            <a:lvl1pPr marL="0" indent="0">
              <a:buNone/>
              <a:defRPr sz="4300">
                <a:solidFill>
                  <a:schemeClr val="bg1"/>
                </a:solidFill>
              </a:defRPr>
            </a:lvl1pPr>
            <a:lvl2pPr marL="607482" indent="0">
              <a:buNone/>
              <a:defRPr sz="3700">
                <a:solidFill>
                  <a:schemeClr val="bg1"/>
                </a:solidFill>
              </a:defRPr>
            </a:lvl2pPr>
            <a:lvl3pPr>
              <a:defRPr sz="3200"/>
            </a:lvl3pPr>
            <a:lvl4pPr>
              <a:defRPr sz="2700"/>
            </a:lvl4pPr>
            <a:lvl5pPr>
              <a:defRPr sz="2700"/>
            </a:lvl5pPr>
            <a:lvl6pPr>
              <a:defRPr sz="2700"/>
            </a:lvl6pPr>
            <a:lvl7pPr>
              <a:defRPr sz="2700"/>
            </a:lvl7pPr>
            <a:lvl8pPr>
              <a:defRPr sz="2700"/>
            </a:lvl8pPr>
            <a:lvl9pPr>
              <a:defRPr sz="2700"/>
            </a:lvl9pPr>
          </a:lstStyle>
          <a:p>
            <a:pPr lvl="0"/>
            <a:r>
              <a:rPr lang="en-US" dirty="0"/>
              <a:t>Click to edit Master text styles</a:t>
            </a:r>
          </a:p>
        </p:txBody>
      </p:sp>
      <p:sp>
        <p:nvSpPr>
          <p:cNvPr id="4" name="Date Placeholder 3">
            <a:extLst>
              <a:ext uri="{FF2B5EF4-FFF2-40B4-BE49-F238E27FC236}">
                <a16:creationId xmlns:a16="http://schemas.microsoft.com/office/drawing/2014/main" id="{8412C454-EDBC-1ED5-4F5E-B5A7F0E54129}"/>
              </a:ext>
            </a:extLst>
          </p:cNvPr>
          <p:cNvSpPr>
            <a:spLocks noGrp="1"/>
          </p:cNvSpPr>
          <p:nvPr>
            <p:ph type="dt" sz="half" idx="17"/>
          </p:nvPr>
        </p:nvSpPr>
        <p:spPr/>
        <p:txBody>
          <a:bodyPr/>
          <a:lstStyle/>
          <a:p>
            <a:endParaRPr lang="et-EE" dirty="0"/>
          </a:p>
        </p:txBody>
      </p:sp>
      <p:sp>
        <p:nvSpPr>
          <p:cNvPr id="5" name="Slide Number Placeholder 4">
            <a:extLst>
              <a:ext uri="{FF2B5EF4-FFF2-40B4-BE49-F238E27FC236}">
                <a16:creationId xmlns:a16="http://schemas.microsoft.com/office/drawing/2014/main" id="{A195BA16-C0E7-0713-CA7E-CFB25BF9D203}"/>
              </a:ext>
            </a:extLst>
          </p:cNvPr>
          <p:cNvSpPr>
            <a:spLocks noGrp="1"/>
          </p:cNvSpPr>
          <p:nvPr>
            <p:ph type="sldNum" sz="quarter" idx="18"/>
          </p:nvPr>
        </p:nvSpPr>
        <p:spPr/>
        <p:txBody>
          <a:bodyPr/>
          <a:lstStyle/>
          <a:p>
            <a:pPr algn="l"/>
            <a:fld id="{225A551D-654A-4A19-8D78-C05E5488DAD8}" type="slidenum">
              <a:rPr lang="et-EE" smtClean="0"/>
              <a:pPr algn="l"/>
              <a:t>‹#›</a:t>
            </a:fld>
            <a:r>
              <a:rPr lang="et-EE"/>
              <a:t>/a</a:t>
            </a:r>
            <a:endParaRPr lang="et-EE"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_Vaheleht 2">
    <p:bg>
      <p:bgPr>
        <a:blipFill dpi="0" rotWithShape="1">
          <a:blip r:embed="rId2">
            <a:lum/>
          </a:blip>
          <a:srcRect/>
          <a:stretch>
            <a:fillRect t="-25000" b="-25000"/>
          </a:stretch>
        </a:blipFill>
        <a:effectLst/>
      </p:bgPr>
    </p:bg>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0FA02FBD-3D73-45AE-9FD7-35101254F379}"/>
              </a:ext>
            </a:extLst>
          </p:cNvPr>
          <p:cNvPicPr>
            <a:picLocks noChangeAspect="1"/>
          </p:cNvPicPr>
          <p:nvPr userDrawn="1"/>
        </p:nvPicPr>
        <p:blipFill>
          <a:blip r:embed="rId3" cstate="screen">
            <a:extLst>
              <a:ext uri="{28A0092B-C50C-407E-A947-70E740481C1C}">
                <a14:useLocalDpi xmlns:a14="http://schemas.microsoft.com/office/drawing/2010/main" val="0"/>
              </a:ext>
            </a:extLst>
          </a:blip>
          <a:stretch>
            <a:fillRect/>
          </a:stretch>
        </p:blipFill>
        <p:spPr>
          <a:xfrm>
            <a:off x="7978422" y="2768228"/>
            <a:ext cx="4173891" cy="3447634"/>
          </a:xfrm>
          <a:prstGeom prst="rect">
            <a:avLst/>
          </a:prstGeom>
        </p:spPr>
      </p:pic>
      <p:sp>
        <p:nvSpPr>
          <p:cNvPr id="6" name="Title 1">
            <a:extLst>
              <a:ext uri="{FF2B5EF4-FFF2-40B4-BE49-F238E27FC236}">
                <a16:creationId xmlns:a16="http://schemas.microsoft.com/office/drawing/2014/main" id="{C0C35253-3D9B-460F-A00E-1C13D3FB5857}"/>
              </a:ext>
            </a:extLst>
          </p:cNvPr>
          <p:cNvSpPr>
            <a:spLocks noGrp="1"/>
          </p:cNvSpPr>
          <p:nvPr>
            <p:ph type="ctrTitle" hasCustomPrompt="1"/>
          </p:nvPr>
        </p:nvSpPr>
        <p:spPr>
          <a:xfrm>
            <a:off x="1440000" y="2408188"/>
            <a:ext cx="4492140" cy="1080120"/>
          </a:xfrm>
        </p:spPr>
        <p:txBody>
          <a:bodyPr wrap="none">
            <a:noAutofit/>
          </a:bodyPr>
          <a:lstStyle>
            <a:lvl1pPr algn="l">
              <a:defRPr sz="4800" baseline="0">
                <a:solidFill>
                  <a:schemeClr val="bg1"/>
                </a:solidFill>
                <a:latin typeface="Arial Narrow" pitchFamily="34" charset="0"/>
              </a:defRPr>
            </a:lvl1pPr>
          </a:lstStyle>
          <a:p>
            <a:r>
              <a:rPr lang="et-EE" dirty="0"/>
              <a:t>Teema</a:t>
            </a:r>
          </a:p>
        </p:txBody>
      </p:sp>
      <p:sp>
        <p:nvSpPr>
          <p:cNvPr id="7" name="Subtitle 2">
            <a:extLst>
              <a:ext uri="{FF2B5EF4-FFF2-40B4-BE49-F238E27FC236}">
                <a16:creationId xmlns:a16="http://schemas.microsoft.com/office/drawing/2014/main" id="{785A410E-3547-4A81-BEFA-DFE2FEAC35B9}"/>
              </a:ext>
            </a:extLst>
          </p:cNvPr>
          <p:cNvSpPr>
            <a:spLocks noGrp="1"/>
          </p:cNvSpPr>
          <p:nvPr>
            <p:ph type="subTitle" idx="1" hasCustomPrompt="1"/>
          </p:nvPr>
        </p:nvSpPr>
        <p:spPr>
          <a:xfrm>
            <a:off x="1440000" y="3488308"/>
            <a:ext cx="4852180" cy="1512168"/>
          </a:xfrm>
        </p:spPr>
        <p:txBody>
          <a:bodyPr wrap="none">
            <a:noAutofit/>
          </a:bodyPr>
          <a:lstStyle>
            <a:lvl1pPr marL="0" indent="0" algn="l">
              <a:buNone/>
              <a:defRPr sz="3600" baseline="0">
                <a:solidFill>
                  <a:schemeClr val="bg1">
                    <a:lumMod val="85000"/>
                  </a:schemeClr>
                </a:solidFill>
                <a:latin typeface="Arial Narrow" pitchFamily="34" charset="0"/>
              </a:defRPr>
            </a:lvl1pPr>
            <a:lvl2pPr marL="607482" indent="0" algn="ctr">
              <a:buNone/>
              <a:defRPr>
                <a:solidFill>
                  <a:schemeClr val="tx1">
                    <a:tint val="75000"/>
                  </a:schemeClr>
                </a:solidFill>
              </a:defRPr>
            </a:lvl2pPr>
            <a:lvl3pPr marL="1214963" indent="0" algn="ctr">
              <a:buNone/>
              <a:defRPr>
                <a:solidFill>
                  <a:schemeClr val="tx1">
                    <a:tint val="75000"/>
                  </a:schemeClr>
                </a:solidFill>
              </a:defRPr>
            </a:lvl3pPr>
            <a:lvl4pPr marL="1822445" indent="0" algn="ctr">
              <a:buNone/>
              <a:defRPr>
                <a:solidFill>
                  <a:schemeClr val="tx1">
                    <a:tint val="75000"/>
                  </a:schemeClr>
                </a:solidFill>
              </a:defRPr>
            </a:lvl4pPr>
            <a:lvl5pPr marL="2429927" indent="0" algn="ctr">
              <a:buNone/>
              <a:defRPr>
                <a:solidFill>
                  <a:schemeClr val="tx1">
                    <a:tint val="75000"/>
                  </a:schemeClr>
                </a:solidFill>
              </a:defRPr>
            </a:lvl5pPr>
            <a:lvl6pPr marL="3037408" indent="0" algn="ctr">
              <a:buNone/>
              <a:defRPr>
                <a:solidFill>
                  <a:schemeClr val="tx1">
                    <a:tint val="75000"/>
                  </a:schemeClr>
                </a:solidFill>
              </a:defRPr>
            </a:lvl6pPr>
            <a:lvl7pPr marL="3644890" indent="0" algn="ctr">
              <a:buNone/>
              <a:defRPr>
                <a:solidFill>
                  <a:schemeClr val="tx1">
                    <a:tint val="75000"/>
                  </a:schemeClr>
                </a:solidFill>
              </a:defRPr>
            </a:lvl7pPr>
            <a:lvl8pPr marL="4252371" indent="0" algn="ctr">
              <a:buNone/>
              <a:defRPr>
                <a:solidFill>
                  <a:schemeClr val="tx1">
                    <a:tint val="75000"/>
                  </a:schemeClr>
                </a:solidFill>
              </a:defRPr>
            </a:lvl8pPr>
            <a:lvl9pPr marL="4859853" indent="0" algn="ctr">
              <a:buNone/>
              <a:defRPr>
                <a:solidFill>
                  <a:schemeClr val="tx1">
                    <a:tint val="75000"/>
                  </a:schemeClr>
                </a:solidFill>
              </a:defRPr>
            </a:lvl9pPr>
          </a:lstStyle>
          <a:p>
            <a:r>
              <a:rPr lang="et-EE" dirty="0"/>
              <a:t>Vaheslaide võib kasutada ka</a:t>
            </a:r>
          </a:p>
          <a:p>
            <a:r>
              <a:rPr lang="et-EE" dirty="0"/>
              <a:t>ühe mõtte või idee rõhutamiseks!</a:t>
            </a:r>
          </a:p>
        </p:txBody>
      </p:sp>
      <p:sp>
        <p:nvSpPr>
          <p:cNvPr id="4" name="Date Placeholder 3">
            <a:extLst>
              <a:ext uri="{FF2B5EF4-FFF2-40B4-BE49-F238E27FC236}">
                <a16:creationId xmlns:a16="http://schemas.microsoft.com/office/drawing/2014/main" id="{BBFCF676-CD37-BEB0-8303-2D07BA73F28C}"/>
              </a:ext>
            </a:extLst>
          </p:cNvPr>
          <p:cNvSpPr>
            <a:spLocks noGrp="1"/>
          </p:cNvSpPr>
          <p:nvPr>
            <p:ph type="dt" sz="half" idx="10"/>
          </p:nvPr>
        </p:nvSpPr>
        <p:spPr/>
        <p:txBody>
          <a:bodyPr/>
          <a:lstStyle/>
          <a:p>
            <a:endParaRPr lang="et-EE" dirty="0"/>
          </a:p>
        </p:txBody>
      </p:sp>
      <p:sp>
        <p:nvSpPr>
          <p:cNvPr id="8" name="Slide Number Placeholder 7">
            <a:extLst>
              <a:ext uri="{FF2B5EF4-FFF2-40B4-BE49-F238E27FC236}">
                <a16:creationId xmlns:a16="http://schemas.microsoft.com/office/drawing/2014/main" id="{BBA0AECD-540E-5941-7CF9-4DEB9999F1BB}"/>
              </a:ext>
            </a:extLst>
          </p:cNvPr>
          <p:cNvSpPr>
            <a:spLocks noGrp="1"/>
          </p:cNvSpPr>
          <p:nvPr>
            <p:ph type="sldNum" sz="quarter" idx="11"/>
          </p:nvPr>
        </p:nvSpPr>
        <p:spPr/>
        <p:txBody>
          <a:bodyPr/>
          <a:lstStyle/>
          <a:p>
            <a:pPr algn="l"/>
            <a:fld id="{225A551D-654A-4A19-8D78-C05E5488DAD8}" type="slidenum">
              <a:rPr lang="et-EE" smtClean="0"/>
              <a:pPr algn="l"/>
              <a:t>‹#›</a:t>
            </a:fld>
            <a:r>
              <a:rPr lang="et-EE"/>
              <a:t>/a</a:t>
            </a:r>
            <a:endParaRPr lang="et-EE" dirty="0"/>
          </a:p>
        </p:txBody>
      </p:sp>
    </p:spTree>
    <p:extLst>
      <p:ext uri="{BB962C8B-B14F-4D97-AF65-F5344CB8AC3E}">
        <p14:creationId xmlns:p14="http://schemas.microsoft.com/office/powerpoint/2010/main" val="255444792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Vaheleht 5">
    <p:bg>
      <p:bgPr>
        <a:solidFill>
          <a:schemeClr val="bg1"/>
        </a:solidFill>
        <a:effectLst/>
      </p:bgPr>
    </p:bg>
    <p:spTree>
      <p:nvGrpSpPr>
        <p:cNvPr id="1" name=""/>
        <p:cNvGrpSpPr/>
        <p:nvPr/>
      </p:nvGrpSpPr>
      <p:grpSpPr>
        <a:xfrm>
          <a:off x="0" y="0"/>
          <a:ext cx="0" cy="0"/>
          <a:chOff x="0" y="0"/>
          <a:chExt cx="0" cy="0"/>
        </a:xfrm>
      </p:grpSpPr>
      <p:sp>
        <p:nvSpPr>
          <p:cNvPr id="29" name="Title 1"/>
          <p:cNvSpPr>
            <a:spLocks noGrp="1"/>
          </p:cNvSpPr>
          <p:nvPr>
            <p:ph type="ctrTitle" hasCustomPrompt="1"/>
          </p:nvPr>
        </p:nvSpPr>
        <p:spPr>
          <a:xfrm>
            <a:off x="1440000" y="2408188"/>
            <a:ext cx="4492140" cy="1080120"/>
          </a:xfrm>
        </p:spPr>
        <p:txBody>
          <a:bodyPr wrap="none">
            <a:noAutofit/>
          </a:bodyPr>
          <a:lstStyle>
            <a:lvl1pPr algn="l">
              <a:defRPr sz="4800" baseline="0">
                <a:solidFill>
                  <a:schemeClr val="tx1">
                    <a:lumMod val="65000"/>
                    <a:lumOff val="35000"/>
                  </a:schemeClr>
                </a:solidFill>
                <a:latin typeface="Arial Narrow" pitchFamily="34" charset="0"/>
              </a:defRPr>
            </a:lvl1pPr>
          </a:lstStyle>
          <a:p>
            <a:r>
              <a:rPr lang="et-EE" dirty="0"/>
              <a:t>Teema</a:t>
            </a:r>
          </a:p>
        </p:txBody>
      </p:sp>
      <p:pic>
        <p:nvPicPr>
          <p:cNvPr id="7" name="Picture 6">
            <a:extLst>
              <a:ext uri="{FF2B5EF4-FFF2-40B4-BE49-F238E27FC236}">
                <a16:creationId xmlns:a16="http://schemas.microsoft.com/office/drawing/2014/main" id="{1845DACF-8B00-4D83-9353-6575CB5894D1}"/>
              </a:ext>
            </a:extLst>
          </p:cNvPr>
          <p:cNvPicPr>
            <a:picLocks noChangeAspect="1"/>
          </p:cNvPicPr>
          <p:nvPr userDrawn="1"/>
        </p:nvPicPr>
        <p:blipFill>
          <a:blip r:embed="rId2" cstate="screen">
            <a:extLst>
              <a:ext uri="{28A0092B-C50C-407E-A947-70E740481C1C}">
                <a14:useLocalDpi xmlns:a14="http://schemas.microsoft.com/office/drawing/2010/main" val="0"/>
              </a:ext>
            </a:extLst>
          </a:blip>
          <a:stretch>
            <a:fillRect/>
          </a:stretch>
        </p:blipFill>
        <p:spPr>
          <a:xfrm>
            <a:off x="8327129" y="3056260"/>
            <a:ext cx="3825184" cy="3159602"/>
          </a:xfrm>
          <a:prstGeom prst="rect">
            <a:avLst/>
          </a:prstGeom>
        </p:spPr>
      </p:pic>
      <p:sp>
        <p:nvSpPr>
          <p:cNvPr id="11" name="Subtitle 2">
            <a:extLst>
              <a:ext uri="{FF2B5EF4-FFF2-40B4-BE49-F238E27FC236}">
                <a16:creationId xmlns:a16="http://schemas.microsoft.com/office/drawing/2014/main" id="{632D7A94-7977-4DEC-A2A0-0B705AECEE0E}"/>
              </a:ext>
            </a:extLst>
          </p:cNvPr>
          <p:cNvSpPr>
            <a:spLocks noGrp="1"/>
          </p:cNvSpPr>
          <p:nvPr>
            <p:ph type="subTitle" idx="1" hasCustomPrompt="1"/>
          </p:nvPr>
        </p:nvSpPr>
        <p:spPr>
          <a:xfrm>
            <a:off x="1440000" y="3488308"/>
            <a:ext cx="4852180" cy="1512168"/>
          </a:xfrm>
        </p:spPr>
        <p:txBody>
          <a:bodyPr wrap="none">
            <a:noAutofit/>
          </a:bodyPr>
          <a:lstStyle>
            <a:lvl1pPr marL="0" indent="0" algn="l">
              <a:buNone/>
              <a:defRPr sz="3600" baseline="0">
                <a:solidFill>
                  <a:schemeClr val="bg1">
                    <a:lumMod val="85000"/>
                  </a:schemeClr>
                </a:solidFill>
                <a:latin typeface="Arial Narrow" pitchFamily="34" charset="0"/>
              </a:defRPr>
            </a:lvl1pPr>
            <a:lvl2pPr marL="607482" indent="0" algn="ctr">
              <a:buNone/>
              <a:defRPr>
                <a:solidFill>
                  <a:schemeClr val="tx1">
                    <a:tint val="75000"/>
                  </a:schemeClr>
                </a:solidFill>
              </a:defRPr>
            </a:lvl2pPr>
            <a:lvl3pPr marL="1214963" indent="0" algn="ctr">
              <a:buNone/>
              <a:defRPr>
                <a:solidFill>
                  <a:schemeClr val="tx1">
                    <a:tint val="75000"/>
                  </a:schemeClr>
                </a:solidFill>
              </a:defRPr>
            </a:lvl3pPr>
            <a:lvl4pPr marL="1822445" indent="0" algn="ctr">
              <a:buNone/>
              <a:defRPr>
                <a:solidFill>
                  <a:schemeClr val="tx1">
                    <a:tint val="75000"/>
                  </a:schemeClr>
                </a:solidFill>
              </a:defRPr>
            </a:lvl4pPr>
            <a:lvl5pPr marL="2429927" indent="0" algn="ctr">
              <a:buNone/>
              <a:defRPr>
                <a:solidFill>
                  <a:schemeClr val="tx1">
                    <a:tint val="75000"/>
                  </a:schemeClr>
                </a:solidFill>
              </a:defRPr>
            </a:lvl5pPr>
            <a:lvl6pPr marL="3037408" indent="0" algn="ctr">
              <a:buNone/>
              <a:defRPr>
                <a:solidFill>
                  <a:schemeClr val="tx1">
                    <a:tint val="75000"/>
                  </a:schemeClr>
                </a:solidFill>
              </a:defRPr>
            </a:lvl6pPr>
            <a:lvl7pPr marL="3644890" indent="0" algn="ctr">
              <a:buNone/>
              <a:defRPr>
                <a:solidFill>
                  <a:schemeClr val="tx1">
                    <a:tint val="75000"/>
                  </a:schemeClr>
                </a:solidFill>
              </a:defRPr>
            </a:lvl7pPr>
            <a:lvl8pPr marL="4252371" indent="0" algn="ctr">
              <a:buNone/>
              <a:defRPr>
                <a:solidFill>
                  <a:schemeClr val="tx1">
                    <a:tint val="75000"/>
                  </a:schemeClr>
                </a:solidFill>
              </a:defRPr>
            </a:lvl8pPr>
            <a:lvl9pPr marL="4859853" indent="0" algn="ctr">
              <a:buNone/>
              <a:defRPr>
                <a:solidFill>
                  <a:schemeClr val="tx1">
                    <a:tint val="75000"/>
                  </a:schemeClr>
                </a:solidFill>
              </a:defRPr>
            </a:lvl9pPr>
          </a:lstStyle>
          <a:p>
            <a:r>
              <a:rPr lang="et-EE" dirty="0"/>
              <a:t>Vaheslaide võib kasutada ka</a:t>
            </a:r>
          </a:p>
          <a:p>
            <a:r>
              <a:rPr lang="et-EE" dirty="0"/>
              <a:t>ühe mõtte või idee rõhutamiseks!</a:t>
            </a:r>
          </a:p>
        </p:txBody>
      </p:sp>
      <p:sp>
        <p:nvSpPr>
          <p:cNvPr id="4" name="Date Placeholder 3">
            <a:extLst>
              <a:ext uri="{FF2B5EF4-FFF2-40B4-BE49-F238E27FC236}">
                <a16:creationId xmlns:a16="http://schemas.microsoft.com/office/drawing/2014/main" id="{4DAA838E-C802-7304-4A97-48CA07E9FE65}"/>
              </a:ext>
            </a:extLst>
          </p:cNvPr>
          <p:cNvSpPr>
            <a:spLocks noGrp="1"/>
          </p:cNvSpPr>
          <p:nvPr>
            <p:ph type="dt" sz="half" idx="10"/>
          </p:nvPr>
        </p:nvSpPr>
        <p:spPr/>
        <p:txBody>
          <a:bodyPr/>
          <a:lstStyle/>
          <a:p>
            <a:endParaRPr lang="et-EE" dirty="0"/>
          </a:p>
        </p:txBody>
      </p:sp>
      <p:sp>
        <p:nvSpPr>
          <p:cNvPr id="5" name="Slide Number Placeholder 4">
            <a:extLst>
              <a:ext uri="{FF2B5EF4-FFF2-40B4-BE49-F238E27FC236}">
                <a16:creationId xmlns:a16="http://schemas.microsoft.com/office/drawing/2014/main" id="{35D129F6-554B-DE59-FD2B-14CF001EB0A9}"/>
              </a:ext>
            </a:extLst>
          </p:cNvPr>
          <p:cNvSpPr>
            <a:spLocks noGrp="1"/>
          </p:cNvSpPr>
          <p:nvPr>
            <p:ph type="sldNum" sz="quarter" idx="11"/>
          </p:nvPr>
        </p:nvSpPr>
        <p:spPr/>
        <p:txBody>
          <a:bodyPr/>
          <a:lstStyle/>
          <a:p>
            <a:pPr algn="l"/>
            <a:fld id="{225A551D-654A-4A19-8D78-C05E5488DAD8}" type="slidenum">
              <a:rPr lang="et-EE" smtClean="0"/>
              <a:pPr algn="l"/>
              <a:t>‹#›</a:t>
            </a:fld>
            <a:r>
              <a:rPr lang="et-EE"/>
              <a:t>/a</a:t>
            </a:r>
            <a:endParaRPr lang="et-EE" dirty="0"/>
          </a:p>
        </p:txBody>
      </p:sp>
    </p:spTree>
    <p:extLst>
      <p:ext uri="{BB962C8B-B14F-4D97-AF65-F5344CB8AC3E}">
        <p14:creationId xmlns:p14="http://schemas.microsoft.com/office/powerpoint/2010/main" val="64492403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Vaheleht 6">
    <p:bg>
      <p:bgPr>
        <a:blipFill dpi="0" rotWithShape="1">
          <a:blip r:embed="rId2">
            <a:lum/>
          </a:blip>
          <a:srcRect/>
          <a:stretch>
            <a:fillRect t="-9000" b="-9000"/>
          </a:stretch>
        </a:blipFill>
        <a:effectLst/>
      </p:bgPr>
    </p:bg>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996885E7-12CA-7DA1-1052-A092AA187317}"/>
              </a:ext>
            </a:extLst>
          </p:cNvPr>
          <p:cNvPicPr>
            <a:picLocks noChangeAspect="1"/>
          </p:cNvPicPr>
          <p:nvPr userDrawn="1"/>
        </p:nvPicPr>
        <p:blipFill>
          <a:blip r:embed="rId3" cstate="screen">
            <a:extLst>
              <a:ext uri="{28A0092B-C50C-407E-A947-70E740481C1C}">
                <a14:useLocalDpi xmlns:a14="http://schemas.microsoft.com/office/drawing/2010/main" val="0"/>
              </a:ext>
            </a:extLst>
          </a:blip>
          <a:srcRect/>
          <a:stretch>
            <a:fillRect/>
          </a:stretch>
        </p:blipFill>
        <p:spPr>
          <a:xfrm rot="10800000" flipV="1">
            <a:off x="35629" y="17564"/>
            <a:ext cx="12169352" cy="6832600"/>
          </a:xfrm>
          <a:prstGeom prst="rect">
            <a:avLst/>
          </a:prstGeom>
        </p:spPr>
      </p:pic>
      <p:sp>
        <p:nvSpPr>
          <p:cNvPr id="5" name="Slide Number Placeholder 4">
            <a:extLst>
              <a:ext uri="{FF2B5EF4-FFF2-40B4-BE49-F238E27FC236}">
                <a16:creationId xmlns:a16="http://schemas.microsoft.com/office/drawing/2014/main" id="{F2B1FE96-F22D-B63F-CB38-AF848CE808F8}"/>
              </a:ext>
            </a:extLst>
          </p:cNvPr>
          <p:cNvSpPr>
            <a:spLocks noGrp="1"/>
          </p:cNvSpPr>
          <p:nvPr>
            <p:ph type="sldNum" sz="quarter" idx="11"/>
          </p:nvPr>
        </p:nvSpPr>
        <p:spPr/>
        <p:txBody>
          <a:bodyPr/>
          <a:lstStyle/>
          <a:p>
            <a:pPr algn="l"/>
            <a:r>
              <a:rPr lang="et-EE" dirty="0"/>
              <a:t>/a</a:t>
            </a:r>
          </a:p>
        </p:txBody>
      </p:sp>
      <p:sp>
        <p:nvSpPr>
          <p:cNvPr id="8" name="TextBox 7">
            <a:extLst>
              <a:ext uri="{FF2B5EF4-FFF2-40B4-BE49-F238E27FC236}">
                <a16:creationId xmlns:a16="http://schemas.microsoft.com/office/drawing/2014/main" id="{F9016205-7131-3498-C5FF-20D557F5285E}"/>
              </a:ext>
            </a:extLst>
          </p:cNvPr>
          <p:cNvSpPr txBox="1"/>
          <p:nvPr userDrawn="1"/>
        </p:nvSpPr>
        <p:spPr>
          <a:xfrm>
            <a:off x="5270626" y="4176443"/>
            <a:ext cx="6566170" cy="2185214"/>
          </a:xfrm>
          <a:prstGeom prst="rect">
            <a:avLst/>
          </a:prstGeom>
          <a:noFill/>
        </p:spPr>
        <p:txBody>
          <a:bodyPr wrap="square">
            <a:spAutoFit/>
          </a:bodyPr>
          <a:lstStyle/>
          <a:p>
            <a:pPr algn="r"/>
            <a:r>
              <a:rPr lang="et-EE" sz="4000" dirty="0" err="1">
                <a:solidFill>
                  <a:schemeClr val="bg1"/>
                </a:solidFill>
              </a:rPr>
              <a:t>Lorem</a:t>
            </a:r>
            <a:r>
              <a:rPr lang="et-EE" sz="4000" dirty="0">
                <a:solidFill>
                  <a:schemeClr val="bg1"/>
                </a:solidFill>
              </a:rPr>
              <a:t> </a:t>
            </a:r>
            <a:r>
              <a:rPr lang="et-EE" sz="4000" dirty="0" err="1">
                <a:solidFill>
                  <a:schemeClr val="bg1"/>
                </a:solidFill>
              </a:rPr>
              <a:t>ipsum</a:t>
            </a:r>
            <a:r>
              <a:rPr lang="et-EE" sz="4000" dirty="0">
                <a:solidFill>
                  <a:schemeClr val="bg1"/>
                </a:solidFill>
              </a:rPr>
              <a:t> </a:t>
            </a:r>
            <a:r>
              <a:rPr lang="et-EE" sz="4000" dirty="0" err="1">
                <a:solidFill>
                  <a:schemeClr val="bg1"/>
                </a:solidFill>
              </a:rPr>
              <a:t>Lorem</a:t>
            </a:r>
            <a:r>
              <a:rPr lang="et-EE" sz="4000" dirty="0">
                <a:solidFill>
                  <a:schemeClr val="bg1"/>
                </a:solidFill>
              </a:rPr>
              <a:t> </a:t>
            </a:r>
            <a:r>
              <a:rPr lang="et-EE" sz="4000" dirty="0" err="1">
                <a:solidFill>
                  <a:schemeClr val="bg1"/>
                </a:solidFill>
              </a:rPr>
              <a:t>Ipsum</a:t>
            </a:r>
            <a:endParaRPr lang="et-EE" sz="4000" dirty="0">
              <a:solidFill>
                <a:schemeClr val="bg1"/>
              </a:solidFill>
            </a:endParaRPr>
          </a:p>
          <a:p>
            <a:pPr marL="0" marR="0" lvl="0" indent="0" algn="r" defTabSz="1214963" rtl="0" eaLnBrk="1" fontAlgn="auto" latinLnBrk="0" hangingPunct="1">
              <a:lnSpc>
                <a:spcPct val="100000"/>
              </a:lnSpc>
              <a:spcBef>
                <a:spcPts val="0"/>
              </a:spcBef>
              <a:spcAft>
                <a:spcPts val="0"/>
              </a:spcAft>
              <a:buClrTx/>
              <a:buSzTx/>
              <a:buFontTx/>
              <a:buNone/>
              <a:tabLst/>
              <a:defRPr/>
            </a:pPr>
            <a:r>
              <a:rPr lang="et-EE" dirty="0" err="1">
                <a:solidFill>
                  <a:schemeClr val="bg1"/>
                </a:solidFill>
              </a:rPr>
              <a:t>Lorem</a:t>
            </a:r>
            <a:r>
              <a:rPr lang="et-EE" dirty="0">
                <a:solidFill>
                  <a:schemeClr val="bg1"/>
                </a:solidFill>
              </a:rPr>
              <a:t> </a:t>
            </a:r>
            <a:r>
              <a:rPr lang="et-EE" dirty="0" err="1">
                <a:solidFill>
                  <a:schemeClr val="bg1"/>
                </a:solidFill>
              </a:rPr>
              <a:t>ipsum</a:t>
            </a:r>
            <a:r>
              <a:rPr lang="et-EE" dirty="0">
                <a:solidFill>
                  <a:schemeClr val="bg1"/>
                </a:solidFill>
              </a:rPr>
              <a:t> </a:t>
            </a:r>
            <a:r>
              <a:rPr lang="et-EE" dirty="0" err="1">
                <a:solidFill>
                  <a:schemeClr val="bg1"/>
                </a:solidFill>
              </a:rPr>
              <a:t>Lorem</a:t>
            </a:r>
            <a:r>
              <a:rPr lang="et-EE" dirty="0">
                <a:solidFill>
                  <a:schemeClr val="bg1"/>
                </a:solidFill>
              </a:rPr>
              <a:t> </a:t>
            </a:r>
            <a:r>
              <a:rPr lang="et-EE" dirty="0" err="1">
                <a:solidFill>
                  <a:schemeClr val="bg1"/>
                </a:solidFill>
              </a:rPr>
              <a:t>ipsum</a:t>
            </a:r>
            <a:r>
              <a:rPr lang="et-EE" dirty="0">
                <a:solidFill>
                  <a:schemeClr val="bg1"/>
                </a:solidFill>
              </a:rPr>
              <a:t> </a:t>
            </a:r>
            <a:r>
              <a:rPr lang="et-EE" dirty="0" err="1">
                <a:solidFill>
                  <a:schemeClr val="bg1"/>
                </a:solidFill>
              </a:rPr>
              <a:t>Lorem</a:t>
            </a:r>
            <a:r>
              <a:rPr lang="et-EE" dirty="0">
                <a:solidFill>
                  <a:schemeClr val="bg1"/>
                </a:solidFill>
              </a:rPr>
              <a:t> </a:t>
            </a:r>
            <a:r>
              <a:rPr lang="et-EE" dirty="0" err="1">
                <a:solidFill>
                  <a:schemeClr val="bg1"/>
                </a:solidFill>
              </a:rPr>
              <a:t>Ipsum</a:t>
            </a:r>
            <a:endParaRPr lang="et-EE" dirty="0">
              <a:solidFill>
                <a:schemeClr val="bg1"/>
              </a:solidFill>
            </a:endParaRPr>
          </a:p>
          <a:p>
            <a:pPr marL="0" marR="0" lvl="0" indent="0" algn="r" defTabSz="1214963" rtl="0" eaLnBrk="1" fontAlgn="auto" latinLnBrk="0" hangingPunct="1">
              <a:lnSpc>
                <a:spcPct val="100000"/>
              </a:lnSpc>
              <a:spcBef>
                <a:spcPts val="0"/>
              </a:spcBef>
              <a:spcAft>
                <a:spcPts val="0"/>
              </a:spcAft>
              <a:buClrTx/>
              <a:buSzTx/>
              <a:buFontTx/>
              <a:buNone/>
              <a:tabLst/>
              <a:defRPr/>
            </a:pPr>
            <a:r>
              <a:rPr lang="et-EE" dirty="0" err="1">
                <a:solidFill>
                  <a:schemeClr val="bg1"/>
                </a:solidFill>
              </a:rPr>
              <a:t>Lorem</a:t>
            </a:r>
            <a:r>
              <a:rPr lang="et-EE" dirty="0">
                <a:solidFill>
                  <a:schemeClr val="bg1"/>
                </a:solidFill>
              </a:rPr>
              <a:t> </a:t>
            </a:r>
            <a:r>
              <a:rPr lang="et-EE" dirty="0" err="1">
                <a:solidFill>
                  <a:schemeClr val="bg1"/>
                </a:solidFill>
              </a:rPr>
              <a:t>ipsum</a:t>
            </a:r>
            <a:r>
              <a:rPr lang="et-EE" dirty="0">
                <a:solidFill>
                  <a:schemeClr val="bg1"/>
                </a:solidFill>
              </a:rPr>
              <a:t> </a:t>
            </a:r>
            <a:r>
              <a:rPr lang="et-EE" dirty="0" err="1">
                <a:solidFill>
                  <a:schemeClr val="bg1"/>
                </a:solidFill>
              </a:rPr>
              <a:t>Lorem</a:t>
            </a:r>
            <a:r>
              <a:rPr lang="et-EE" dirty="0">
                <a:solidFill>
                  <a:schemeClr val="bg1"/>
                </a:solidFill>
              </a:rPr>
              <a:t> </a:t>
            </a:r>
            <a:r>
              <a:rPr lang="et-EE" dirty="0" err="1">
                <a:solidFill>
                  <a:schemeClr val="bg1"/>
                </a:solidFill>
              </a:rPr>
              <a:t>ipsum</a:t>
            </a:r>
            <a:r>
              <a:rPr lang="et-EE" dirty="0">
                <a:solidFill>
                  <a:schemeClr val="bg1"/>
                </a:solidFill>
              </a:rPr>
              <a:t> </a:t>
            </a:r>
            <a:r>
              <a:rPr lang="et-EE" dirty="0" err="1">
                <a:solidFill>
                  <a:schemeClr val="bg1"/>
                </a:solidFill>
              </a:rPr>
              <a:t>Lorem</a:t>
            </a:r>
            <a:r>
              <a:rPr lang="et-EE" dirty="0">
                <a:solidFill>
                  <a:schemeClr val="bg1"/>
                </a:solidFill>
              </a:rPr>
              <a:t> </a:t>
            </a:r>
            <a:r>
              <a:rPr lang="et-EE" dirty="0" err="1">
                <a:solidFill>
                  <a:schemeClr val="bg1"/>
                </a:solidFill>
              </a:rPr>
              <a:t>Ipsum</a:t>
            </a:r>
            <a:endParaRPr lang="et-EE" dirty="0">
              <a:solidFill>
                <a:schemeClr val="bg1"/>
              </a:solidFill>
            </a:endParaRPr>
          </a:p>
          <a:p>
            <a:pPr marL="0" marR="0" lvl="0" indent="0" algn="r" defTabSz="1214963" rtl="0" eaLnBrk="1" fontAlgn="auto" latinLnBrk="0" hangingPunct="1">
              <a:lnSpc>
                <a:spcPct val="100000"/>
              </a:lnSpc>
              <a:spcBef>
                <a:spcPts val="0"/>
              </a:spcBef>
              <a:spcAft>
                <a:spcPts val="0"/>
              </a:spcAft>
              <a:buClrTx/>
              <a:buSzTx/>
              <a:buFontTx/>
              <a:buNone/>
              <a:tabLst/>
              <a:defRPr/>
            </a:pPr>
            <a:r>
              <a:rPr lang="et-EE" dirty="0" err="1">
                <a:solidFill>
                  <a:schemeClr val="bg1"/>
                </a:solidFill>
              </a:rPr>
              <a:t>Lorem</a:t>
            </a:r>
            <a:r>
              <a:rPr lang="et-EE" dirty="0">
                <a:solidFill>
                  <a:schemeClr val="bg1"/>
                </a:solidFill>
              </a:rPr>
              <a:t> </a:t>
            </a:r>
            <a:r>
              <a:rPr lang="et-EE" dirty="0" err="1">
                <a:solidFill>
                  <a:schemeClr val="bg1"/>
                </a:solidFill>
              </a:rPr>
              <a:t>ipsum</a:t>
            </a:r>
            <a:r>
              <a:rPr lang="et-EE" dirty="0">
                <a:solidFill>
                  <a:schemeClr val="bg1"/>
                </a:solidFill>
              </a:rPr>
              <a:t> </a:t>
            </a:r>
            <a:r>
              <a:rPr lang="et-EE" dirty="0" err="1">
                <a:solidFill>
                  <a:schemeClr val="bg1"/>
                </a:solidFill>
              </a:rPr>
              <a:t>Lorem</a:t>
            </a:r>
            <a:r>
              <a:rPr lang="et-EE" dirty="0">
                <a:solidFill>
                  <a:schemeClr val="bg1"/>
                </a:solidFill>
              </a:rPr>
              <a:t> </a:t>
            </a:r>
            <a:r>
              <a:rPr lang="et-EE" dirty="0" err="1">
                <a:solidFill>
                  <a:schemeClr val="bg1"/>
                </a:solidFill>
              </a:rPr>
              <a:t>ipsum</a:t>
            </a:r>
            <a:r>
              <a:rPr lang="et-EE" dirty="0">
                <a:solidFill>
                  <a:schemeClr val="bg1"/>
                </a:solidFill>
              </a:rPr>
              <a:t> </a:t>
            </a:r>
            <a:r>
              <a:rPr lang="et-EE" dirty="0" err="1">
                <a:solidFill>
                  <a:schemeClr val="bg1"/>
                </a:solidFill>
              </a:rPr>
              <a:t>Lorem</a:t>
            </a:r>
            <a:r>
              <a:rPr lang="et-EE" dirty="0">
                <a:solidFill>
                  <a:schemeClr val="bg1"/>
                </a:solidFill>
              </a:rPr>
              <a:t> </a:t>
            </a:r>
            <a:r>
              <a:rPr lang="et-EE" dirty="0" err="1">
                <a:solidFill>
                  <a:schemeClr val="bg1"/>
                </a:solidFill>
              </a:rPr>
              <a:t>Ipsum</a:t>
            </a:r>
            <a:endParaRPr lang="et-EE" dirty="0">
              <a:solidFill>
                <a:schemeClr val="bg1"/>
              </a:solidFill>
            </a:endParaRPr>
          </a:p>
          <a:p>
            <a:pPr algn="r"/>
            <a:endParaRPr lang="et-EE" dirty="0">
              <a:solidFill>
                <a:schemeClr val="bg1"/>
              </a:solidFill>
            </a:endParaRPr>
          </a:p>
        </p:txBody>
      </p:sp>
      <p:sp>
        <p:nvSpPr>
          <p:cNvPr id="12" name="TextBox 11">
            <a:extLst>
              <a:ext uri="{FF2B5EF4-FFF2-40B4-BE49-F238E27FC236}">
                <a16:creationId xmlns:a16="http://schemas.microsoft.com/office/drawing/2014/main" id="{2B37ECC7-47CF-A714-4351-1F1FD9FF062A}"/>
              </a:ext>
            </a:extLst>
          </p:cNvPr>
          <p:cNvSpPr txBox="1"/>
          <p:nvPr userDrawn="1"/>
        </p:nvSpPr>
        <p:spPr>
          <a:xfrm>
            <a:off x="3039894" y="3203032"/>
            <a:ext cx="6079786" cy="461665"/>
          </a:xfrm>
          <a:prstGeom prst="rect">
            <a:avLst/>
          </a:prstGeom>
          <a:noFill/>
        </p:spPr>
        <p:txBody>
          <a:bodyPr wrap="square">
            <a:spAutoFit/>
          </a:bodyPr>
          <a:lstStyle/>
          <a:p>
            <a:endParaRPr lang="et-EE" dirty="0"/>
          </a:p>
        </p:txBody>
      </p:sp>
      <p:pic>
        <p:nvPicPr>
          <p:cNvPr id="13" name="Picture 12">
            <a:extLst>
              <a:ext uri="{FF2B5EF4-FFF2-40B4-BE49-F238E27FC236}">
                <a16:creationId xmlns:a16="http://schemas.microsoft.com/office/drawing/2014/main" id="{58E5F44C-A86F-92E6-3DD2-76429C0DE6B5}"/>
              </a:ext>
            </a:extLst>
          </p:cNvPr>
          <p:cNvPicPr>
            <a:picLocks noChangeAspect="1"/>
          </p:cNvPicPr>
          <p:nvPr userDrawn="1"/>
        </p:nvPicPr>
        <p:blipFill>
          <a:blip r:embed="rId4"/>
          <a:stretch>
            <a:fillRect/>
          </a:stretch>
        </p:blipFill>
        <p:spPr>
          <a:xfrm>
            <a:off x="10269379" y="2629492"/>
            <a:ext cx="1547862" cy="1546951"/>
          </a:xfrm>
          <a:prstGeom prst="rect">
            <a:avLst/>
          </a:prstGeom>
        </p:spPr>
      </p:pic>
    </p:spTree>
    <p:extLst>
      <p:ext uri="{BB962C8B-B14F-4D97-AF65-F5344CB8AC3E}">
        <p14:creationId xmlns:p14="http://schemas.microsoft.com/office/powerpoint/2010/main" val="412699429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1_Vaheleht 6">
    <p:bg>
      <p:bgPr>
        <a:blipFill dpi="0" rotWithShape="1">
          <a:blip r:embed="rId2">
            <a:lum/>
          </a:blip>
          <a:srcRect/>
          <a:stretch>
            <a:fillRect t="-9000" b="-9000"/>
          </a:stretch>
        </a:blipFill>
        <a:effectLst/>
      </p:bgPr>
    </p:bg>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996885E7-12CA-7DA1-1052-A092AA187317}"/>
              </a:ext>
            </a:extLst>
          </p:cNvPr>
          <p:cNvPicPr>
            <a:picLocks noChangeAspect="1"/>
          </p:cNvPicPr>
          <p:nvPr userDrawn="1"/>
        </p:nvPicPr>
        <p:blipFill>
          <a:blip r:embed="rId3" cstate="screen">
            <a:extLst>
              <a:ext uri="{28A0092B-C50C-407E-A947-70E740481C1C}">
                <a14:useLocalDpi xmlns:a14="http://schemas.microsoft.com/office/drawing/2010/main" val="0"/>
              </a:ext>
            </a:extLst>
          </a:blip>
          <a:srcRect/>
          <a:stretch>
            <a:fillRect/>
          </a:stretch>
        </p:blipFill>
        <p:spPr>
          <a:xfrm>
            <a:off x="0" y="-1"/>
            <a:ext cx="9460532" cy="6865457"/>
          </a:xfrm>
          <a:prstGeom prst="rect">
            <a:avLst/>
          </a:prstGeom>
        </p:spPr>
      </p:pic>
      <p:sp>
        <p:nvSpPr>
          <p:cNvPr id="5" name="Slide Number Placeholder 4">
            <a:extLst>
              <a:ext uri="{FF2B5EF4-FFF2-40B4-BE49-F238E27FC236}">
                <a16:creationId xmlns:a16="http://schemas.microsoft.com/office/drawing/2014/main" id="{F2B1FE96-F22D-B63F-CB38-AF848CE808F8}"/>
              </a:ext>
            </a:extLst>
          </p:cNvPr>
          <p:cNvSpPr>
            <a:spLocks noGrp="1"/>
          </p:cNvSpPr>
          <p:nvPr>
            <p:ph type="sldNum" sz="quarter" idx="11"/>
          </p:nvPr>
        </p:nvSpPr>
        <p:spPr/>
        <p:txBody>
          <a:bodyPr/>
          <a:lstStyle/>
          <a:p>
            <a:pPr algn="l"/>
            <a:fld id="{225A551D-654A-4A19-8D78-C05E5488DAD8}" type="slidenum">
              <a:rPr lang="et-EE" smtClean="0"/>
              <a:pPr algn="l"/>
              <a:t>‹#›</a:t>
            </a:fld>
            <a:r>
              <a:rPr lang="et-EE"/>
              <a:t>/a</a:t>
            </a:r>
            <a:endParaRPr lang="et-EE" dirty="0"/>
          </a:p>
        </p:txBody>
      </p:sp>
      <p:sp>
        <p:nvSpPr>
          <p:cNvPr id="8" name="TextBox 7">
            <a:extLst>
              <a:ext uri="{FF2B5EF4-FFF2-40B4-BE49-F238E27FC236}">
                <a16:creationId xmlns:a16="http://schemas.microsoft.com/office/drawing/2014/main" id="{F9016205-7131-3498-C5FF-20D557F5285E}"/>
              </a:ext>
            </a:extLst>
          </p:cNvPr>
          <p:cNvSpPr txBox="1"/>
          <p:nvPr userDrawn="1"/>
        </p:nvSpPr>
        <p:spPr>
          <a:xfrm>
            <a:off x="675556" y="3776340"/>
            <a:ext cx="6566170" cy="2185214"/>
          </a:xfrm>
          <a:prstGeom prst="rect">
            <a:avLst/>
          </a:prstGeom>
          <a:noFill/>
        </p:spPr>
        <p:txBody>
          <a:bodyPr wrap="square">
            <a:spAutoFit/>
          </a:bodyPr>
          <a:lstStyle/>
          <a:p>
            <a:r>
              <a:rPr lang="et-EE" sz="4000" dirty="0" err="1">
                <a:solidFill>
                  <a:schemeClr val="bg1"/>
                </a:solidFill>
              </a:rPr>
              <a:t>Lorem</a:t>
            </a:r>
            <a:r>
              <a:rPr lang="et-EE" sz="4000" dirty="0">
                <a:solidFill>
                  <a:schemeClr val="bg1"/>
                </a:solidFill>
              </a:rPr>
              <a:t> </a:t>
            </a:r>
            <a:r>
              <a:rPr lang="et-EE" sz="4000" dirty="0" err="1">
                <a:solidFill>
                  <a:schemeClr val="bg1"/>
                </a:solidFill>
              </a:rPr>
              <a:t>ipsum</a:t>
            </a:r>
            <a:r>
              <a:rPr lang="et-EE" sz="4000" dirty="0">
                <a:solidFill>
                  <a:schemeClr val="bg1"/>
                </a:solidFill>
              </a:rPr>
              <a:t>  </a:t>
            </a:r>
            <a:r>
              <a:rPr lang="et-EE" sz="4000" dirty="0" err="1">
                <a:solidFill>
                  <a:schemeClr val="bg1"/>
                </a:solidFill>
              </a:rPr>
              <a:t>Lorem</a:t>
            </a:r>
            <a:r>
              <a:rPr lang="et-EE" sz="4000" dirty="0">
                <a:solidFill>
                  <a:schemeClr val="bg1"/>
                </a:solidFill>
              </a:rPr>
              <a:t> </a:t>
            </a:r>
            <a:r>
              <a:rPr lang="et-EE" sz="4000" dirty="0" err="1">
                <a:solidFill>
                  <a:schemeClr val="bg1"/>
                </a:solidFill>
              </a:rPr>
              <a:t>Ipsum</a:t>
            </a:r>
            <a:endParaRPr lang="et-EE" sz="4000" dirty="0">
              <a:solidFill>
                <a:schemeClr val="bg1"/>
              </a:solidFill>
            </a:endParaRPr>
          </a:p>
          <a:p>
            <a:pPr marL="0" marR="0" lvl="0" indent="0" algn="l" defTabSz="1214963" rtl="0" eaLnBrk="1" fontAlgn="auto" latinLnBrk="0" hangingPunct="1">
              <a:lnSpc>
                <a:spcPct val="100000"/>
              </a:lnSpc>
              <a:spcBef>
                <a:spcPts val="0"/>
              </a:spcBef>
              <a:spcAft>
                <a:spcPts val="0"/>
              </a:spcAft>
              <a:buClrTx/>
              <a:buSzTx/>
              <a:buFontTx/>
              <a:buNone/>
              <a:tabLst/>
              <a:defRPr/>
            </a:pPr>
            <a:r>
              <a:rPr lang="et-EE" dirty="0" err="1">
                <a:solidFill>
                  <a:schemeClr val="bg1"/>
                </a:solidFill>
              </a:rPr>
              <a:t>Lorem</a:t>
            </a:r>
            <a:r>
              <a:rPr lang="et-EE" dirty="0">
                <a:solidFill>
                  <a:schemeClr val="bg1"/>
                </a:solidFill>
              </a:rPr>
              <a:t> </a:t>
            </a:r>
            <a:r>
              <a:rPr lang="et-EE" dirty="0" err="1">
                <a:solidFill>
                  <a:schemeClr val="bg1"/>
                </a:solidFill>
              </a:rPr>
              <a:t>ipsum</a:t>
            </a:r>
            <a:r>
              <a:rPr lang="et-EE" dirty="0">
                <a:solidFill>
                  <a:schemeClr val="bg1"/>
                </a:solidFill>
              </a:rPr>
              <a:t> </a:t>
            </a:r>
            <a:r>
              <a:rPr lang="et-EE" dirty="0" err="1">
                <a:solidFill>
                  <a:schemeClr val="bg1"/>
                </a:solidFill>
              </a:rPr>
              <a:t>Lorem</a:t>
            </a:r>
            <a:r>
              <a:rPr lang="et-EE" dirty="0">
                <a:solidFill>
                  <a:schemeClr val="bg1"/>
                </a:solidFill>
              </a:rPr>
              <a:t> </a:t>
            </a:r>
            <a:r>
              <a:rPr lang="et-EE" dirty="0" err="1">
                <a:solidFill>
                  <a:schemeClr val="bg1"/>
                </a:solidFill>
              </a:rPr>
              <a:t>ipsum</a:t>
            </a:r>
            <a:r>
              <a:rPr lang="et-EE" dirty="0">
                <a:solidFill>
                  <a:schemeClr val="bg1"/>
                </a:solidFill>
              </a:rPr>
              <a:t> </a:t>
            </a:r>
            <a:r>
              <a:rPr lang="et-EE" dirty="0" err="1">
                <a:solidFill>
                  <a:schemeClr val="bg1"/>
                </a:solidFill>
              </a:rPr>
              <a:t>Lorem</a:t>
            </a:r>
            <a:r>
              <a:rPr lang="et-EE" dirty="0">
                <a:solidFill>
                  <a:schemeClr val="bg1"/>
                </a:solidFill>
              </a:rPr>
              <a:t> </a:t>
            </a:r>
            <a:r>
              <a:rPr lang="et-EE" dirty="0" err="1">
                <a:solidFill>
                  <a:schemeClr val="bg1"/>
                </a:solidFill>
              </a:rPr>
              <a:t>Ipsum</a:t>
            </a:r>
            <a:endParaRPr lang="et-EE" dirty="0">
              <a:solidFill>
                <a:schemeClr val="bg1"/>
              </a:solidFill>
            </a:endParaRPr>
          </a:p>
          <a:p>
            <a:pPr marL="0" marR="0" lvl="0" indent="0" algn="l" defTabSz="1214963" rtl="0" eaLnBrk="1" fontAlgn="auto" latinLnBrk="0" hangingPunct="1">
              <a:lnSpc>
                <a:spcPct val="100000"/>
              </a:lnSpc>
              <a:spcBef>
                <a:spcPts val="0"/>
              </a:spcBef>
              <a:spcAft>
                <a:spcPts val="0"/>
              </a:spcAft>
              <a:buClrTx/>
              <a:buSzTx/>
              <a:buFontTx/>
              <a:buNone/>
              <a:tabLst/>
              <a:defRPr/>
            </a:pPr>
            <a:r>
              <a:rPr lang="et-EE" dirty="0" err="1">
                <a:solidFill>
                  <a:schemeClr val="bg1"/>
                </a:solidFill>
              </a:rPr>
              <a:t>Lorem</a:t>
            </a:r>
            <a:r>
              <a:rPr lang="et-EE" dirty="0">
                <a:solidFill>
                  <a:schemeClr val="bg1"/>
                </a:solidFill>
              </a:rPr>
              <a:t> </a:t>
            </a:r>
            <a:r>
              <a:rPr lang="et-EE" dirty="0" err="1">
                <a:solidFill>
                  <a:schemeClr val="bg1"/>
                </a:solidFill>
              </a:rPr>
              <a:t>ipsum</a:t>
            </a:r>
            <a:r>
              <a:rPr lang="et-EE" dirty="0">
                <a:solidFill>
                  <a:schemeClr val="bg1"/>
                </a:solidFill>
              </a:rPr>
              <a:t> </a:t>
            </a:r>
            <a:r>
              <a:rPr lang="et-EE" dirty="0" err="1">
                <a:solidFill>
                  <a:schemeClr val="bg1"/>
                </a:solidFill>
              </a:rPr>
              <a:t>Lorem</a:t>
            </a:r>
            <a:r>
              <a:rPr lang="et-EE" dirty="0">
                <a:solidFill>
                  <a:schemeClr val="bg1"/>
                </a:solidFill>
              </a:rPr>
              <a:t> </a:t>
            </a:r>
            <a:r>
              <a:rPr lang="et-EE" dirty="0" err="1">
                <a:solidFill>
                  <a:schemeClr val="bg1"/>
                </a:solidFill>
              </a:rPr>
              <a:t>ipsum</a:t>
            </a:r>
            <a:r>
              <a:rPr lang="et-EE" dirty="0">
                <a:solidFill>
                  <a:schemeClr val="bg1"/>
                </a:solidFill>
              </a:rPr>
              <a:t> </a:t>
            </a:r>
            <a:r>
              <a:rPr lang="et-EE" dirty="0" err="1">
                <a:solidFill>
                  <a:schemeClr val="bg1"/>
                </a:solidFill>
              </a:rPr>
              <a:t>Lorem</a:t>
            </a:r>
            <a:r>
              <a:rPr lang="et-EE" dirty="0">
                <a:solidFill>
                  <a:schemeClr val="bg1"/>
                </a:solidFill>
              </a:rPr>
              <a:t> </a:t>
            </a:r>
            <a:r>
              <a:rPr lang="et-EE" dirty="0" err="1">
                <a:solidFill>
                  <a:schemeClr val="bg1"/>
                </a:solidFill>
              </a:rPr>
              <a:t>Ipsum</a:t>
            </a:r>
            <a:endParaRPr lang="et-EE" dirty="0">
              <a:solidFill>
                <a:schemeClr val="bg1"/>
              </a:solidFill>
            </a:endParaRPr>
          </a:p>
          <a:p>
            <a:pPr marL="0" marR="0" lvl="0" indent="0" algn="l" defTabSz="1214963" rtl="0" eaLnBrk="1" fontAlgn="auto" latinLnBrk="0" hangingPunct="1">
              <a:lnSpc>
                <a:spcPct val="100000"/>
              </a:lnSpc>
              <a:spcBef>
                <a:spcPts val="0"/>
              </a:spcBef>
              <a:spcAft>
                <a:spcPts val="0"/>
              </a:spcAft>
              <a:buClrTx/>
              <a:buSzTx/>
              <a:buFontTx/>
              <a:buNone/>
              <a:tabLst/>
              <a:defRPr/>
            </a:pPr>
            <a:r>
              <a:rPr lang="et-EE" dirty="0" err="1">
                <a:solidFill>
                  <a:schemeClr val="bg1"/>
                </a:solidFill>
              </a:rPr>
              <a:t>Lorem</a:t>
            </a:r>
            <a:r>
              <a:rPr lang="et-EE" dirty="0">
                <a:solidFill>
                  <a:schemeClr val="bg1"/>
                </a:solidFill>
              </a:rPr>
              <a:t> </a:t>
            </a:r>
            <a:r>
              <a:rPr lang="et-EE" dirty="0" err="1">
                <a:solidFill>
                  <a:schemeClr val="bg1"/>
                </a:solidFill>
              </a:rPr>
              <a:t>ipsum</a:t>
            </a:r>
            <a:r>
              <a:rPr lang="et-EE" dirty="0">
                <a:solidFill>
                  <a:schemeClr val="bg1"/>
                </a:solidFill>
              </a:rPr>
              <a:t> </a:t>
            </a:r>
            <a:r>
              <a:rPr lang="et-EE" dirty="0" err="1">
                <a:solidFill>
                  <a:schemeClr val="bg1"/>
                </a:solidFill>
              </a:rPr>
              <a:t>Lorem</a:t>
            </a:r>
            <a:r>
              <a:rPr lang="et-EE" dirty="0">
                <a:solidFill>
                  <a:schemeClr val="bg1"/>
                </a:solidFill>
              </a:rPr>
              <a:t> </a:t>
            </a:r>
            <a:r>
              <a:rPr lang="et-EE" dirty="0" err="1">
                <a:solidFill>
                  <a:schemeClr val="bg1"/>
                </a:solidFill>
              </a:rPr>
              <a:t>ipsum</a:t>
            </a:r>
            <a:r>
              <a:rPr lang="et-EE" dirty="0">
                <a:solidFill>
                  <a:schemeClr val="bg1"/>
                </a:solidFill>
              </a:rPr>
              <a:t> </a:t>
            </a:r>
            <a:r>
              <a:rPr lang="et-EE" dirty="0" err="1">
                <a:solidFill>
                  <a:schemeClr val="bg1"/>
                </a:solidFill>
              </a:rPr>
              <a:t>Lorem</a:t>
            </a:r>
            <a:r>
              <a:rPr lang="et-EE" dirty="0">
                <a:solidFill>
                  <a:schemeClr val="bg1"/>
                </a:solidFill>
              </a:rPr>
              <a:t> </a:t>
            </a:r>
            <a:r>
              <a:rPr lang="et-EE" dirty="0" err="1">
                <a:solidFill>
                  <a:schemeClr val="bg1"/>
                </a:solidFill>
              </a:rPr>
              <a:t>Ipsum</a:t>
            </a:r>
            <a:endParaRPr lang="et-EE" dirty="0">
              <a:solidFill>
                <a:schemeClr val="bg1"/>
              </a:solidFill>
            </a:endParaRPr>
          </a:p>
          <a:p>
            <a:endParaRPr lang="et-EE" dirty="0">
              <a:solidFill>
                <a:schemeClr val="bg1"/>
              </a:solidFill>
            </a:endParaRPr>
          </a:p>
        </p:txBody>
      </p:sp>
      <p:sp>
        <p:nvSpPr>
          <p:cNvPr id="12" name="TextBox 11">
            <a:extLst>
              <a:ext uri="{FF2B5EF4-FFF2-40B4-BE49-F238E27FC236}">
                <a16:creationId xmlns:a16="http://schemas.microsoft.com/office/drawing/2014/main" id="{2B37ECC7-47CF-A714-4351-1F1FD9FF062A}"/>
              </a:ext>
            </a:extLst>
          </p:cNvPr>
          <p:cNvSpPr txBox="1"/>
          <p:nvPr userDrawn="1"/>
        </p:nvSpPr>
        <p:spPr>
          <a:xfrm>
            <a:off x="3039894" y="3203032"/>
            <a:ext cx="6079786" cy="461665"/>
          </a:xfrm>
          <a:prstGeom prst="rect">
            <a:avLst/>
          </a:prstGeom>
          <a:noFill/>
        </p:spPr>
        <p:txBody>
          <a:bodyPr wrap="square">
            <a:spAutoFit/>
          </a:bodyPr>
          <a:lstStyle/>
          <a:p>
            <a:endParaRPr lang="et-EE" dirty="0"/>
          </a:p>
        </p:txBody>
      </p:sp>
      <p:pic>
        <p:nvPicPr>
          <p:cNvPr id="2" name="Picture 1">
            <a:extLst>
              <a:ext uri="{FF2B5EF4-FFF2-40B4-BE49-F238E27FC236}">
                <a16:creationId xmlns:a16="http://schemas.microsoft.com/office/drawing/2014/main" id="{73672504-A5DE-0CF8-F79B-E0B137DA8C7C}"/>
              </a:ext>
            </a:extLst>
          </p:cNvPr>
          <p:cNvPicPr>
            <a:picLocks noChangeAspect="1"/>
          </p:cNvPicPr>
          <p:nvPr userDrawn="1"/>
        </p:nvPicPr>
        <p:blipFill>
          <a:blip r:embed="rId4"/>
          <a:stretch>
            <a:fillRect/>
          </a:stretch>
        </p:blipFill>
        <p:spPr>
          <a:xfrm>
            <a:off x="988308" y="1928419"/>
            <a:ext cx="1710733" cy="1709727"/>
          </a:xfrm>
          <a:prstGeom prst="rect">
            <a:avLst/>
          </a:prstGeom>
        </p:spPr>
      </p:pic>
    </p:spTree>
    <p:extLst>
      <p:ext uri="{BB962C8B-B14F-4D97-AF65-F5344CB8AC3E}">
        <p14:creationId xmlns:p14="http://schemas.microsoft.com/office/powerpoint/2010/main" val="352787183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Sisuslaid">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noAutofit/>
          </a:bodyPr>
          <a:lstStyle>
            <a:lvl1pPr>
              <a:defRPr>
                <a:solidFill>
                  <a:srgbClr val="002465"/>
                </a:solidFill>
              </a:defRPr>
            </a:lvl1pPr>
          </a:lstStyle>
          <a:p>
            <a:r>
              <a:rPr lang="en-US" dirty="0" err="1"/>
              <a:t>Esitlusslaidide</a:t>
            </a:r>
            <a:r>
              <a:rPr lang="en-US" dirty="0"/>
              <a:t> </a:t>
            </a:r>
            <a:r>
              <a:rPr lang="en-US" dirty="0" err="1"/>
              <a:t>kujundamine</a:t>
            </a:r>
            <a:endParaRPr lang="et-EE" dirty="0"/>
          </a:p>
        </p:txBody>
      </p:sp>
      <p:sp>
        <p:nvSpPr>
          <p:cNvPr id="6" name="Content Placeholder 2"/>
          <p:cNvSpPr>
            <a:spLocks noGrp="1"/>
          </p:cNvSpPr>
          <p:nvPr>
            <p:ph sz="half" idx="1" hasCustomPrompt="1"/>
          </p:nvPr>
        </p:nvSpPr>
        <p:spPr>
          <a:xfrm>
            <a:off x="607614" y="1594275"/>
            <a:ext cx="10937083" cy="4735800"/>
          </a:xfrm>
        </p:spPr>
        <p:txBody>
          <a:bodyPr/>
          <a:lstStyle>
            <a:lvl1pPr>
              <a:buClr>
                <a:srgbClr val="002060"/>
              </a:buClr>
              <a:buFont typeface="Arial" panose="020B0604020202020204" pitchFamily="34" charset="0"/>
              <a:buChar char="•"/>
              <a:defRPr sz="3700"/>
            </a:lvl1pPr>
            <a:lvl2pPr>
              <a:buClr>
                <a:srgbClr val="002060"/>
              </a:buClr>
              <a:buFont typeface="Arial" panose="020B0604020202020204" pitchFamily="34" charset="0"/>
              <a:buChar char="•"/>
              <a:defRPr sz="3200" baseline="0"/>
            </a:lvl2pPr>
            <a:lvl3pPr>
              <a:buClr>
                <a:srgbClr val="0064B9"/>
              </a:buClr>
              <a:defRPr sz="2700"/>
            </a:lvl3pPr>
            <a:lvl4pPr>
              <a:buClr>
                <a:srgbClr val="002060"/>
              </a:buClr>
              <a:buFont typeface="Arial" panose="020B0604020202020204" pitchFamily="34" charset="0"/>
              <a:buChar char="•"/>
              <a:defRPr sz="2400"/>
            </a:lvl4pPr>
            <a:lvl5pPr>
              <a:buClr>
                <a:srgbClr val="002060"/>
              </a:buClr>
              <a:buFont typeface="Arial" panose="020B0604020202020204" pitchFamily="34" charset="0"/>
              <a:buChar char="•"/>
              <a:defRPr sz="2400"/>
            </a:lvl5pPr>
            <a:lvl6pPr>
              <a:defRPr sz="2400"/>
            </a:lvl6pPr>
            <a:lvl7pPr>
              <a:defRPr sz="2400"/>
            </a:lvl7pPr>
            <a:lvl8pPr>
              <a:defRPr sz="2400"/>
            </a:lvl8pPr>
            <a:lvl9pPr>
              <a:defRPr sz="2400"/>
            </a:lvl9pPr>
          </a:lstStyle>
          <a:p>
            <a:pPr lvl="0"/>
            <a:r>
              <a:rPr lang="en-US" dirty="0" err="1"/>
              <a:t>Lähtuda</a:t>
            </a:r>
            <a:r>
              <a:rPr lang="en-US" dirty="0"/>
              <a:t> </a:t>
            </a:r>
            <a:r>
              <a:rPr lang="en-US" dirty="0" err="1"/>
              <a:t>stiiliraamatust</a:t>
            </a:r>
            <a:endParaRPr lang="en-US" dirty="0"/>
          </a:p>
          <a:p>
            <a:pPr lvl="1"/>
            <a:r>
              <a:rPr lang="en-US" dirty="0"/>
              <a:t>Font </a:t>
            </a:r>
            <a:r>
              <a:rPr lang="en-US" dirty="0" err="1"/>
              <a:t>Roboto</a:t>
            </a:r>
            <a:r>
              <a:rPr lang="en-US" dirty="0"/>
              <a:t> Condensed</a:t>
            </a:r>
            <a:r>
              <a:rPr lang="et-EE" dirty="0"/>
              <a:t> või </a:t>
            </a:r>
            <a:r>
              <a:rPr lang="et-EE" dirty="0" err="1"/>
              <a:t>Arial</a:t>
            </a:r>
            <a:r>
              <a:rPr lang="et-EE" dirty="0"/>
              <a:t> </a:t>
            </a:r>
            <a:r>
              <a:rPr lang="et-EE" dirty="0" err="1"/>
              <a:t>Narrow</a:t>
            </a:r>
            <a:endParaRPr lang="en-US" dirty="0"/>
          </a:p>
          <a:p>
            <a:pPr lvl="3"/>
            <a:r>
              <a:rPr lang="en-US" dirty="0" err="1"/>
              <a:t>Pealkirjad</a:t>
            </a:r>
            <a:r>
              <a:rPr lang="en-US" dirty="0"/>
              <a:t> on 48pt Light, </a:t>
            </a:r>
            <a:r>
              <a:rPr lang="en-US" dirty="0" err="1"/>
              <a:t>sisutekstid</a:t>
            </a:r>
            <a:r>
              <a:rPr lang="en-US" dirty="0"/>
              <a:t> 24pt </a:t>
            </a:r>
            <a:r>
              <a:rPr lang="en-US" dirty="0" err="1"/>
              <a:t>või</a:t>
            </a:r>
            <a:r>
              <a:rPr lang="en-US" dirty="0"/>
              <a:t> 18 </a:t>
            </a:r>
            <a:r>
              <a:rPr lang="en-US" dirty="0" err="1"/>
              <a:t>pt</a:t>
            </a:r>
            <a:endParaRPr lang="en-US" dirty="0"/>
          </a:p>
          <a:p>
            <a:pPr lvl="4"/>
            <a:r>
              <a:rPr lang="en-US" dirty="0" err="1"/>
              <a:t>Igale</a:t>
            </a:r>
            <a:r>
              <a:rPr lang="en-US" dirty="0"/>
              <a:t> </a:t>
            </a:r>
            <a:r>
              <a:rPr lang="en-US" dirty="0" err="1"/>
              <a:t>slaidile</a:t>
            </a:r>
            <a:r>
              <a:rPr lang="en-US" dirty="0"/>
              <a:t> </a:t>
            </a:r>
            <a:r>
              <a:rPr lang="en-US" dirty="0" err="1"/>
              <a:t>paigutada</a:t>
            </a:r>
            <a:r>
              <a:rPr lang="en-US" dirty="0"/>
              <a:t> </a:t>
            </a:r>
            <a:r>
              <a:rPr lang="en-US" dirty="0" err="1"/>
              <a:t>mõõdukas</a:t>
            </a:r>
            <a:r>
              <a:rPr lang="en-US" dirty="0"/>
              <a:t> </a:t>
            </a:r>
            <a:r>
              <a:rPr lang="en-US" dirty="0" err="1"/>
              <a:t>kogus</a:t>
            </a:r>
            <a:r>
              <a:rPr lang="en-US" dirty="0"/>
              <a:t> </a:t>
            </a:r>
            <a:r>
              <a:rPr lang="en-US" dirty="0" err="1"/>
              <a:t>infot</a:t>
            </a:r>
            <a:endParaRPr lang="et-EE" dirty="0"/>
          </a:p>
        </p:txBody>
      </p:sp>
      <p:sp>
        <p:nvSpPr>
          <p:cNvPr id="7" name="TextBox 6"/>
          <p:cNvSpPr txBox="1"/>
          <p:nvPr userDrawn="1"/>
        </p:nvSpPr>
        <p:spPr>
          <a:xfrm rot="-5400000">
            <a:off x="-814918" y="5275516"/>
            <a:ext cx="2184779" cy="338554"/>
          </a:xfrm>
          <a:prstGeom prst="rect">
            <a:avLst/>
          </a:prstGeom>
          <a:noFill/>
        </p:spPr>
        <p:txBody>
          <a:bodyPr wrap="square" rtlCol="0">
            <a:spAutoFit/>
          </a:bodyPr>
          <a:lstStyle/>
          <a:p>
            <a:r>
              <a:rPr lang="et-EE" sz="1600" dirty="0">
                <a:solidFill>
                  <a:schemeClr val="bg1">
                    <a:lumMod val="75000"/>
                  </a:schemeClr>
                </a:solidFill>
              </a:rPr>
              <a:t>Siseministeerium</a:t>
            </a:r>
          </a:p>
        </p:txBody>
      </p:sp>
      <p:sp>
        <p:nvSpPr>
          <p:cNvPr id="4" name="Date Placeholder 3">
            <a:extLst>
              <a:ext uri="{FF2B5EF4-FFF2-40B4-BE49-F238E27FC236}">
                <a16:creationId xmlns:a16="http://schemas.microsoft.com/office/drawing/2014/main" id="{F6709102-6D3C-5A0E-B89E-CD92185A6056}"/>
              </a:ext>
            </a:extLst>
          </p:cNvPr>
          <p:cNvSpPr>
            <a:spLocks noGrp="1"/>
          </p:cNvSpPr>
          <p:nvPr>
            <p:ph type="dt" sz="half" idx="10"/>
          </p:nvPr>
        </p:nvSpPr>
        <p:spPr/>
        <p:txBody>
          <a:bodyPr/>
          <a:lstStyle/>
          <a:p>
            <a:endParaRPr lang="et-EE" dirty="0"/>
          </a:p>
        </p:txBody>
      </p:sp>
      <p:sp>
        <p:nvSpPr>
          <p:cNvPr id="8" name="Slide Number Placeholder 7">
            <a:extLst>
              <a:ext uri="{FF2B5EF4-FFF2-40B4-BE49-F238E27FC236}">
                <a16:creationId xmlns:a16="http://schemas.microsoft.com/office/drawing/2014/main" id="{995678C7-3D77-8846-DCB3-2248650894CC}"/>
              </a:ext>
            </a:extLst>
          </p:cNvPr>
          <p:cNvSpPr>
            <a:spLocks noGrp="1"/>
          </p:cNvSpPr>
          <p:nvPr>
            <p:ph type="sldNum" sz="quarter" idx="11"/>
          </p:nvPr>
        </p:nvSpPr>
        <p:spPr/>
        <p:txBody>
          <a:bodyPr/>
          <a:lstStyle/>
          <a:p>
            <a:pPr algn="l"/>
            <a:fld id="{225A551D-654A-4A19-8D78-C05E5488DAD8}" type="slidenum">
              <a:rPr lang="et-EE" smtClean="0"/>
              <a:pPr algn="l"/>
              <a:t>‹#›</a:t>
            </a:fld>
            <a:r>
              <a:rPr lang="et-EE"/>
              <a:t>/a</a:t>
            </a:r>
            <a:endParaRPr lang="et-EE"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1_Sisuslaid">
    <p:bg>
      <p:bgPr>
        <a:blipFill dpi="0" rotWithShape="1">
          <a:blip r:embed="rId2">
            <a:lum/>
          </a:blip>
          <a:srcRect/>
          <a:stretch>
            <a:fillRect t="-25000" b="-25000"/>
          </a:stretch>
        </a:blip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noAutofit/>
          </a:bodyPr>
          <a:lstStyle>
            <a:lvl1pPr>
              <a:defRPr>
                <a:solidFill>
                  <a:schemeClr val="bg1"/>
                </a:solidFill>
              </a:defRPr>
            </a:lvl1pPr>
          </a:lstStyle>
          <a:p>
            <a:r>
              <a:rPr lang="en-US" dirty="0" err="1"/>
              <a:t>Esitlusslaidide</a:t>
            </a:r>
            <a:r>
              <a:rPr lang="en-US" dirty="0"/>
              <a:t> </a:t>
            </a:r>
            <a:r>
              <a:rPr lang="en-US" dirty="0" err="1"/>
              <a:t>kujundamine</a:t>
            </a:r>
            <a:endParaRPr lang="et-EE" dirty="0"/>
          </a:p>
        </p:txBody>
      </p:sp>
      <p:sp>
        <p:nvSpPr>
          <p:cNvPr id="6" name="Content Placeholder 2"/>
          <p:cNvSpPr>
            <a:spLocks noGrp="1"/>
          </p:cNvSpPr>
          <p:nvPr>
            <p:ph sz="half" idx="1" hasCustomPrompt="1"/>
          </p:nvPr>
        </p:nvSpPr>
        <p:spPr>
          <a:xfrm>
            <a:off x="607614" y="1594275"/>
            <a:ext cx="10937083" cy="4735800"/>
          </a:xfrm>
        </p:spPr>
        <p:txBody>
          <a:bodyPr/>
          <a:lstStyle>
            <a:lvl1pPr>
              <a:buClr>
                <a:schemeClr val="bg1"/>
              </a:buClr>
              <a:defRPr sz="3700">
                <a:solidFill>
                  <a:schemeClr val="bg1"/>
                </a:solidFill>
              </a:defRPr>
            </a:lvl1pPr>
            <a:lvl2pPr>
              <a:buClr>
                <a:schemeClr val="bg1"/>
              </a:buClr>
              <a:buFont typeface="Arial" panose="020B0604020202020204" pitchFamily="34" charset="0"/>
              <a:buChar char="•"/>
              <a:defRPr sz="3200" baseline="0">
                <a:solidFill>
                  <a:schemeClr val="bg1"/>
                </a:solidFill>
              </a:defRPr>
            </a:lvl2pPr>
            <a:lvl3pPr>
              <a:buClr>
                <a:srgbClr val="0064B9"/>
              </a:buClr>
              <a:defRPr sz="2700"/>
            </a:lvl3pPr>
            <a:lvl4pPr>
              <a:buClr>
                <a:schemeClr val="bg1"/>
              </a:buClr>
              <a:buFont typeface="Arial" panose="020B0604020202020204" pitchFamily="34" charset="0"/>
              <a:buChar char="•"/>
              <a:defRPr sz="2400">
                <a:solidFill>
                  <a:schemeClr val="bg1"/>
                </a:solidFill>
              </a:defRPr>
            </a:lvl4pPr>
            <a:lvl5pPr>
              <a:buClr>
                <a:schemeClr val="bg1"/>
              </a:buClr>
              <a:buFont typeface="Arial" panose="020B0604020202020204" pitchFamily="34" charset="0"/>
              <a:buChar char="•"/>
              <a:defRPr sz="2400">
                <a:solidFill>
                  <a:schemeClr val="bg1"/>
                </a:solidFill>
              </a:defRPr>
            </a:lvl5pPr>
            <a:lvl6pPr>
              <a:defRPr sz="2400"/>
            </a:lvl6pPr>
            <a:lvl7pPr>
              <a:defRPr sz="2400"/>
            </a:lvl7pPr>
            <a:lvl8pPr>
              <a:defRPr sz="2400"/>
            </a:lvl8pPr>
            <a:lvl9pPr>
              <a:defRPr sz="2400"/>
            </a:lvl9pPr>
          </a:lstStyle>
          <a:p>
            <a:pPr lvl="0"/>
            <a:r>
              <a:rPr lang="en-US" dirty="0" err="1"/>
              <a:t>Lähtuda</a:t>
            </a:r>
            <a:r>
              <a:rPr lang="en-US" dirty="0"/>
              <a:t> </a:t>
            </a:r>
            <a:r>
              <a:rPr lang="en-US" dirty="0" err="1"/>
              <a:t>stiiliraamatust</a:t>
            </a:r>
            <a:endParaRPr lang="en-US" dirty="0"/>
          </a:p>
          <a:p>
            <a:pPr lvl="1"/>
            <a:r>
              <a:rPr lang="en-US" dirty="0"/>
              <a:t>Font </a:t>
            </a:r>
            <a:r>
              <a:rPr lang="en-US" dirty="0" err="1"/>
              <a:t>Roboto</a:t>
            </a:r>
            <a:r>
              <a:rPr lang="en-US" dirty="0"/>
              <a:t> Condensed</a:t>
            </a:r>
            <a:r>
              <a:rPr lang="et-EE" dirty="0"/>
              <a:t> või </a:t>
            </a:r>
            <a:r>
              <a:rPr lang="et-EE" dirty="0" err="1"/>
              <a:t>Arial</a:t>
            </a:r>
            <a:r>
              <a:rPr lang="et-EE" dirty="0"/>
              <a:t> </a:t>
            </a:r>
            <a:r>
              <a:rPr lang="et-EE" dirty="0" err="1"/>
              <a:t>Narrow</a:t>
            </a:r>
            <a:endParaRPr lang="en-US" dirty="0"/>
          </a:p>
          <a:p>
            <a:pPr lvl="3"/>
            <a:r>
              <a:rPr lang="en-US" dirty="0" err="1"/>
              <a:t>Pealkirjad</a:t>
            </a:r>
            <a:r>
              <a:rPr lang="en-US" dirty="0"/>
              <a:t> on 48pt Light, </a:t>
            </a:r>
            <a:r>
              <a:rPr lang="en-US" dirty="0" err="1"/>
              <a:t>sisutekstid</a:t>
            </a:r>
            <a:r>
              <a:rPr lang="en-US" dirty="0"/>
              <a:t> 24pt </a:t>
            </a:r>
            <a:r>
              <a:rPr lang="en-US" dirty="0" err="1"/>
              <a:t>või</a:t>
            </a:r>
            <a:r>
              <a:rPr lang="en-US" dirty="0"/>
              <a:t> 18 </a:t>
            </a:r>
            <a:r>
              <a:rPr lang="en-US" dirty="0" err="1"/>
              <a:t>pt</a:t>
            </a:r>
            <a:endParaRPr lang="en-US" dirty="0"/>
          </a:p>
          <a:p>
            <a:pPr lvl="4"/>
            <a:r>
              <a:rPr lang="en-US" dirty="0" err="1"/>
              <a:t>Igale</a:t>
            </a:r>
            <a:r>
              <a:rPr lang="en-US" dirty="0"/>
              <a:t> </a:t>
            </a:r>
            <a:r>
              <a:rPr lang="en-US" dirty="0" err="1"/>
              <a:t>slaidile</a:t>
            </a:r>
            <a:r>
              <a:rPr lang="en-US" dirty="0"/>
              <a:t> </a:t>
            </a:r>
            <a:r>
              <a:rPr lang="en-US" dirty="0" err="1"/>
              <a:t>paigutada</a:t>
            </a:r>
            <a:r>
              <a:rPr lang="en-US" dirty="0"/>
              <a:t> </a:t>
            </a:r>
            <a:r>
              <a:rPr lang="en-US" dirty="0" err="1"/>
              <a:t>mõõdukas</a:t>
            </a:r>
            <a:r>
              <a:rPr lang="en-US" dirty="0"/>
              <a:t> </a:t>
            </a:r>
            <a:r>
              <a:rPr lang="en-US" dirty="0" err="1"/>
              <a:t>kogus</a:t>
            </a:r>
            <a:r>
              <a:rPr lang="en-US" dirty="0"/>
              <a:t> </a:t>
            </a:r>
            <a:r>
              <a:rPr lang="en-US" dirty="0" err="1"/>
              <a:t>infot</a:t>
            </a:r>
            <a:endParaRPr lang="et-EE" dirty="0"/>
          </a:p>
        </p:txBody>
      </p:sp>
      <p:sp>
        <p:nvSpPr>
          <p:cNvPr id="7" name="TextBox 6"/>
          <p:cNvSpPr txBox="1"/>
          <p:nvPr userDrawn="1"/>
        </p:nvSpPr>
        <p:spPr>
          <a:xfrm rot="-5400000">
            <a:off x="-814918" y="5275516"/>
            <a:ext cx="2184779" cy="338554"/>
          </a:xfrm>
          <a:prstGeom prst="rect">
            <a:avLst/>
          </a:prstGeom>
          <a:noFill/>
        </p:spPr>
        <p:txBody>
          <a:bodyPr wrap="square" rtlCol="0">
            <a:spAutoFit/>
          </a:bodyPr>
          <a:lstStyle/>
          <a:p>
            <a:r>
              <a:rPr lang="et-EE" sz="1600" dirty="0">
                <a:solidFill>
                  <a:schemeClr val="bg1">
                    <a:lumMod val="75000"/>
                  </a:schemeClr>
                </a:solidFill>
              </a:rPr>
              <a:t>Siseministeerium</a:t>
            </a:r>
          </a:p>
        </p:txBody>
      </p:sp>
      <p:sp>
        <p:nvSpPr>
          <p:cNvPr id="4" name="Date Placeholder 3">
            <a:extLst>
              <a:ext uri="{FF2B5EF4-FFF2-40B4-BE49-F238E27FC236}">
                <a16:creationId xmlns:a16="http://schemas.microsoft.com/office/drawing/2014/main" id="{F6709102-6D3C-5A0E-B89E-CD92185A6056}"/>
              </a:ext>
            </a:extLst>
          </p:cNvPr>
          <p:cNvSpPr>
            <a:spLocks noGrp="1"/>
          </p:cNvSpPr>
          <p:nvPr>
            <p:ph type="dt" sz="half" idx="10"/>
          </p:nvPr>
        </p:nvSpPr>
        <p:spPr/>
        <p:txBody>
          <a:bodyPr/>
          <a:lstStyle/>
          <a:p>
            <a:endParaRPr lang="et-EE" dirty="0"/>
          </a:p>
        </p:txBody>
      </p:sp>
      <p:sp>
        <p:nvSpPr>
          <p:cNvPr id="8" name="Slide Number Placeholder 7">
            <a:extLst>
              <a:ext uri="{FF2B5EF4-FFF2-40B4-BE49-F238E27FC236}">
                <a16:creationId xmlns:a16="http://schemas.microsoft.com/office/drawing/2014/main" id="{995678C7-3D77-8846-DCB3-2248650894CC}"/>
              </a:ext>
            </a:extLst>
          </p:cNvPr>
          <p:cNvSpPr>
            <a:spLocks noGrp="1"/>
          </p:cNvSpPr>
          <p:nvPr>
            <p:ph type="sldNum" sz="quarter" idx="11"/>
          </p:nvPr>
        </p:nvSpPr>
        <p:spPr/>
        <p:txBody>
          <a:bodyPr/>
          <a:lstStyle/>
          <a:p>
            <a:pPr algn="l"/>
            <a:fld id="{225A551D-654A-4A19-8D78-C05E5488DAD8}" type="slidenum">
              <a:rPr lang="et-EE" smtClean="0"/>
              <a:pPr algn="l"/>
              <a:t>‹#›</a:t>
            </a:fld>
            <a:r>
              <a:rPr lang="et-EE"/>
              <a:t>/a</a:t>
            </a:r>
            <a:endParaRPr lang="et-EE" dirty="0"/>
          </a:p>
        </p:txBody>
      </p:sp>
    </p:spTree>
    <p:extLst>
      <p:ext uri="{BB962C8B-B14F-4D97-AF65-F5344CB8AC3E}">
        <p14:creationId xmlns:p14="http://schemas.microsoft.com/office/powerpoint/2010/main" val="76395494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Sisuslaid 2 tulbaga">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noAutofit/>
          </a:bodyPr>
          <a:lstStyle>
            <a:lvl1pPr>
              <a:defRPr>
                <a:solidFill>
                  <a:srgbClr val="002465"/>
                </a:solidFill>
              </a:defRPr>
            </a:lvl1pPr>
          </a:lstStyle>
          <a:p>
            <a:r>
              <a:rPr lang="en-US" dirty="0" err="1"/>
              <a:t>Pealkirjad</a:t>
            </a:r>
            <a:r>
              <a:rPr lang="en-US" dirty="0"/>
              <a:t> on 48pt</a:t>
            </a:r>
            <a:endParaRPr lang="et-EE" dirty="0"/>
          </a:p>
        </p:txBody>
      </p:sp>
      <p:sp>
        <p:nvSpPr>
          <p:cNvPr id="3" name="Content Placeholder 2"/>
          <p:cNvSpPr>
            <a:spLocks noGrp="1"/>
          </p:cNvSpPr>
          <p:nvPr>
            <p:ph sz="half" idx="1" hasCustomPrompt="1"/>
          </p:nvPr>
        </p:nvSpPr>
        <p:spPr>
          <a:xfrm>
            <a:off x="607615" y="1594275"/>
            <a:ext cx="5367272" cy="4738534"/>
          </a:xfrm>
        </p:spPr>
        <p:txBody>
          <a:bodyPr wrap="none">
            <a:noAutofit/>
          </a:bodyPr>
          <a:lstStyle>
            <a:lvl1pPr>
              <a:buClr>
                <a:srgbClr val="002060"/>
              </a:buClr>
              <a:defRPr sz="3700"/>
            </a:lvl1pPr>
            <a:lvl2pPr>
              <a:buClr>
                <a:srgbClr val="002060"/>
              </a:buClr>
              <a:defRPr sz="3200"/>
            </a:lvl2pPr>
            <a:lvl3pPr>
              <a:buClr>
                <a:srgbClr val="002060"/>
              </a:buClr>
              <a:defRPr sz="2700"/>
            </a:lvl3pPr>
            <a:lvl4pPr>
              <a:buClr>
                <a:srgbClr val="002060"/>
              </a:buClr>
              <a:defRPr sz="2400"/>
            </a:lvl4pPr>
            <a:lvl5pPr>
              <a:buClr>
                <a:srgbClr val="002060"/>
              </a:buClr>
              <a:defRPr sz="2400"/>
            </a:lvl5pPr>
            <a:lvl6pPr>
              <a:defRPr sz="2400"/>
            </a:lvl6pPr>
            <a:lvl7pPr>
              <a:defRPr sz="2400"/>
            </a:lvl7pPr>
            <a:lvl8pPr>
              <a:defRPr sz="2400"/>
            </a:lvl8pPr>
            <a:lvl9pPr>
              <a:defRPr sz="2400"/>
            </a:lvl9pPr>
          </a:lstStyle>
          <a:p>
            <a:pPr lvl="0"/>
            <a:r>
              <a:rPr lang="et-EE" dirty="0"/>
              <a:t>Loetelu</a:t>
            </a:r>
            <a:endParaRPr lang="en-US" dirty="0"/>
          </a:p>
          <a:p>
            <a:pPr lvl="1"/>
            <a:r>
              <a:rPr lang="et-EE" dirty="0"/>
              <a:t>Teine tase</a:t>
            </a:r>
            <a:endParaRPr lang="en-US" dirty="0"/>
          </a:p>
          <a:p>
            <a:pPr lvl="2"/>
            <a:r>
              <a:rPr lang="et-EE" dirty="0"/>
              <a:t>Kolmas tase</a:t>
            </a:r>
            <a:endParaRPr lang="en-US" dirty="0"/>
          </a:p>
          <a:p>
            <a:pPr lvl="3"/>
            <a:r>
              <a:rPr lang="et-EE" dirty="0"/>
              <a:t>Neljas tase</a:t>
            </a:r>
            <a:endParaRPr lang="en-US" dirty="0"/>
          </a:p>
          <a:p>
            <a:pPr lvl="4"/>
            <a:r>
              <a:rPr lang="et-EE" dirty="0"/>
              <a:t>Viies tase</a:t>
            </a:r>
          </a:p>
        </p:txBody>
      </p:sp>
      <p:sp>
        <p:nvSpPr>
          <p:cNvPr id="11" name="Content Placeholder 2"/>
          <p:cNvSpPr>
            <a:spLocks noGrp="1"/>
          </p:cNvSpPr>
          <p:nvPr>
            <p:ph sz="half" idx="13" hasCustomPrompt="1"/>
          </p:nvPr>
        </p:nvSpPr>
        <p:spPr>
          <a:xfrm>
            <a:off x="6189485" y="1605263"/>
            <a:ext cx="5367272" cy="4738534"/>
          </a:xfrm>
        </p:spPr>
        <p:txBody>
          <a:bodyPr wrap="none">
            <a:noAutofit/>
          </a:bodyPr>
          <a:lstStyle>
            <a:lvl1pPr>
              <a:buClr>
                <a:srgbClr val="002060"/>
              </a:buClr>
              <a:defRPr sz="3700">
                <a:solidFill>
                  <a:schemeClr val="tx1"/>
                </a:solidFill>
              </a:defRPr>
            </a:lvl1pPr>
            <a:lvl2pPr>
              <a:buClr>
                <a:srgbClr val="002060"/>
              </a:buClr>
              <a:defRPr sz="3200">
                <a:solidFill>
                  <a:schemeClr val="tx1"/>
                </a:solidFill>
              </a:defRPr>
            </a:lvl2pPr>
            <a:lvl3pPr>
              <a:buClr>
                <a:srgbClr val="002060"/>
              </a:buClr>
              <a:defRPr sz="2700">
                <a:solidFill>
                  <a:schemeClr val="tx1"/>
                </a:solidFill>
              </a:defRPr>
            </a:lvl3pPr>
            <a:lvl4pPr>
              <a:buClr>
                <a:srgbClr val="002060"/>
              </a:buClr>
              <a:defRPr sz="2400">
                <a:solidFill>
                  <a:schemeClr val="tx1"/>
                </a:solidFill>
              </a:defRPr>
            </a:lvl4pPr>
            <a:lvl5pPr>
              <a:buClr>
                <a:srgbClr val="002060"/>
              </a:buClr>
              <a:defRPr sz="2400">
                <a:solidFill>
                  <a:schemeClr val="tx1"/>
                </a:solidFill>
              </a:defRPr>
            </a:lvl5pPr>
            <a:lvl6pPr>
              <a:defRPr sz="2400"/>
            </a:lvl6pPr>
            <a:lvl7pPr>
              <a:defRPr sz="2400"/>
            </a:lvl7pPr>
            <a:lvl8pPr>
              <a:defRPr sz="2400"/>
            </a:lvl8pPr>
            <a:lvl9pPr>
              <a:defRPr sz="2400"/>
            </a:lvl9pPr>
          </a:lstStyle>
          <a:p>
            <a:pPr lvl="0"/>
            <a:r>
              <a:rPr lang="et-EE" dirty="0"/>
              <a:t>Loetelu</a:t>
            </a:r>
            <a:endParaRPr lang="en-US" dirty="0"/>
          </a:p>
          <a:p>
            <a:pPr lvl="1"/>
            <a:r>
              <a:rPr lang="et-EE" dirty="0"/>
              <a:t>Teine tase</a:t>
            </a:r>
            <a:endParaRPr lang="en-US" dirty="0"/>
          </a:p>
          <a:p>
            <a:pPr lvl="2"/>
            <a:r>
              <a:rPr lang="et-EE" dirty="0"/>
              <a:t>Kolmas tase</a:t>
            </a:r>
            <a:endParaRPr lang="en-US" dirty="0"/>
          </a:p>
          <a:p>
            <a:pPr lvl="3"/>
            <a:r>
              <a:rPr lang="et-EE" dirty="0"/>
              <a:t>Neljas tase</a:t>
            </a:r>
            <a:endParaRPr lang="en-US" dirty="0"/>
          </a:p>
          <a:p>
            <a:pPr lvl="4"/>
            <a:r>
              <a:rPr lang="et-EE" dirty="0"/>
              <a:t>Viies tase</a:t>
            </a:r>
          </a:p>
        </p:txBody>
      </p:sp>
      <p:sp>
        <p:nvSpPr>
          <p:cNvPr id="7" name="TextBox 6"/>
          <p:cNvSpPr txBox="1"/>
          <p:nvPr userDrawn="1"/>
        </p:nvSpPr>
        <p:spPr>
          <a:xfrm rot="-5400000">
            <a:off x="-706906" y="5383528"/>
            <a:ext cx="1968755" cy="338554"/>
          </a:xfrm>
          <a:prstGeom prst="rect">
            <a:avLst/>
          </a:prstGeom>
          <a:noFill/>
        </p:spPr>
        <p:txBody>
          <a:bodyPr wrap="square" rtlCol="0">
            <a:spAutoFit/>
          </a:bodyPr>
          <a:lstStyle/>
          <a:p>
            <a:r>
              <a:rPr lang="et-EE" sz="1600" dirty="0">
                <a:solidFill>
                  <a:schemeClr val="bg1">
                    <a:lumMod val="75000"/>
                  </a:schemeClr>
                </a:solidFill>
              </a:rPr>
              <a:t>Siseministeerium</a:t>
            </a:r>
          </a:p>
        </p:txBody>
      </p:sp>
      <p:sp>
        <p:nvSpPr>
          <p:cNvPr id="4" name="Date Placeholder 3">
            <a:extLst>
              <a:ext uri="{FF2B5EF4-FFF2-40B4-BE49-F238E27FC236}">
                <a16:creationId xmlns:a16="http://schemas.microsoft.com/office/drawing/2014/main" id="{C9973A8B-C2DF-850F-28FD-666D18A45D7A}"/>
              </a:ext>
            </a:extLst>
          </p:cNvPr>
          <p:cNvSpPr>
            <a:spLocks noGrp="1"/>
          </p:cNvSpPr>
          <p:nvPr>
            <p:ph type="dt" sz="half" idx="14"/>
          </p:nvPr>
        </p:nvSpPr>
        <p:spPr/>
        <p:txBody>
          <a:bodyPr/>
          <a:lstStyle/>
          <a:p>
            <a:endParaRPr lang="et-EE" dirty="0"/>
          </a:p>
        </p:txBody>
      </p:sp>
      <p:sp>
        <p:nvSpPr>
          <p:cNvPr id="5" name="Slide Number Placeholder 4">
            <a:extLst>
              <a:ext uri="{FF2B5EF4-FFF2-40B4-BE49-F238E27FC236}">
                <a16:creationId xmlns:a16="http://schemas.microsoft.com/office/drawing/2014/main" id="{DD1703F6-5486-D1FB-6685-3132E3ABC5DA}"/>
              </a:ext>
            </a:extLst>
          </p:cNvPr>
          <p:cNvSpPr>
            <a:spLocks noGrp="1"/>
          </p:cNvSpPr>
          <p:nvPr>
            <p:ph type="sldNum" sz="quarter" idx="15"/>
          </p:nvPr>
        </p:nvSpPr>
        <p:spPr/>
        <p:txBody>
          <a:bodyPr/>
          <a:lstStyle/>
          <a:p>
            <a:pPr algn="l"/>
            <a:fld id="{225A551D-654A-4A19-8D78-C05E5488DAD8}" type="slidenum">
              <a:rPr lang="et-EE" smtClean="0"/>
              <a:pPr algn="l"/>
              <a:t>‹#›</a:t>
            </a:fld>
            <a:r>
              <a:rPr lang="et-EE"/>
              <a:t>/a</a:t>
            </a:r>
            <a:endParaRPr lang="et-EE"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1_Sisuslaid 2 tulbaga">
    <p:bg>
      <p:bgPr>
        <a:blipFill dpi="0" rotWithShape="1">
          <a:blip r:embed="rId2">
            <a:lum/>
          </a:blip>
          <a:srcRect/>
          <a:stretch>
            <a:fillRect t="-25000" b="-25000"/>
          </a:stretch>
        </a:blip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noAutofit/>
          </a:bodyPr>
          <a:lstStyle>
            <a:lvl1pPr>
              <a:defRPr>
                <a:solidFill>
                  <a:schemeClr val="bg1"/>
                </a:solidFill>
              </a:defRPr>
            </a:lvl1pPr>
          </a:lstStyle>
          <a:p>
            <a:r>
              <a:rPr lang="en-US" dirty="0" err="1"/>
              <a:t>Pealkirjad</a:t>
            </a:r>
            <a:r>
              <a:rPr lang="en-US" dirty="0"/>
              <a:t> on 48pt</a:t>
            </a:r>
            <a:endParaRPr lang="et-EE" dirty="0"/>
          </a:p>
        </p:txBody>
      </p:sp>
      <p:sp>
        <p:nvSpPr>
          <p:cNvPr id="3" name="Content Placeholder 2"/>
          <p:cNvSpPr>
            <a:spLocks noGrp="1"/>
          </p:cNvSpPr>
          <p:nvPr>
            <p:ph sz="half" idx="1" hasCustomPrompt="1"/>
          </p:nvPr>
        </p:nvSpPr>
        <p:spPr>
          <a:xfrm>
            <a:off x="607615" y="1594275"/>
            <a:ext cx="5367272" cy="4738534"/>
          </a:xfrm>
        </p:spPr>
        <p:txBody>
          <a:bodyPr wrap="none">
            <a:noAutofit/>
          </a:bodyPr>
          <a:lstStyle>
            <a:lvl1pPr>
              <a:buClr>
                <a:schemeClr val="bg1"/>
              </a:buClr>
              <a:defRPr sz="3700">
                <a:solidFill>
                  <a:schemeClr val="bg1"/>
                </a:solidFill>
              </a:defRPr>
            </a:lvl1pPr>
            <a:lvl2pPr>
              <a:buClr>
                <a:schemeClr val="bg1"/>
              </a:buClr>
              <a:defRPr sz="3200">
                <a:solidFill>
                  <a:schemeClr val="bg1"/>
                </a:solidFill>
              </a:defRPr>
            </a:lvl2pPr>
            <a:lvl3pPr>
              <a:buClr>
                <a:schemeClr val="bg1"/>
              </a:buClr>
              <a:defRPr sz="2700">
                <a:solidFill>
                  <a:schemeClr val="bg1"/>
                </a:solidFill>
              </a:defRPr>
            </a:lvl3pPr>
            <a:lvl4pPr>
              <a:buClr>
                <a:schemeClr val="bg1"/>
              </a:buClr>
              <a:defRPr sz="2400">
                <a:solidFill>
                  <a:schemeClr val="bg1"/>
                </a:solidFill>
              </a:defRPr>
            </a:lvl4pPr>
            <a:lvl5pPr>
              <a:buClr>
                <a:schemeClr val="bg1"/>
              </a:buClr>
              <a:defRPr sz="2400">
                <a:solidFill>
                  <a:schemeClr val="bg1"/>
                </a:solidFill>
              </a:defRPr>
            </a:lvl5pPr>
            <a:lvl6pPr>
              <a:defRPr sz="2400"/>
            </a:lvl6pPr>
            <a:lvl7pPr>
              <a:defRPr sz="2400"/>
            </a:lvl7pPr>
            <a:lvl8pPr>
              <a:defRPr sz="2400"/>
            </a:lvl8pPr>
            <a:lvl9pPr>
              <a:defRPr sz="2400"/>
            </a:lvl9pPr>
          </a:lstStyle>
          <a:p>
            <a:pPr lvl="0"/>
            <a:r>
              <a:rPr lang="et-EE" dirty="0"/>
              <a:t>Loetelu</a:t>
            </a:r>
            <a:endParaRPr lang="en-US" dirty="0"/>
          </a:p>
          <a:p>
            <a:pPr lvl="1"/>
            <a:r>
              <a:rPr lang="et-EE" dirty="0"/>
              <a:t>Teine tase</a:t>
            </a:r>
            <a:endParaRPr lang="en-US" dirty="0"/>
          </a:p>
          <a:p>
            <a:pPr lvl="2"/>
            <a:r>
              <a:rPr lang="et-EE" dirty="0"/>
              <a:t>Kolmas tase</a:t>
            </a:r>
            <a:endParaRPr lang="en-US" dirty="0"/>
          </a:p>
          <a:p>
            <a:pPr lvl="3"/>
            <a:r>
              <a:rPr lang="et-EE" dirty="0"/>
              <a:t>Neljas tase</a:t>
            </a:r>
            <a:endParaRPr lang="en-US" dirty="0"/>
          </a:p>
          <a:p>
            <a:pPr lvl="4"/>
            <a:r>
              <a:rPr lang="et-EE" dirty="0"/>
              <a:t>Viies tase</a:t>
            </a:r>
          </a:p>
        </p:txBody>
      </p:sp>
      <p:sp>
        <p:nvSpPr>
          <p:cNvPr id="11" name="Content Placeholder 2"/>
          <p:cNvSpPr>
            <a:spLocks noGrp="1"/>
          </p:cNvSpPr>
          <p:nvPr>
            <p:ph sz="half" idx="13" hasCustomPrompt="1"/>
          </p:nvPr>
        </p:nvSpPr>
        <p:spPr>
          <a:xfrm>
            <a:off x="6189485" y="1605263"/>
            <a:ext cx="5367272" cy="4738534"/>
          </a:xfrm>
        </p:spPr>
        <p:txBody>
          <a:bodyPr wrap="none">
            <a:noAutofit/>
          </a:bodyPr>
          <a:lstStyle>
            <a:lvl1pPr>
              <a:buClr>
                <a:schemeClr val="bg1"/>
              </a:buClr>
              <a:defRPr sz="3700">
                <a:solidFill>
                  <a:schemeClr val="bg1"/>
                </a:solidFill>
              </a:defRPr>
            </a:lvl1pPr>
            <a:lvl2pPr>
              <a:buClr>
                <a:schemeClr val="bg1"/>
              </a:buClr>
              <a:defRPr sz="3200">
                <a:solidFill>
                  <a:schemeClr val="bg1"/>
                </a:solidFill>
              </a:defRPr>
            </a:lvl2pPr>
            <a:lvl3pPr>
              <a:buClr>
                <a:schemeClr val="bg1"/>
              </a:buClr>
              <a:defRPr sz="2700">
                <a:solidFill>
                  <a:schemeClr val="bg1"/>
                </a:solidFill>
              </a:defRPr>
            </a:lvl3pPr>
            <a:lvl4pPr>
              <a:buClr>
                <a:schemeClr val="bg1"/>
              </a:buClr>
              <a:defRPr sz="2400">
                <a:solidFill>
                  <a:schemeClr val="bg1"/>
                </a:solidFill>
              </a:defRPr>
            </a:lvl4pPr>
            <a:lvl5pPr>
              <a:buClr>
                <a:schemeClr val="bg1"/>
              </a:buClr>
              <a:defRPr sz="2400">
                <a:solidFill>
                  <a:schemeClr val="bg1"/>
                </a:solidFill>
              </a:defRPr>
            </a:lvl5pPr>
            <a:lvl6pPr>
              <a:defRPr sz="2400"/>
            </a:lvl6pPr>
            <a:lvl7pPr>
              <a:defRPr sz="2400"/>
            </a:lvl7pPr>
            <a:lvl8pPr>
              <a:defRPr sz="2400"/>
            </a:lvl8pPr>
            <a:lvl9pPr>
              <a:defRPr sz="2400"/>
            </a:lvl9pPr>
          </a:lstStyle>
          <a:p>
            <a:pPr lvl="0"/>
            <a:r>
              <a:rPr lang="et-EE" dirty="0"/>
              <a:t>Loetelu</a:t>
            </a:r>
            <a:endParaRPr lang="en-US" dirty="0"/>
          </a:p>
          <a:p>
            <a:pPr lvl="1"/>
            <a:r>
              <a:rPr lang="et-EE" dirty="0"/>
              <a:t>Teine tase</a:t>
            </a:r>
            <a:endParaRPr lang="en-US" dirty="0"/>
          </a:p>
          <a:p>
            <a:pPr lvl="2"/>
            <a:r>
              <a:rPr lang="et-EE" dirty="0"/>
              <a:t>Kolmas tase</a:t>
            </a:r>
            <a:endParaRPr lang="en-US" dirty="0"/>
          </a:p>
          <a:p>
            <a:pPr lvl="3"/>
            <a:r>
              <a:rPr lang="et-EE" dirty="0"/>
              <a:t>Neljas tase</a:t>
            </a:r>
            <a:endParaRPr lang="en-US" dirty="0"/>
          </a:p>
          <a:p>
            <a:pPr lvl="4"/>
            <a:r>
              <a:rPr lang="et-EE" dirty="0"/>
              <a:t>Viies tase</a:t>
            </a:r>
          </a:p>
        </p:txBody>
      </p:sp>
      <p:sp>
        <p:nvSpPr>
          <p:cNvPr id="7" name="TextBox 6"/>
          <p:cNvSpPr txBox="1"/>
          <p:nvPr userDrawn="1"/>
        </p:nvSpPr>
        <p:spPr>
          <a:xfrm rot="-5400000">
            <a:off x="-706906" y="5383528"/>
            <a:ext cx="1968755" cy="338554"/>
          </a:xfrm>
          <a:prstGeom prst="rect">
            <a:avLst/>
          </a:prstGeom>
          <a:noFill/>
        </p:spPr>
        <p:txBody>
          <a:bodyPr wrap="square" rtlCol="0">
            <a:spAutoFit/>
          </a:bodyPr>
          <a:lstStyle/>
          <a:p>
            <a:r>
              <a:rPr lang="et-EE" sz="1600" dirty="0">
                <a:solidFill>
                  <a:schemeClr val="bg1">
                    <a:lumMod val="75000"/>
                  </a:schemeClr>
                </a:solidFill>
              </a:rPr>
              <a:t>Siseministeerium</a:t>
            </a:r>
          </a:p>
        </p:txBody>
      </p:sp>
      <p:sp>
        <p:nvSpPr>
          <p:cNvPr id="4" name="Date Placeholder 3">
            <a:extLst>
              <a:ext uri="{FF2B5EF4-FFF2-40B4-BE49-F238E27FC236}">
                <a16:creationId xmlns:a16="http://schemas.microsoft.com/office/drawing/2014/main" id="{C9973A8B-C2DF-850F-28FD-666D18A45D7A}"/>
              </a:ext>
            </a:extLst>
          </p:cNvPr>
          <p:cNvSpPr>
            <a:spLocks noGrp="1"/>
          </p:cNvSpPr>
          <p:nvPr>
            <p:ph type="dt" sz="half" idx="14"/>
          </p:nvPr>
        </p:nvSpPr>
        <p:spPr/>
        <p:txBody>
          <a:bodyPr/>
          <a:lstStyle/>
          <a:p>
            <a:endParaRPr lang="et-EE" dirty="0"/>
          </a:p>
        </p:txBody>
      </p:sp>
      <p:sp>
        <p:nvSpPr>
          <p:cNvPr id="5" name="Slide Number Placeholder 4">
            <a:extLst>
              <a:ext uri="{FF2B5EF4-FFF2-40B4-BE49-F238E27FC236}">
                <a16:creationId xmlns:a16="http://schemas.microsoft.com/office/drawing/2014/main" id="{DD1703F6-5486-D1FB-6685-3132E3ABC5DA}"/>
              </a:ext>
            </a:extLst>
          </p:cNvPr>
          <p:cNvSpPr>
            <a:spLocks noGrp="1"/>
          </p:cNvSpPr>
          <p:nvPr>
            <p:ph type="sldNum" sz="quarter" idx="15"/>
          </p:nvPr>
        </p:nvSpPr>
        <p:spPr/>
        <p:txBody>
          <a:bodyPr/>
          <a:lstStyle/>
          <a:p>
            <a:pPr algn="l"/>
            <a:fld id="{225A551D-654A-4A19-8D78-C05E5488DAD8}" type="slidenum">
              <a:rPr lang="et-EE" smtClean="0"/>
              <a:pPr algn="l"/>
              <a:t>‹#›</a:t>
            </a:fld>
            <a:r>
              <a:rPr lang="et-EE"/>
              <a:t>/a</a:t>
            </a:r>
            <a:endParaRPr lang="et-EE" dirty="0"/>
          </a:p>
        </p:txBody>
      </p:sp>
    </p:spTree>
    <p:extLst>
      <p:ext uri="{BB962C8B-B14F-4D97-AF65-F5344CB8AC3E}">
        <p14:creationId xmlns:p14="http://schemas.microsoft.com/office/powerpoint/2010/main" val="143803855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Sisuslaid kolme tulbaga">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noAutofit/>
          </a:bodyPr>
          <a:lstStyle>
            <a:lvl1pPr>
              <a:defRPr>
                <a:solidFill>
                  <a:srgbClr val="002465"/>
                </a:solidFill>
              </a:defRPr>
            </a:lvl1pPr>
          </a:lstStyle>
          <a:p>
            <a:r>
              <a:rPr lang="en-US" dirty="0" err="1"/>
              <a:t>Pealkirjad</a:t>
            </a:r>
            <a:r>
              <a:rPr lang="en-US" dirty="0"/>
              <a:t> on 48pt</a:t>
            </a:r>
            <a:endParaRPr lang="et-EE" dirty="0"/>
          </a:p>
        </p:txBody>
      </p:sp>
      <p:sp>
        <p:nvSpPr>
          <p:cNvPr id="13" name="Content Placeholder 2"/>
          <p:cNvSpPr>
            <a:spLocks noGrp="1"/>
          </p:cNvSpPr>
          <p:nvPr>
            <p:ph sz="half" idx="15" hasCustomPrompt="1"/>
          </p:nvPr>
        </p:nvSpPr>
        <p:spPr>
          <a:xfrm>
            <a:off x="4322912" y="1581745"/>
            <a:ext cx="3524325" cy="4738534"/>
          </a:xfrm>
        </p:spPr>
        <p:txBody>
          <a:bodyPr wrap="none">
            <a:noAutofit/>
          </a:bodyPr>
          <a:lstStyle>
            <a:lvl1pPr>
              <a:buClr>
                <a:srgbClr val="002465"/>
              </a:buClr>
              <a:defRPr sz="3700"/>
            </a:lvl1pPr>
            <a:lvl2pPr>
              <a:buClr>
                <a:srgbClr val="002465"/>
              </a:buClr>
              <a:defRPr sz="3200"/>
            </a:lvl2pPr>
            <a:lvl3pPr>
              <a:buClr>
                <a:srgbClr val="002465"/>
              </a:buClr>
              <a:defRPr sz="2700"/>
            </a:lvl3pPr>
            <a:lvl4pPr>
              <a:buClr>
                <a:srgbClr val="002465"/>
              </a:buClr>
              <a:defRPr sz="2400"/>
            </a:lvl4pPr>
            <a:lvl5pPr>
              <a:buClr>
                <a:srgbClr val="002465"/>
              </a:buClr>
              <a:defRPr sz="2400"/>
            </a:lvl5pPr>
            <a:lvl6pPr>
              <a:defRPr sz="2400"/>
            </a:lvl6pPr>
            <a:lvl7pPr>
              <a:defRPr sz="2400"/>
            </a:lvl7pPr>
            <a:lvl8pPr>
              <a:defRPr sz="2400"/>
            </a:lvl8pPr>
            <a:lvl9pPr>
              <a:defRPr sz="2400"/>
            </a:lvl9pPr>
          </a:lstStyle>
          <a:p>
            <a:pPr lvl="0"/>
            <a:r>
              <a:rPr lang="et-EE" dirty="0"/>
              <a:t>Loetelu</a:t>
            </a:r>
            <a:endParaRPr lang="en-US" dirty="0"/>
          </a:p>
          <a:p>
            <a:pPr lvl="1"/>
            <a:r>
              <a:rPr lang="et-EE" dirty="0"/>
              <a:t>Teine tase</a:t>
            </a:r>
            <a:endParaRPr lang="en-US" dirty="0"/>
          </a:p>
          <a:p>
            <a:pPr lvl="2"/>
            <a:r>
              <a:rPr lang="et-EE" dirty="0"/>
              <a:t>Kolmas tase</a:t>
            </a:r>
            <a:endParaRPr lang="en-US" dirty="0"/>
          </a:p>
          <a:p>
            <a:pPr lvl="3"/>
            <a:r>
              <a:rPr lang="et-EE" dirty="0"/>
              <a:t>Neljas tase</a:t>
            </a:r>
            <a:endParaRPr lang="en-US" dirty="0"/>
          </a:p>
          <a:p>
            <a:pPr lvl="4"/>
            <a:r>
              <a:rPr lang="et-EE" dirty="0"/>
              <a:t>Viies tase</a:t>
            </a:r>
          </a:p>
        </p:txBody>
      </p:sp>
      <p:sp>
        <p:nvSpPr>
          <p:cNvPr id="14" name="Content Placeholder 2"/>
          <p:cNvSpPr>
            <a:spLocks noGrp="1"/>
          </p:cNvSpPr>
          <p:nvPr>
            <p:ph sz="half" idx="16" hasCustomPrompt="1"/>
          </p:nvPr>
        </p:nvSpPr>
        <p:spPr>
          <a:xfrm>
            <a:off x="8020373" y="1594275"/>
            <a:ext cx="3524325" cy="4738534"/>
          </a:xfrm>
        </p:spPr>
        <p:txBody>
          <a:bodyPr wrap="none">
            <a:noAutofit/>
          </a:bodyPr>
          <a:lstStyle>
            <a:lvl1pPr>
              <a:buClr>
                <a:srgbClr val="002465"/>
              </a:buClr>
              <a:defRPr sz="3700"/>
            </a:lvl1pPr>
            <a:lvl2pPr>
              <a:buClr>
                <a:srgbClr val="002465"/>
              </a:buClr>
              <a:defRPr sz="3200"/>
            </a:lvl2pPr>
            <a:lvl3pPr>
              <a:buClr>
                <a:srgbClr val="002465"/>
              </a:buClr>
              <a:defRPr sz="2700"/>
            </a:lvl3pPr>
            <a:lvl4pPr>
              <a:buClr>
                <a:srgbClr val="002465"/>
              </a:buClr>
              <a:defRPr sz="2400"/>
            </a:lvl4pPr>
            <a:lvl5pPr>
              <a:buClr>
                <a:srgbClr val="0064B9"/>
              </a:buClr>
              <a:defRPr sz="2400"/>
            </a:lvl5pPr>
            <a:lvl6pPr>
              <a:defRPr sz="2400"/>
            </a:lvl6pPr>
            <a:lvl7pPr>
              <a:defRPr sz="2400"/>
            </a:lvl7pPr>
            <a:lvl8pPr>
              <a:defRPr sz="2400"/>
            </a:lvl8pPr>
            <a:lvl9pPr>
              <a:defRPr sz="2400"/>
            </a:lvl9pPr>
          </a:lstStyle>
          <a:p>
            <a:pPr lvl="0"/>
            <a:r>
              <a:rPr lang="et-EE" dirty="0"/>
              <a:t>Loetelu</a:t>
            </a:r>
            <a:endParaRPr lang="en-US" dirty="0"/>
          </a:p>
          <a:p>
            <a:pPr lvl="1"/>
            <a:r>
              <a:rPr lang="et-EE" dirty="0"/>
              <a:t>Teine tase</a:t>
            </a:r>
            <a:endParaRPr lang="en-US" dirty="0"/>
          </a:p>
          <a:p>
            <a:pPr lvl="2"/>
            <a:r>
              <a:rPr lang="et-EE" dirty="0"/>
              <a:t>Kolmas tase</a:t>
            </a:r>
            <a:endParaRPr lang="en-US" dirty="0"/>
          </a:p>
          <a:p>
            <a:pPr lvl="3"/>
            <a:r>
              <a:rPr lang="et-EE" dirty="0"/>
              <a:t>Neljas tase</a:t>
            </a:r>
            <a:endParaRPr lang="en-US" dirty="0"/>
          </a:p>
        </p:txBody>
      </p:sp>
      <p:sp>
        <p:nvSpPr>
          <p:cNvPr id="16" name="Content Placeholder 2"/>
          <p:cNvSpPr>
            <a:spLocks noGrp="1"/>
          </p:cNvSpPr>
          <p:nvPr>
            <p:ph sz="half" idx="17" hasCustomPrompt="1"/>
          </p:nvPr>
        </p:nvSpPr>
        <p:spPr>
          <a:xfrm>
            <a:off x="607616" y="1591541"/>
            <a:ext cx="3524325" cy="4738534"/>
          </a:xfrm>
        </p:spPr>
        <p:txBody>
          <a:bodyPr wrap="none">
            <a:noAutofit/>
          </a:bodyPr>
          <a:lstStyle>
            <a:lvl1pPr>
              <a:buClr>
                <a:srgbClr val="002465"/>
              </a:buClr>
              <a:defRPr sz="3700"/>
            </a:lvl1pPr>
            <a:lvl2pPr>
              <a:buClr>
                <a:srgbClr val="002465"/>
              </a:buClr>
              <a:defRPr sz="3200"/>
            </a:lvl2pPr>
            <a:lvl3pPr>
              <a:buClr>
                <a:srgbClr val="002465"/>
              </a:buClr>
              <a:defRPr sz="2700"/>
            </a:lvl3pPr>
            <a:lvl4pPr>
              <a:buClr>
                <a:srgbClr val="002465"/>
              </a:buClr>
              <a:defRPr sz="2400"/>
            </a:lvl4pPr>
            <a:lvl5pPr>
              <a:buClr>
                <a:srgbClr val="002465"/>
              </a:buClr>
              <a:defRPr sz="2400"/>
            </a:lvl5pPr>
            <a:lvl6pPr>
              <a:defRPr sz="2400"/>
            </a:lvl6pPr>
            <a:lvl7pPr>
              <a:defRPr sz="2400"/>
            </a:lvl7pPr>
            <a:lvl8pPr>
              <a:defRPr sz="2400"/>
            </a:lvl8pPr>
            <a:lvl9pPr>
              <a:defRPr sz="2400"/>
            </a:lvl9pPr>
          </a:lstStyle>
          <a:p>
            <a:pPr lvl="0"/>
            <a:r>
              <a:rPr lang="et-EE" dirty="0"/>
              <a:t>Loetelu</a:t>
            </a:r>
            <a:endParaRPr lang="en-US" dirty="0"/>
          </a:p>
          <a:p>
            <a:pPr lvl="1"/>
            <a:r>
              <a:rPr lang="et-EE" dirty="0"/>
              <a:t>Teine tase</a:t>
            </a:r>
            <a:endParaRPr lang="en-US" dirty="0"/>
          </a:p>
          <a:p>
            <a:pPr lvl="2"/>
            <a:r>
              <a:rPr lang="et-EE" dirty="0"/>
              <a:t>Kolmas tase</a:t>
            </a:r>
            <a:endParaRPr lang="en-US" dirty="0"/>
          </a:p>
          <a:p>
            <a:pPr lvl="3"/>
            <a:r>
              <a:rPr lang="et-EE" dirty="0"/>
              <a:t>Neljas tase</a:t>
            </a:r>
            <a:endParaRPr lang="en-US" dirty="0"/>
          </a:p>
          <a:p>
            <a:pPr lvl="4"/>
            <a:r>
              <a:rPr lang="et-EE" dirty="0"/>
              <a:t>Viies tase</a:t>
            </a:r>
          </a:p>
        </p:txBody>
      </p:sp>
      <p:sp>
        <p:nvSpPr>
          <p:cNvPr id="10" name="TextBox 9"/>
          <p:cNvSpPr txBox="1"/>
          <p:nvPr userDrawn="1"/>
        </p:nvSpPr>
        <p:spPr>
          <a:xfrm rot="-5400000">
            <a:off x="-742910" y="5347524"/>
            <a:ext cx="2040763" cy="338554"/>
          </a:xfrm>
          <a:prstGeom prst="rect">
            <a:avLst/>
          </a:prstGeom>
          <a:noFill/>
        </p:spPr>
        <p:txBody>
          <a:bodyPr wrap="square" rtlCol="0">
            <a:spAutoFit/>
          </a:bodyPr>
          <a:lstStyle/>
          <a:p>
            <a:r>
              <a:rPr lang="et-EE" sz="1600" dirty="0">
                <a:solidFill>
                  <a:schemeClr val="bg1">
                    <a:lumMod val="75000"/>
                  </a:schemeClr>
                </a:solidFill>
              </a:rPr>
              <a:t>Siseministeerium</a:t>
            </a:r>
          </a:p>
        </p:txBody>
      </p:sp>
      <p:sp>
        <p:nvSpPr>
          <p:cNvPr id="3" name="Date Placeholder 2">
            <a:extLst>
              <a:ext uri="{FF2B5EF4-FFF2-40B4-BE49-F238E27FC236}">
                <a16:creationId xmlns:a16="http://schemas.microsoft.com/office/drawing/2014/main" id="{D35E9A2B-D99D-A19C-CD26-1C185EDC3E94}"/>
              </a:ext>
            </a:extLst>
          </p:cNvPr>
          <p:cNvSpPr>
            <a:spLocks noGrp="1"/>
          </p:cNvSpPr>
          <p:nvPr>
            <p:ph type="dt" sz="half" idx="18"/>
          </p:nvPr>
        </p:nvSpPr>
        <p:spPr/>
        <p:txBody>
          <a:bodyPr/>
          <a:lstStyle/>
          <a:p>
            <a:endParaRPr lang="et-EE" dirty="0"/>
          </a:p>
        </p:txBody>
      </p:sp>
      <p:sp>
        <p:nvSpPr>
          <p:cNvPr id="4" name="Slide Number Placeholder 3">
            <a:extLst>
              <a:ext uri="{FF2B5EF4-FFF2-40B4-BE49-F238E27FC236}">
                <a16:creationId xmlns:a16="http://schemas.microsoft.com/office/drawing/2014/main" id="{2140BED8-5463-F7D7-590F-609ECDEE06CC}"/>
              </a:ext>
            </a:extLst>
          </p:cNvPr>
          <p:cNvSpPr>
            <a:spLocks noGrp="1"/>
          </p:cNvSpPr>
          <p:nvPr>
            <p:ph type="sldNum" sz="quarter" idx="19"/>
          </p:nvPr>
        </p:nvSpPr>
        <p:spPr/>
        <p:txBody>
          <a:bodyPr/>
          <a:lstStyle/>
          <a:p>
            <a:pPr algn="l"/>
            <a:fld id="{225A551D-654A-4A19-8D78-C05E5488DAD8}" type="slidenum">
              <a:rPr lang="et-EE" smtClean="0"/>
              <a:pPr algn="l"/>
              <a:t>‹#›</a:t>
            </a:fld>
            <a:r>
              <a:rPr lang="et-EE"/>
              <a:t>/a</a:t>
            </a:r>
            <a:endParaRPr lang="et-EE" dirty="0"/>
          </a:p>
        </p:txBody>
      </p:sp>
    </p:spTree>
    <p:extLst>
      <p:ext uri="{BB962C8B-B14F-4D97-AF65-F5344CB8AC3E}">
        <p14:creationId xmlns:p14="http://schemas.microsoft.com/office/powerpoint/2010/main" val="325837746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1_Sisuslaid kolme tulbaga">
    <p:bg>
      <p:bgPr>
        <a:blipFill dpi="0" rotWithShape="1">
          <a:blip r:embed="rId2">
            <a:lum/>
          </a:blip>
          <a:srcRect/>
          <a:stretch>
            <a:fillRect t="-25000" b="-25000"/>
          </a:stretch>
        </a:blip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noAutofit/>
          </a:bodyPr>
          <a:lstStyle>
            <a:lvl1pPr>
              <a:defRPr>
                <a:solidFill>
                  <a:schemeClr val="bg1"/>
                </a:solidFill>
              </a:defRPr>
            </a:lvl1pPr>
          </a:lstStyle>
          <a:p>
            <a:r>
              <a:rPr lang="en-US" dirty="0" err="1"/>
              <a:t>Pealkirjad</a:t>
            </a:r>
            <a:r>
              <a:rPr lang="en-US" dirty="0"/>
              <a:t> on 48pt</a:t>
            </a:r>
            <a:endParaRPr lang="et-EE" dirty="0"/>
          </a:p>
        </p:txBody>
      </p:sp>
      <p:sp>
        <p:nvSpPr>
          <p:cNvPr id="13" name="Content Placeholder 2"/>
          <p:cNvSpPr>
            <a:spLocks noGrp="1"/>
          </p:cNvSpPr>
          <p:nvPr>
            <p:ph sz="half" idx="15" hasCustomPrompt="1"/>
          </p:nvPr>
        </p:nvSpPr>
        <p:spPr>
          <a:xfrm>
            <a:off x="4322912" y="1581745"/>
            <a:ext cx="3524325" cy="4738534"/>
          </a:xfrm>
        </p:spPr>
        <p:txBody>
          <a:bodyPr wrap="none">
            <a:noAutofit/>
          </a:bodyPr>
          <a:lstStyle>
            <a:lvl1pPr>
              <a:buClr>
                <a:schemeClr val="bg1"/>
              </a:buClr>
              <a:defRPr sz="3700">
                <a:solidFill>
                  <a:schemeClr val="bg1"/>
                </a:solidFill>
              </a:defRPr>
            </a:lvl1pPr>
            <a:lvl2pPr>
              <a:buClr>
                <a:schemeClr val="bg1"/>
              </a:buClr>
              <a:defRPr sz="3200">
                <a:solidFill>
                  <a:schemeClr val="bg1"/>
                </a:solidFill>
              </a:defRPr>
            </a:lvl2pPr>
            <a:lvl3pPr>
              <a:buClr>
                <a:schemeClr val="bg1"/>
              </a:buClr>
              <a:defRPr sz="2700">
                <a:solidFill>
                  <a:schemeClr val="bg1"/>
                </a:solidFill>
              </a:defRPr>
            </a:lvl3pPr>
            <a:lvl4pPr>
              <a:buClr>
                <a:schemeClr val="bg1"/>
              </a:buClr>
              <a:defRPr sz="2400">
                <a:solidFill>
                  <a:schemeClr val="bg1"/>
                </a:solidFill>
              </a:defRPr>
            </a:lvl4pPr>
            <a:lvl5pPr>
              <a:buClr>
                <a:schemeClr val="bg1"/>
              </a:buClr>
              <a:defRPr sz="2400">
                <a:solidFill>
                  <a:schemeClr val="bg1"/>
                </a:solidFill>
              </a:defRPr>
            </a:lvl5pPr>
            <a:lvl6pPr>
              <a:defRPr sz="2400"/>
            </a:lvl6pPr>
            <a:lvl7pPr>
              <a:defRPr sz="2400"/>
            </a:lvl7pPr>
            <a:lvl8pPr>
              <a:defRPr sz="2400"/>
            </a:lvl8pPr>
            <a:lvl9pPr>
              <a:defRPr sz="2400"/>
            </a:lvl9pPr>
          </a:lstStyle>
          <a:p>
            <a:pPr lvl="0"/>
            <a:r>
              <a:rPr lang="et-EE" dirty="0"/>
              <a:t>Loetelu</a:t>
            </a:r>
            <a:endParaRPr lang="en-US" dirty="0"/>
          </a:p>
          <a:p>
            <a:pPr lvl="1"/>
            <a:r>
              <a:rPr lang="et-EE" dirty="0"/>
              <a:t>Teine tase</a:t>
            </a:r>
            <a:endParaRPr lang="en-US" dirty="0"/>
          </a:p>
          <a:p>
            <a:pPr lvl="2"/>
            <a:r>
              <a:rPr lang="et-EE" dirty="0"/>
              <a:t>Kolmas tase</a:t>
            </a:r>
            <a:endParaRPr lang="en-US" dirty="0"/>
          </a:p>
          <a:p>
            <a:pPr lvl="3"/>
            <a:r>
              <a:rPr lang="et-EE" dirty="0"/>
              <a:t>Neljas tase</a:t>
            </a:r>
            <a:endParaRPr lang="en-US" dirty="0"/>
          </a:p>
          <a:p>
            <a:pPr lvl="4"/>
            <a:r>
              <a:rPr lang="et-EE" dirty="0"/>
              <a:t>Viies tase</a:t>
            </a:r>
          </a:p>
        </p:txBody>
      </p:sp>
      <p:sp>
        <p:nvSpPr>
          <p:cNvPr id="14" name="Content Placeholder 2"/>
          <p:cNvSpPr>
            <a:spLocks noGrp="1"/>
          </p:cNvSpPr>
          <p:nvPr>
            <p:ph sz="half" idx="16" hasCustomPrompt="1"/>
          </p:nvPr>
        </p:nvSpPr>
        <p:spPr>
          <a:xfrm>
            <a:off x="8020373" y="1594275"/>
            <a:ext cx="3524325" cy="4738534"/>
          </a:xfrm>
        </p:spPr>
        <p:txBody>
          <a:bodyPr wrap="none">
            <a:noAutofit/>
          </a:bodyPr>
          <a:lstStyle>
            <a:lvl1pPr>
              <a:buClr>
                <a:schemeClr val="bg1"/>
              </a:buClr>
              <a:defRPr lang="en-US" dirty="0">
                <a:solidFill>
                  <a:schemeClr val="bg1"/>
                </a:solidFill>
              </a:defRPr>
            </a:lvl1pPr>
            <a:lvl2pPr>
              <a:buClr>
                <a:schemeClr val="bg1"/>
              </a:buClr>
              <a:defRPr lang="en-US" dirty="0">
                <a:solidFill>
                  <a:schemeClr val="bg1"/>
                </a:solidFill>
              </a:defRPr>
            </a:lvl2pPr>
            <a:lvl3pPr>
              <a:buClr>
                <a:schemeClr val="bg1"/>
              </a:buClr>
              <a:defRPr lang="en-US" dirty="0">
                <a:solidFill>
                  <a:schemeClr val="bg1"/>
                </a:solidFill>
              </a:defRPr>
            </a:lvl3pPr>
            <a:lvl4pPr>
              <a:buClr>
                <a:schemeClr val="bg1"/>
              </a:buClr>
              <a:defRPr lang="en-US" dirty="0">
                <a:solidFill>
                  <a:schemeClr val="bg1"/>
                </a:solidFill>
              </a:defRPr>
            </a:lvl4pPr>
            <a:lvl5pPr>
              <a:buClr>
                <a:srgbClr val="0064B9"/>
              </a:buClr>
              <a:defRPr sz="2400"/>
            </a:lvl5pPr>
            <a:lvl6pPr>
              <a:defRPr sz="2400"/>
            </a:lvl6pPr>
            <a:lvl7pPr>
              <a:defRPr sz="2400"/>
            </a:lvl7pPr>
            <a:lvl8pPr>
              <a:defRPr sz="2400"/>
            </a:lvl8pPr>
            <a:lvl9pPr>
              <a:defRPr sz="2400"/>
            </a:lvl9pPr>
          </a:lstStyle>
          <a:p>
            <a:pPr lvl="0"/>
            <a:r>
              <a:rPr lang="et-EE" dirty="0"/>
              <a:t>Loetelu</a:t>
            </a:r>
            <a:endParaRPr lang="en-US" dirty="0"/>
          </a:p>
          <a:p>
            <a:pPr lvl="1"/>
            <a:r>
              <a:rPr lang="et-EE" dirty="0"/>
              <a:t>Teine tase</a:t>
            </a:r>
            <a:endParaRPr lang="en-US" dirty="0"/>
          </a:p>
          <a:p>
            <a:pPr lvl="2"/>
            <a:r>
              <a:rPr lang="et-EE" dirty="0"/>
              <a:t>Kolmas tase</a:t>
            </a:r>
            <a:endParaRPr lang="en-US" dirty="0"/>
          </a:p>
          <a:p>
            <a:pPr lvl="3"/>
            <a:r>
              <a:rPr lang="et-EE" dirty="0"/>
              <a:t>Neljas tase</a:t>
            </a:r>
            <a:endParaRPr lang="en-US" dirty="0"/>
          </a:p>
        </p:txBody>
      </p:sp>
      <p:sp>
        <p:nvSpPr>
          <p:cNvPr id="16" name="Content Placeholder 2"/>
          <p:cNvSpPr>
            <a:spLocks noGrp="1"/>
          </p:cNvSpPr>
          <p:nvPr>
            <p:ph sz="half" idx="17" hasCustomPrompt="1"/>
          </p:nvPr>
        </p:nvSpPr>
        <p:spPr>
          <a:xfrm>
            <a:off x="607616" y="1591541"/>
            <a:ext cx="3524325" cy="4738534"/>
          </a:xfrm>
        </p:spPr>
        <p:txBody>
          <a:bodyPr wrap="none">
            <a:noAutofit/>
          </a:bodyPr>
          <a:lstStyle>
            <a:lvl1pPr>
              <a:buClr>
                <a:schemeClr val="bg1"/>
              </a:buClr>
              <a:defRPr sz="3700">
                <a:solidFill>
                  <a:schemeClr val="bg1"/>
                </a:solidFill>
              </a:defRPr>
            </a:lvl1pPr>
            <a:lvl2pPr>
              <a:buClr>
                <a:schemeClr val="bg1"/>
              </a:buClr>
              <a:defRPr sz="3200">
                <a:solidFill>
                  <a:schemeClr val="bg1"/>
                </a:solidFill>
              </a:defRPr>
            </a:lvl2pPr>
            <a:lvl3pPr>
              <a:buClr>
                <a:schemeClr val="bg1"/>
              </a:buClr>
              <a:defRPr sz="2700">
                <a:solidFill>
                  <a:schemeClr val="bg1"/>
                </a:solidFill>
              </a:defRPr>
            </a:lvl3pPr>
            <a:lvl4pPr>
              <a:buClr>
                <a:schemeClr val="bg1"/>
              </a:buClr>
              <a:defRPr sz="2400">
                <a:solidFill>
                  <a:schemeClr val="bg1"/>
                </a:solidFill>
              </a:defRPr>
            </a:lvl4pPr>
            <a:lvl5pPr>
              <a:buClr>
                <a:schemeClr val="bg1"/>
              </a:buClr>
              <a:defRPr sz="2400">
                <a:solidFill>
                  <a:schemeClr val="bg1"/>
                </a:solidFill>
              </a:defRPr>
            </a:lvl5pPr>
            <a:lvl6pPr>
              <a:defRPr sz="2400"/>
            </a:lvl6pPr>
            <a:lvl7pPr>
              <a:defRPr sz="2400"/>
            </a:lvl7pPr>
            <a:lvl8pPr>
              <a:defRPr sz="2400"/>
            </a:lvl8pPr>
            <a:lvl9pPr>
              <a:defRPr sz="2400"/>
            </a:lvl9pPr>
          </a:lstStyle>
          <a:p>
            <a:pPr lvl="0"/>
            <a:r>
              <a:rPr lang="et-EE" dirty="0"/>
              <a:t>Loetelu</a:t>
            </a:r>
            <a:endParaRPr lang="en-US" dirty="0"/>
          </a:p>
          <a:p>
            <a:pPr lvl="1"/>
            <a:r>
              <a:rPr lang="et-EE" dirty="0"/>
              <a:t>Teine tase</a:t>
            </a:r>
            <a:endParaRPr lang="en-US" dirty="0"/>
          </a:p>
          <a:p>
            <a:pPr lvl="2"/>
            <a:r>
              <a:rPr lang="et-EE" dirty="0"/>
              <a:t>Kolmas tase</a:t>
            </a:r>
            <a:endParaRPr lang="en-US" dirty="0"/>
          </a:p>
          <a:p>
            <a:pPr lvl="3"/>
            <a:r>
              <a:rPr lang="et-EE" dirty="0"/>
              <a:t>Neljas tase</a:t>
            </a:r>
            <a:endParaRPr lang="en-US" dirty="0"/>
          </a:p>
          <a:p>
            <a:pPr lvl="4"/>
            <a:r>
              <a:rPr lang="et-EE" dirty="0"/>
              <a:t>Viies tase</a:t>
            </a:r>
          </a:p>
        </p:txBody>
      </p:sp>
      <p:sp>
        <p:nvSpPr>
          <p:cNvPr id="10" name="TextBox 9"/>
          <p:cNvSpPr txBox="1"/>
          <p:nvPr userDrawn="1"/>
        </p:nvSpPr>
        <p:spPr>
          <a:xfrm rot="-5400000">
            <a:off x="-742910" y="5347524"/>
            <a:ext cx="2040763" cy="338554"/>
          </a:xfrm>
          <a:prstGeom prst="rect">
            <a:avLst/>
          </a:prstGeom>
          <a:noFill/>
        </p:spPr>
        <p:txBody>
          <a:bodyPr wrap="square" rtlCol="0">
            <a:spAutoFit/>
          </a:bodyPr>
          <a:lstStyle/>
          <a:p>
            <a:r>
              <a:rPr lang="et-EE" sz="1600" dirty="0">
                <a:solidFill>
                  <a:schemeClr val="bg1">
                    <a:lumMod val="75000"/>
                  </a:schemeClr>
                </a:solidFill>
              </a:rPr>
              <a:t>Siseministeerium</a:t>
            </a:r>
          </a:p>
        </p:txBody>
      </p:sp>
      <p:sp>
        <p:nvSpPr>
          <p:cNvPr id="3" name="Date Placeholder 2">
            <a:extLst>
              <a:ext uri="{FF2B5EF4-FFF2-40B4-BE49-F238E27FC236}">
                <a16:creationId xmlns:a16="http://schemas.microsoft.com/office/drawing/2014/main" id="{D35E9A2B-D99D-A19C-CD26-1C185EDC3E94}"/>
              </a:ext>
            </a:extLst>
          </p:cNvPr>
          <p:cNvSpPr>
            <a:spLocks noGrp="1"/>
          </p:cNvSpPr>
          <p:nvPr>
            <p:ph type="dt" sz="half" idx="18"/>
          </p:nvPr>
        </p:nvSpPr>
        <p:spPr/>
        <p:txBody>
          <a:bodyPr/>
          <a:lstStyle/>
          <a:p>
            <a:endParaRPr lang="et-EE" dirty="0"/>
          </a:p>
        </p:txBody>
      </p:sp>
      <p:sp>
        <p:nvSpPr>
          <p:cNvPr id="4" name="Slide Number Placeholder 3">
            <a:extLst>
              <a:ext uri="{FF2B5EF4-FFF2-40B4-BE49-F238E27FC236}">
                <a16:creationId xmlns:a16="http://schemas.microsoft.com/office/drawing/2014/main" id="{2140BED8-5463-F7D7-590F-609ECDEE06CC}"/>
              </a:ext>
            </a:extLst>
          </p:cNvPr>
          <p:cNvSpPr>
            <a:spLocks noGrp="1"/>
          </p:cNvSpPr>
          <p:nvPr>
            <p:ph type="sldNum" sz="quarter" idx="19"/>
          </p:nvPr>
        </p:nvSpPr>
        <p:spPr/>
        <p:txBody>
          <a:bodyPr/>
          <a:lstStyle/>
          <a:p>
            <a:pPr algn="l"/>
            <a:fld id="{225A551D-654A-4A19-8D78-C05E5488DAD8}" type="slidenum">
              <a:rPr lang="et-EE" smtClean="0"/>
              <a:pPr algn="l"/>
              <a:t>‹#›</a:t>
            </a:fld>
            <a:r>
              <a:rPr lang="et-EE"/>
              <a:t>/a</a:t>
            </a:r>
            <a:endParaRPr lang="et-EE" dirty="0"/>
          </a:p>
        </p:txBody>
      </p:sp>
    </p:spTree>
    <p:extLst>
      <p:ext uri="{BB962C8B-B14F-4D97-AF65-F5344CB8AC3E}">
        <p14:creationId xmlns:p14="http://schemas.microsoft.com/office/powerpoint/2010/main" val="295726952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Fotoslaid">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noAutofit/>
          </a:bodyPr>
          <a:lstStyle>
            <a:lvl1pPr>
              <a:defRPr>
                <a:solidFill>
                  <a:srgbClr val="002465"/>
                </a:solidFill>
              </a:defRPr>
            </a:lvl1pPr>
          </a:lstStyle>
          <a:p>
            <a:r>
              <a:rPr lang="en-US" dirty="0" err="1"/>
              <a:t>Pealkirjad</a:t>
            </a:r>
            <a:r>
              <a:rPr lang="en-US" dirty="0"/>
              <a:t> on 48pt</a:t>
            </a:r>
          </a:p>
        </p:txBody>
      </p:sp>
      <p:sp>
        <p:nvSpPr>
          <p:cNvPr id="4" name="Content Placeholder 3"/>
          <p:cNvSpPr>
            <a:spLocks noGrp="1"/>
          </p:cNvSpPr>
          <p:nvPr>
            <p:ph sz="half" idx="2" hasCustomPrompt="1"/>
          </p:nvPr>
        </p:nvSpPr>
        <p:spPr>
          <a:xfrm>
            <a:off x="-1" y="1412388"/>
            <a:ext cx="12152313" cy="5420211"/>
          </a:xfrm>
        </p:spPr>
        <p:txBody>
          <a:bodyPr/>
          <a:lstStyle>
            <a:lvl1pPr marL="0" indent="0">
              <a:buNone/>
              <a:defRPr sz="3200"/>
            </a:lvl1pPr>
            <a:lvl2pPr>
              <a:defRPr sz="2700"/>
            </a:lvl2pPr>
            <a:lvl3pPr>
              <a:defRPr sz="2400"/>
            </a:lvl3pPr>
            <a:lvl4pPr>
              <a:defRPr sz="2100"/>
            </a:lvl4pPr>
            <a:lvl5pPr>
              <a:defRPr sz="2100"/>
            </a:lvl5pPr>
            <a:lvl6pPr>
              <a:defRPr sz="2100"/>
            </a:lvl6pPr>
            <a:lvl7pPr>
              <a:defRPr sz="2100"/>
            </a:lvl7pPr>
            <a:lvl8pPr>
              <a:defRPr sz="2100"/>
            </a:lvl8pPr>
            <a:lvl9pPr>
              <a:defRPr sz="2100"/>
            </a:lvl9pPr>
          </a:lstStyle>
          <a:p>
            <a:pPr lvl="0"/>
            <a:r>
              <a:rPr lang="et-EE" dirty="0"/>
              <a:t>Foto, graafik, tabel</a:t>
            </a:r>
          </a:p>
        </p:txBody>
      </p:sp>
      <p:sp>
        <p:nvSpPr>
          <p:cNvPr id="10" name="TextBox 9"/>
          <p:cNvSpPr txBox="1"/>
          <p:nvPr userDrawn="1"/>
        </p:nvSpPr>
        <p:spPr>
          <a:xfrm rot="-5400000">
            <a:off x="-670902" y="5419532"/>
            <a:ext cx="1896747" cy="338554"/>
          </a:xfrm>
          <a:prstGeom prst="rect">
            <a:avLst/>
          </a:prstGeom>
          <a:noFill/>
        </p:spPr>
        <p:txBody>
          <a:bodyPr wrap="square" rtlCol="0">
            <a:spAutoFit/>
          </a:bodyPr>
          <a:lstStyle/>
          <a:p>
            <a:r>
              <a:rPr lang="et-EE" sz="1600" dirty="0">
                <a:solidFill>
                  <a:schemeClr val="bg1">
                    <a:lumMod val="75000"/>
                  </a:schemeClr>
                </a:solidFill>
              </a:rPr>
              <a:t>Siseministeerium</a:t>
            </a:r>
          </a:p>
        </p:txBody>
      </p:sp>
      <p:sp>
        <p:nvSpPr>
          <p:cNvPr id="3" name="Date Placeholder 2">
            <a:extLst>
              <a:ext uri="{FF2B5EF4-FFF2-40B4-BE49-F238E27FC236}">
                <a16:creationId xmlns:a16="http://schemas.microsoft.com/office/drawing/2014/main" id="{628837FD-C56D-4E16-0D80-2309320DF255}"/>
              </a:ext>
            </a:extLst>
          </p:cNvPr>
          <p:cNvSpPr>
            <a:spLocks noGrp="1"/>
          </p:cNvSpPr>
          <p:nvPr>
            <p:ph type="dt" sz="half" idx="10"/>
          </p:nvPr>
        </p:nvSpPr>
        <p:spPr/>
        <p:txBody>
          <a:bodyPr/>
          <a:lstStyle/>
          <a:p>
            <a:endParaRPr lang="et-EE" dirty="0"/>
          </a:p>
        </p:txBody>
      </p:sp>
      <p:sp>
        <p:nvSpPr>
          <p:cNvPr id="5" name="Slide Number Placeholder 4">
            <a:extLst>
              <a:ext uri="{FF2B5EF4-FFF2-40B4-BE49-F238E27FC236}">
                <a16:creationId xmlns:a16="http://schemas.microsoft.com/office/drawing/2014/main" id="{6EACA5A6-B5C7-A407-9EF9-5CB110BD9BEE}"/>
              </a:ext>
            </a:extLst>
          </p:cNvPr>
          <p:cNvSpPr>
            <a:spLocks noGrp="1"/>
          </p:cNvSpPr>
          <p:nvPr>
            <p:ph type="sldNum" sz="quarter" idx="11"/>
          </p:nvPr>
        </p:nvSpPr>
        <p:spPr/>
        <p:txBody>
          <a:bodyPr/>
          <a:lstStyle/>
          <a:p>
            <a:pPr algn="l"/>
            <a:fld id="{225A551D-654A-4A19-8D78-C05E5488DAD8}" type="slidenum">
              <a:rPr lang="et-EE" smtClean="0"/>
              <a:pPr algn="l"/>
              <a:t>‹#›</a:t>
            </a:fld>
            <a:r>
              <a:rPr lang="et-EE"/>
              <a:t>/a</a:t>
            </a:r>
            <a:endParaRPr lang="et-EE"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1_Fotoslaid">
    <p:bg>
      <p:bgPr>
        <a:blipFill dpi="0" rotWithShape="1">
          <a:blip r:embed="rId2">
            <a:lum/>
          </a:blip>
          <a:srcRect/>
          <a:stretch>
            <a:fillRect t="-25000" b="-25000"/>
          </a:stretch>
        </a:blip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noAutofit/>
          </a:bodyPr>
          <a:lstStyle>
            <a:lvl1pPr>
              <a:defRPr>
                <a:solidFill>
                  <a:schemeClr val="bg1"/>
                </a:solidFill>
              </a:defRPr>
            </a:lvl1pPr>
          </a:lstStyle>
          <a:p>
            <a:r>
              <a:rPr lang="en-US" dirty="0" err="1"/>
              <a:t>Pealkirjad</a:t>
            </a:r>
            <a:r>
              <a:rPr lang="en-US" dirty="0"/>
              <a:t> on 48pt</a:t>
            </a:r>
          </a:p>
        </p:txBody>
      </p:sp>
      <p:sp>
        <p:nvSpPr>
          <p:cNvPr id="4" name="Content Placeholder 3"/>
          <p:cNvSpPr>
            <a:spLocks noGrp="1"/>
          </p:cNvSpPr>
          <p:nvPr>
            <p:ph sz="half" idx="2" hasCustomPrompt="1"/>
          </p:nvPr>
        </p:nvSpPr>
        <p:spPr>
          <a:xfrm>
            <a:off x="-1" y="1412388"/>
            <a:ext cx="12152313" cy="5420211"/>
          </a:xfrm>
        </p:spPr>
        <p:txBody>
          <a:bodyPr/>
          <a:lstStyle>
            <a:lvl1pPr marL="0" indent="0">
              <a:buNone/>
              <a:defRPr sz="3200">
                <a:solidFill>
                  <a:schemeClr val="bg1"/>
                </a:solidFill>
              </a:defRPr>
            </a:lvl1pPr>
            <a:lvl2pPr>
              <a:defRPr sz="2700"/>
            </a:lvl2pPr>
            <a:lvl3pPr>
              <a:defRPr sz="2400"/>
            </a:lvl3pPr>
            <a:lvl4pPr>
              <a:defRPr sz="2100"/>
            </a:lvl4pPr>
            <a:lvl5pPr>
              <a:defRPr sz="2100"/>
            </a:lvl5pPr>
            <a:lvl6pPr>
              <a:defRPr sz="2100"/>
            </a:lvl6pPr>
            <a:lvl7pPr>
              <a:defRPr sz="2100"/>
            </a:lvl7pPr>
            <a:lvl8pPr>
              <a:defRPr sz="2100"/>
            </a:lvl8pPr>
            <a:lvl9pPr>
              <a:defRPr sz="2100"/>
            </a:lvl9pPr>
          </a:lstStyle>
          <a:p>
            <a:pPr lvl="0"/>
            <a:r>
              <a:rPr lang="et-EE" dirty="0"/>
              <a:t>Foto, graafik, tabel</a:t>
            </a:r>
          </a:p>
        </p:txBody>
      </p:sp>
      <p:sp>
        <p:nvSpPr>
          <p:cNvPr id="10" name="TextBox 9"/>
          <p:cNvSpPr txBox="1"/>
          <p:nvPr userDrawn="1"/>
        </p:nvSpPr>
        <p:spPr>
          <a:xfrm rot="-5400000">
            <a:off x="-670902" y="5419532"/>
            <a:ext cx="1896747" cy="338554"/>
          </a:xfrm>
          <a:prstGeom prst="rect">
            <a:avLst/>
          </a:prstGeom>
          <a:noFill/>
        </p:spPr>
        <p:txBody>
          <a:bodyPr wrap="square" rtlCol="0">
            <a:spAutoFit/>
          </a:bodyPr>
          <a:lstStyle/>
          <a:p>
            <a:r>
              <a:rPr lang="et-EE" sz="1600" dirty="0">
                <a:solidFill>
                  <a:schemeClr val="bg1">
                    <a:lumMod val="75000"/>
                  </a:schemeClr>
                </a:solidFill>
              </a:rPr>
              <a:t>Siseministeerium</a:t>
            </a:r>
          </a:p>
        </p:txBody>
      </p:sp>
      <p:sp>
        <p:nvSpPr>
          <p:cNvPr id="3" name="Date Placeholder 2">
            <a:extLst>
              <a:ext uri="{FF2B5EF4-FFF2-40B4-BE49-F238E27FC236}">
                <a16:creationId xmlns:a16="http://schemas.microsoft.com/office/drawing/2014/main" id="{628837FD-C56D-4E16-0D80-2309320DF255}"/>
              </a:ext>
            </a:extLst>
          </p:cNvPr>
          <p:cNvSpPr>
            <a:spLocks noGrp="1"/>
          </p:cNvSpPr>
          <p:nvPr>
            <p:ph type="dt" sz="half" idx="10"/>
          </p:nvPr>
        </p:nvSpPr>
        <p:spPr/>
        <p:txBody>
          <a:bodyPr/>
          <a:lstStyle/>
          <a:p>
            <a:endParaRPr lang="et-EE" dirty="0"/>
          </a:p>
        </p:txBody>
      </p:sp>
      <p:sp>
        <p:nvSpPr>
          <p:cNvPr id="5" name="Slide Number Placeholder 4">
            <a:extLst>
              <a:ext uri="{FF2B5EF4-FFF2-40B4-BE49-F238E27FC236}">
                <a16:creationId xmlns:a16="http://schemas.microsoft.com/office/drawing/2014/main" id="{6EACA5A6-B5C7-A407-9EF9-5CB110BD9BEE}"/>
              </a:ext>
            </a:extLst>
          </p:cNvPr>
          <p:cNvSpPr>
            <a:spLocks noGrp="1"/>
          </p:cNvSpPr>
          <p:nvPr>
            <p:ph type="sldNum" sz="quarter" idx="11"/>
          </p:nvPr>
        </p:nvSpPr>
        <p:spPr/>
        <p:txBody>
          <a:bodyPr/>
          <a:lstStyle/>
          <a:p>
            <a:pPr algn="l"/>
            <a:fld id="{225A551D-654A-4A19-8D78-C05E5488DAD8}" type="slidenum">
              <a:rPr lang="et-EE" smtClean="0"/>
              <a:pPr algn="l"/>
              <a:t>‹#›</a:t>
            </a:fld>
            <a:r>
              <a:rPr lang="et-EE"/>
              <a:t>/a</a:t>
            </a:r>
            <a:endParaRPr lang="et-EE" dirty="0"/>
          </a:p>
        </p:txBody>
      </p:sp>
    </p:spTree>
    <p:extLst>
      <p:ext uri="{BB962C8B-B14F-4D97-AF65-F5344CB8AC3E}">
        <p14:creationId xmlns:p14="http://schemas.microsoft.com/office/powerpoint/2010/main" val="291457666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TxTwoObj" preserve="1">
  <p:cSld name="Foto slaid 2 tulbaga">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noAutofit/>
          </a:bodyPr>
          <a:lstStyle>
            <a:lvl1pPr>
              <a:defRPr>
                <a:solidFill>
                  <a:srgbClr val="002465"/>
                </a:solidFill>
              </a:defRPr>
            </a:lvl1pPr>
          </a:lstStyle>
          <a:p>
            <a:r>
              <a:rPr lang="en-US" dirty="0" err="1"/>
              <a:t>Pealkirjad</a:t>
            </a:r>
            <a:r>
              <a:rPr lang="en-US" dirty="0"/>
              <a:t> on 48pt</a:t>
            </a:r>
          </a:p>
        </p:txBody>
      </p:sp>
      <p:sp>
        <p:nvSpPr>
          <p:cNvPr id="3" name="Text Placeholder 2"/>
          <p:cNvSpPr>
            <a:spLocks noGrp="1"/>
          </p:cNvSpPr>
          <p:nvPr>
            <p:ph type="body" idx="1" hasCustomPrompt="1"/>
          </p:nvPr>
        </p:nvSpPr>
        <p:spPr>
          <a:xfrm>
            <a:off x="607616" y="1529428"/>
            <a:ext cx="5369382" cy="637393"/>
          </a:xfrm>
        </p:spPr>
        <p:txBody>
          <a:bodyPr anchor="b">
            <a:noAutofit/>
          </a:bodyPr>
          <a:lstStyle>
            <a:lvl1pPr marL="0" indent="0">
              <a:buNone/>
              <a:defRPr sz="3600" b="1" i="0"/>
            </a:lvl1pPr>
            <a:lvl2pPr marL="607482" indent="0">
              <a:buNone/>
              <a:defRPr sz="2700" b="1"/>
            </a:lvl2pPr>
            <a:lvl3pPr marL="1214963" indent="0">
              <a:buNone/>
              <a:defRPr sz="2400" b="1"/>
            </a:lvl3pPr>
            <a:lvl4pPr marL="1822445" indent="0">
              <a:buNone/>
              <a:defRPr sz="2100" b="1"/>
            </a:lvl4pPr>
            <a:lvl5pPr marL="2429927" indent="0">
              <a:buNone/>
              <a:defRPr sz="2100" b="1"/>
            </a:lvl5pPr>
            <a:lvl6pPr marL="3037408" indent="0">
              <a:buNone/>
              <a:defRPr sz="2100" b="1"/>
            </a:lvl6pPr>
            <a:lvl7pPr marL="3644890" indent="0">
              <a:buNone/>
              <a:defRPr sz="2100" b="1"/>
            </a:lvl7pPr>
            <a:lvl8pPr marL="4252371" indent="0">
              <a:buNone/>
              <a:defRPr sz="2100" b="1"/>
            </a:lvl8pPr>
            <a:lvl9pPr marL="4859853" indent="0">
              <a:buNone/>
              <a:defRPr sz="2100" b="1"/>
            </a:lvl9pPr>
          </a:lstStyle>
          <a:p>
            <a:pPr lvl="0"/>
            <a:r>
              <a:rPr lang="et-EE" dirty="0"/>
              <a:t>Rõhutamiseks kasuta </a:t>
            </a:r>
            <a:r>
              <a:rPr lang="et-EE" dirty="0" err="1"/>
              <a:t>Boldi</a:t>
            </a:r>
            <a:endParaRPr lang="en-US" dirty="0"/>
          </a:p>
        </p:txBody>
      </p:sp>
      <p:sp>
        <p:nvSpPr>
          <p:cNvPr id="4" name="Content Placeholder 3"/>
          <p:cNvSpPr>
            <a:spLocks noGrp="1"/>
          </p:cNvSpPr>
          <p:nvPr>
            <p:ph sz="half" idx="2" hasCustomPrompt="1"/>
          </p:nvPr>
        </p:nvSpPr>
        <p:spPr>
          <a:xfrm>
            <a:off x="0" y="2166818"/>
            <a:ext cx="6012000" cy="4665781"/>
          </a:xfrm>
        </p:spPr>
        <p:txBody>
          <a:bodyPr/>
          <a:lstStyle>
            <a:lvl1pPr marL="0" indent="0">
              <a:buNone/>
              <a:defRPr sz="3200"/>
            </a:lvl1pPr>
            <a:lvl2pPr>
              <a:defRPr sz="2700"/>
            </a:lvl2pPr>
            <a:lvl3pPr>
              <a:defRPr sz="2400"/>
            </a:lvl3pPr>
            <a:lvl4pPr>
              <a:defRPr sz="2100"/>
            </a:lvl4pPr>
            <a:lvl5pPr>
              <a:defRPr sz="2100"/>
            </a:lvl5pPr>
            <a:lvl6pPr>
              <a:defRPr sz="2100"/>
            </a:lvl6pPr>
            <a:lvl7pPr>
              <a:defRPr sz="2100"/>
            </a:lvl7pPr>
            <a:lvl8pPr>
              <a:defRPr sz="2100"/>
            </a:lvl8pPr>
            <a:lvl9pPr>
              <a:defRPr sz="2100"/>
            </a:lvl9pPr>
          </a:lstStyle>
          <a:p>
            <a:pPr lvl="0"/>
            <a:r>
              <a:rPr lang="et-EE" dirty="0"/>
              <a:t>Foto, graafik, tabel</a:t>
            </a:r>
          </a:p>
        </p:txBody>
      </p:sp>
      <p:sp>
        <p:nvSpPr>
          <p:cNvPr id="5" name="Text Placeholder 4"/>
          <p:cNvSpPr>
            <a:spLocks noGrp="1"/>
          </p:cNvSpPr>
          <p:nvPr>
            <p:ph type="body" sz="quarter" idx="3" hasCustomPrompt="1"/>
          </p:nvPr>
        </p:nvSpPr>
        <p:spPr>
          <a:xfrm>
            <a:off x="6173209" y="1529428"/>
            <a:ext cx="5371490" cy="637393"/>
          </a:xfrm>
        </p:spPr>
        <p:txBody>
          <a:bodyPr anchor="b"/>
          <a:lstStyle>
            <a:lvl1pPr marL="0" indent="0">
              <a:buNone/>
              <a:defRPr sz="3200" b="1"/>
            </a:lvl1pPr>
            <a:lvl2pPr marL="607482" indent="0">
              <a:buNone/>
              <a:defRPr sz="2700" b="1"/>
            </a:lvl2pPr>
            <a:lvl3pPr marL="1214963" indent="0">
              <a:buNone/>
              <a:defRPr sz="2400" b="1"/>
            </a:lvl3pPr>
            <a:lvl4pPr marL="1822445" indent="0">
              <a:buNone/>
              <a:defRPr sz="2100" b="1"/>
            </a:lvl4pPr>
            <a:lvl5pPr marL="2429927" indent="0">
              <a:buNone/>
              <a:defRPr sz="2100" b="1"/>
            </a:lvl5pPr>
            <a:lvl6pPr marL="3037408" indent="0">
              <a:buNone/>
              <a:defRPr sz="2100" b="1"/>
            </a:lvl6pPr>
            <a:lvl7pPr marL="3644890" indent="0">
              <a:buNone/>
              <a:defRPr sz="2100" b="1"/>
            </a:lvl7pPr>
            <a:lvl8pPr marL="4252371" indent="0">
              <a:buNone/>
              <a:defRPr sz="2100" b="1"/>
            </a:lvl8pPr>
            <a:lvl9pPr marL="4859853" indent="0">
              <a:buNone/>
              <a:defRPr sz="2100" b="1"/>
            </a:lvl9pPr>
          </a:lstStyle>
          <a:p>
            <a:pPr lvl="0"/>
            <a:r>
              <a:rPr lang="et-EE" dirty="0"/>
              <a:t>Rõhutamiseks kasuta </a:t>
            </a:r>
            <a:r>
              <a:rPr lang="et-EE" dirty="0" err="1"/>
              <a:t>Boldi</a:t>
            </a:r>
            <a:endParaRPr lang="en-US" dirty="0"/>
          </a:p>
        </p:txBody>
      </p:sp>
      <p:sp>
        <p:nvSpPr>
          <p:cNvPr id="6" name="Content Placeholder 5"/>
          <p:cNvSpPr>
            <a:spLocks noGrp="1"/>
          </p:cNvSpPr>
          <p:nvPr>
            <p:ph sz="quarter" idx="4" hasCustomPrompt="1"/>
          </p:nvPr>
        </p:nvSpPr>
        <p:spPr>
          <a:xfrm>
            <a:off x="6173208" y="2191847"/>
            <a:ext cx="5976000" cy="4665781"/>
          </a:xfrm>
        </p:spPr>
        <p:txBody>
          <a:bodyPr/>
          <a:lstStyle>
            <a:lvl1pPr marL="0" indent="0">
              <a:buNone/>
              <a:defRPr sz="3200"/>
            </a:lvl1pPr>
            <a:lvl2pPr>
              <a:defRPr sz="2700"/>
            </a:lvl2pPr>
            <a:lvl3pPr>
              <a:defRPr sz="2400"/>
            </a:lvl3pPr>
            <a:lvl4pPr>
              <a:defRPr sz="2100"/>
            </a:lvl4pPr>
            <a:lvl5pPr>
              <a:defRPr sz="2100"/>
            </a:lvl5pPr>
            <a:lvl6pPr>
              <a:defRPr sz="2100"/>
            </a:lvl6pPr>
            <a:lvl7pPr>
              <a:defRPr sz="2100"/>
            </a:lvl7pPr>
            <a:lvl8pPr>
              <a:defRPr sz="2100"/>
            </a:lvl8pPr>
            <a:lvl9pPr>
              <a:defRPr sz="2100"/>
            </a:lvl9pPr>
          </a:lstStyle>
          <a:p>
            <a:pPr lvl="0"/>
            <a:r>
              <a:rPr lang="et-EE" dirty="0"/>
              <a:t>Foto, graafik, tabel</a:t>
            </a:r>
          </a:p>
        </p:txBody>
      </p:sp>
      <p:sp>
        <p:nvSpPr>
          <p:cNvPr id="10" name="TextBox 9"/>
          <p:cNvSpPr txBox="1"/>
          <p:nvPr userDrawn="1"/>
        </p:nvSpPr>
        <p:spPr>
          <a:xfrm rot="-5400000">
            <a:off x="-742910" y="5347524"/>
            <a:ext cx="2040763" cy="338554"/>
          </a:xfrm>
          <a:prstGeom prst="rect">
            <a:avLst/>
          </a:prstGeom>
          <a:noFill/>
        </p:spPr>
        <p:txBody>
          <a:bodyPr wrap="square" rtlCol="0">
            <a:spAutoFit/>
          </a:bodyPr>
          <a:lstStyle/>
          <a:p>
            <a:pPr marL="0" marR="0" lvl="0" indent="0" algn="l" defTabSz="1214963" rtl="0" eaLnBrk="1" fontAlgn="auto" latinLnBrk="0" hangingPunct="1">
              <a:lnSpc>
                <a:spcPct val="100000"/>
              </a:lnSpc>
              <a:spcBef>
                <a:spcPts val="0"/>
              </a:spcBef>
              <a:spcAft>
                <a:spcPts val="0"/>
              </a:spcAft>
              <a:buClrTx/>
              <a:buSzTx/>
              <a:buFontTx/>
              <a:buNone/>
              <a:tabLst/>
              <a:defRPr/>
            </a:pPr>
            <a:r>
              <a:rPr lang="et-EE" sz="1600" dirty="0">
                <a:solidFill>
                  <a:schemeClr val="bg1">
                    <a:lumMod val="75000"/>
                  </a:schemeClr>
                </a:solidFill>
              </a:rPr>
              <a:t>Siseministeerium</a:t>
            </a:r>
          </a:p>
        </p:txBody>
      </p:sp>
      <p:sp>
        <p:nvSpPr>
          <p:cNvPr id="7" name="Date Placeholder 6">
            <a:extLst>
              <a:ext uri="{FF2B5EF4-FFF2-40B4-BE49-F238E27FC236}">
                <a16:creationId xmlns:a16="http://schemas.microsoft.com/office/drawing/2014/main" id="{835DB643-C45B-7989-5CF7-426228427152}"/>
              </a:ext>
            </a:extLst>
          </p:cNvPr>
          <p:cNvSpPr>
            <a:spLocks noGrp="1"/>
          </p:cNvSpPr>
          <p:nvPr>
            <p:ph type="dt" sz="half" idx="10"/>
          </p:nvPr>
        </p:nvSpPr>
        <p:spPr/>
        <p:txBody>
          <a:bodyPr/>
          <a:lstStyle/>
          <a:p>
            <a:endParaRPr lang="et-EE" dirty="0"/>
          </a:p>
        </p:txBody>
      </p:sp>
      <p:sp>
        <p:nvSpPr>
          <p:cNvPr id="8" name="Slide Number Placeholder 7">
            <a:extLst>
              <a:ext uri="{FF2B5EF4-FFF2-40B4-BE49-F238E27FC236}">
                <a16:creationId xmlns:a16="http://schemas.microsoft.com/office/drawing/2014/main" id="{61071E12-915E-B45F-85D6-6897DE2E9DFB}"/>
              </a:ext>
            </a:extLst>
          </p:cNvPr>
          <p:cNvSpPr>
            <a:spLocks noGrp="1"/>
          </p:cNvSpPr>
          <p:nvPr>
            <p:ph type="sldNum" sz="quarter" idx="11"/>
          </p:nvPr>
        </p:nvSpPr>
        <p:spPr/>
        <p:txBody>
          <a:bodyPr/>
          <a:lstStyle/>
          <a:p>
            <a:pPr algn="l"/>
            <a:fld id="{225A551D-654A-4A19-8D78-C05E5488DAD8}" type="slidenum">
              <a:rPr lang="et-EE" smtClean="0"/>
              <a:pPr algn="l"/>
              <a:t>‹#›</a:t>
            </a:fld>
            <a:r>
              <a:rPr lang="et-EE"/>
              <a:t>/a</a:t>
            </a:r>
            <a:endParaRPr lang="et-EE" dirty="0"/>
          </a:p>
        </p:txBody>
      </p:sp>
    </p:spTree>
    <p:extLst>
      <p:ext uri="{BB962C8B-B14F-4D97-AF65-F5344CB8AC3E}">
        <p14:creationId xmlns:p14="http://schemas.microsoft.com/office/powerpoint/2010/main" val="31364200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1_Foto slaid 2 tulbaga">
    <p:bg>
      <p:bgPr>
        <a:blipFill dpi="0" rotWithShape="1">
          <a:blip r:embed="rId2">
            <a:lum/>
          </a:blip>
          <a:srcRect/>
          <a:stretch>
            <a:fillRect t="-25000" b="-25000"/>
          </a:stretch>
        </a:blip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noAutofit/>
          </a:bodyPr>
          <a:lstStyle>
            <a:lvl1pPr>
              <a:defRPr>
                <a:solidFill>
                  <a:schemeClr val="bg1"/>
                </a:solidFill>
              </a:defRPr>
            </a:lvl1pPr>
          </a:lstStyle>
          <a:p>
            <a:r>
              <a:rPr lang="en-US" dirty="0" err="1"/>
              <a:t>Pealkirjad</a:t>
            </a:r>
            <a:r>
              <a:rPr lang="en-US" dirty="0"/>
              <a:t> on 48pt</a:t>
            </a:r>
          </a:p>
        </p:txBody>
      </p:sp>
      <p:sp>
        <p:nvSpPr>
          <p:cNvPr id="3" name="Text Placeholder 2"/>
          <p:cNvSpPr>
            <a:spLocks noGrp="1"/>
          </p:cNvSpPr>
          <p:nvPr>
            <p:ph type="body" idx="1" hasCustomPrompt="1"/>
          </p:nvPr>
        </p:nvSpPr>
        <p:spPr>
          <a:xfrm>
            <a:off x="607616" y="1529428"/>
            <a:ext cx="5369382" cy="637393"/>
          </a:xfrm>
        </p:spPr>
        <p:txBody>
          <a:bodyPr anchor="b">
            <a:noAutofit/>
          </a:bodyPr>
          <a:lstStyle>
            <a:lvl1pPr marL="0" indent="0">
              <a:buNone/>
              <a:defRPr sz="3600" b="1" i="0">
                <a:solidFill>
                  <a:schemeClr val="bg1"/>
                </a:solidFill>
              </a:defRPr>
            </a:lvl1pPr>
            <a:lvl2pPr marL="607482" indent="0">
              <a:buNone/>
              <a:defRPr sz="2700" b="1"/>
            </a:lvl2pPr>
            <a:lvl3pPr marL="1214963" indent="0">
              <a:buNone/>
              <a:defRPr sz="2400" b="1"/>
            </a:lvl3pPr>
            <a:lvl4pPr marL="1822445" indent="0">
              <a:buNone/>
              <a:defRPr sz="2100" b="1"/>
            </a:lvl4pPr>
            <a:lvl5pPr marL="2429927" indent="0">
              <a:buNone/>
              <a:defRPr sz="2100" b="1"/>
            </a:lvl5pPr>
            <a:lvl6pPr marL="3037408" indent="0">
              <a:buNone/>
              <a:defRPr sz="2100" b="1"/>
            </a:lvl6pPr>
            <a:lvl7pPr marL="3644890" indent="0">
              <a:buNone/>
              <a:defRPr sz="2100" b="1"/>
            </a:lvl7pPr>
            <a:lvl8pPr marL="4252371" indent="0">
              <a:buNone/>
              <a:defRPr sz="2100" b="1"/>
            </a:lvl8pPr>
            <a:lvl9pPr marL="4859853" indent="0">
              <a:buNone/>
              <a:defRPr sz="2100" b="1"/>
            </a:lvl9pPr>
          </a:lstStyle>
          <a:p>
            <a:pPr lvl="0"/>
            <a:r>
              <a:rPr lang="et-EE" dirty="0"/>
              <a:t>Rõhutamiseks kasuta </a:t>
            </a:r>
            <a:r>
              <a:rPr lang="et-EE" dirty="0" err="1"/>
              <a:t>Boldi</a:t>
            </a:r>
            <a:endParaRPr lang="en-US" dirty="0"/>
          </a:p>
        </p:txBody>
      </p:sp>
      <p:sp>
        <p:nvSpPr>
          <p:cNvPr id="4" name="Content Placeholder 3"/>
          <p:cNvSpPr>
            <a:spLocks noGrp="1"/>
          </p:cNvSpPr>
          <p:nvPr>
            <p:ph sz="half" idx="2" hasCustomPrompt="1"/>
          </p:nvPr>
        </p:nvSpPr>
        <p:spPr>
          <a:xfrm>
            <a:off x="0" y="2166818"/>
            <a:ext cx="6012000" cy="4665781"/>
          </a:xfrm>
        </p:spPr>
        <p:txBody>
          <a:bodyPr/>
          <a:lstStyle>
            <a:lvl1pPr marL="0" indent="0">
              <a:buNone/>
              <a:defRPr sz="3200">
                <a:solidFill>
                  <a:schemeClr val="bg1"/>
                </a:solidFill>
              </a:defRPr>
            </a:lvl1pPr>
            <a:lvl2pPr>
              <a:defRPr sz="2700"/>
            </a:lvl2pPr>
            <a:lvl3pPr>
              <a:defRPr sz="2400"/>
            </a:lvl3pPr>
            <a:lvl4pPr>
              <a:defRPr sz="2100"/>
            </a:lvl4pPr>
            <a:lvl5pPr>
              <a:defRPr sz="2100"/>
            </a:lvl5pPr>
            <a:lvl6pPr>
              <a:defRPr sz="2100"/>
            </a:lvl6pPr>
            <a:lvl7pPr>
              <a:defRPr sz="2100"/>
            </a:lvl7pPr>
            <a:lvl8pPr>
              <a:defRPr sz="2100"/>
            </a:lvl8pPr>
            <a:lvl9pPr>
              <a:defRPr sz="2100"/>
            </a:lvl9pPr>
          </a:lstStyle>
          <a:p>
            <a:pPr lvl="0"/>
            <a:r>
              <a:rPr lang="et-EE" dirty="0"/>
              <a:t>Foto, graafik, tabel</a:t>
            </a:r>
          </a:p>
        </p:txBody>
      </p:sp>
      <p:sp>
        <p:nvSpPr>
          <p:cNvPr id="5" name="Text Placeholder 4"/>
          <p:cNvSpPr>
            <a:spLocks noGrp="1"/>
          </p:cNvSpPr>
          <p:nvPr>
            <p:ph type="body" sz="quarter" idx="3" hasCustomPrompt="1"/>
          </p:nvPr>
        </p:nvSpPr>
        <p:spPr>
          <a:xfrm>
            <a:off x="6173209" y="1529428"/>
            <a:ext cx="5371490" cy="637393"/>
          </a:xfrm>
        </p:spPr>
        <p:txBody>
          <a:bodyPr anchor="b"/>
          <a:lstStyle>
            <a:lvl1pPr marL="0" indent="0">
              <a:buNone/>
              <a:defRPr sz="3200" b="1">
                <a:solidFill>
                  <a:schemeClr val="bg1"/>
                </a:solidFill>
              </a:defRPr>
            </a:lvl1pPr>
            <a:lvl2pPr marL="607482" indent="0">
              <a:buNone/>
              <a:defRPr sz="2700" b="1"/>
            </a:lvl2pPr>
            <a:lvl3pPr marL="1214963" indent="0">
              <a:buNone/>
              <a:defRPr sz="2400" b="1"/>
            </a:lvl3pPr>
            <a:lvl4pPr marL="1822445" indent="0">
              <a:buNone/>
              <a:defRPr sz="2100" b="1"/>
            </a:lvl4pPr>
            <a:lvl5pPr marL="2429927" indent="0">
              <a:buNone/>
              <a:defRPr sz="2100" b="1"/>
            </a:lvl5pPr>
            <a:lvl6pPr marL="3037408" indent="0">
              <a:buNone/>
              <a:defRPr sz="2100" b="1"/>
            </a:lvl6pPr>
            <a:lvl7pPr marL="3644890" indent="0">
              <a:buNone/>
              <a:defRPr sz="2100" b="1"/>
            </a:lvl7pPr>
            <a:lvl8pPr marL="4252371" indent="0">
              <a:buNone/>
              <a:defRPr sz="2100" b="1"/>
            </a:lvl8pPr>
            <a:lvl9pPr marL="4859853" indent="0">
              <a:buNone/>
              <a:defRPr sz="2100" b="1"/>
            </a:lvl9pPr>
          </a:lstStyle>
          <a:p>
            <a:pPr lvl="0"/>
            <a:r>
              <a:rPr lang="et-EE" dirty="0"/>
              <a:t>Rõhutamiseks kasuta </a:t>
            </a:r>
            <a:r>
              <a:rPr lang="et-EE" dirty="0" err="1"/>
              <a:t>Boldi</a:t>
            </a:r>
            <a:endParaRPr lang="en-US" dirty="0"/>
          </a:p>
        </p:txBody>
      </p:sp>
      <p:sp>
        <p:nvSpPr>
          <p:cNvPr id="6" name="Content Placeholder 5"/>
          <p:cNvSpPr>
            <a:spLocks noGrp="1"/>
          </p:cNvSpPr>
          <p:nvPr>
            <p:ph sz="quarter" idx="4" hasCustomPrompt="1"/>
          </p:nvPr>
        </p:nvSpPr>
        <p:spPr>
          <a:xfrm>
            <a:off x="6173208" y="2191847"/>
            <a:ext cx="5976000" cy="4665781"/>
          </a:xfrm>
        </p:spPr>
        <p:txBody>
          <a:bodyPr/>
          <a:lstStyle>
            <a:lvl1pPr marL="0" indent="0">
              <a:buNone/>
              <a:defRPr sz="3200">
                <a:solidFill>
                  <a:schemeClr val="bg1"/>
                </a:solidFill>
              </a:defRPr>
            </a:lvl1pPr>
            <a:lvl2pPr>
              <a:defRPr sz="2700"/>
            </a:lvl2pPr>
            <a:lvl3pPr>
              <a:defRPr sz="2400"/>
            </a:lvl3pPr>
            <a:lvl4pPr>
              <a:defRPr sz="2100"/>
            </a:lvl4pPr>
            <a:lvl5pPr>
              <a:defRPr sz="2100"/>
            </a:lvl5pPr>
            <a:lvl6pPr>
              <a:defRPr sz="2100"/>
            </a:lvl6pPr>
            <a:lvl7pPr>
              <a:defRPr sz="2100"/>
            </a:lvl7pPr>
            <a:lvl8pPr>
              <a:defRPr sz="2100"/>
            </a:lvl8pPr>
            <a:lvl9pPr>
              <a:defRPr sz="2100"/>
            </a:lvl9pPr>
          </a:lstStyle>
          <a:p>
            <a:pPr lvl="0"/>
            <a:r>
              <a:rPr lang="et-EE" dirty="0"/>
              <a:t>Foto, graafik, tabel</a:t>
            </a:r>
          </a:p>
        </p:txBody>
      </p:sp>
      <p:sp>
        <p:nvSpPr>
          <p:cNvPr id="10" name="TextBox 9"/>
          <p:cNvSpPr txBox="1"/>
          <p:nvPr userDrawn="1"/>
        </p:nvSpPr>
        <p:spPr>
          <a:xfrm rot="-5400000">
            <a:off x="-742910" y="5347524"/>
            <a:ext cx="2040763" cy="338554"/>
          </a:xfrm>
          <a:prstGeom prst="rect">
            <a:avLst/>
          </a:prstGeom>
          <a:noFill/>
        </p:spPr>
        <p:txBody>
          <a:bodyPr wrap="square" rtlCol="0">
            <a:spAutoFit/>
          </a:bodyPr>
          <a:lstStyle/>
          <a:p>
            <a:pPr marL="0" marR="0" lvl="0" indent="0" algn="l" defTabSz="1214963" rtl="0" eaLnBrk="1" fontAlgn="auto" latinLnBrk="0" hangingPunct="1">
              <a:lnSpc>
                <a:spcPct val="100000"/>
              </a:lnSpc>
              <a:spcBef>
                <a:spcPts val="0"/>
              </a:spcBef>
              <a:spcAft>
                <a:spcPts val="0"/>
              </a:spcAft>
              <a:buClrTx/>
              <a:buSzTx/>
              <a:buFontTx/>
              <a:buNone/>
              <a:tabLst/>
              <a:defRPr/>
            </a:pPr>
            <a:r>
              <a:rPr lang="et-EE" sz="1600" dirty="0">
                <a:solidFill>
                  <a:schemeClr val="bg1">
                    <a:lumMod val="75000"/>
                  </a:schemeClr>
                </a:solidFill>
              </a:rPr>
              <a:t>Siseministeerium</a:t>
            </a:r>
          </a:p>
        </p:txBody>
      </p:sp>
      <p:sp>
        <p:nvSpPr>
          <p:cNvPr id="7" name="Date Placeholder 6">
            <a:extLst>
              <a:ext uri="{FF2B5EF4-FFF2-40B4-BE49-F238E27FC236}">
                <a16:creationId xmlns:a16="http://schemas.microsoft.com/office/drawing/2014/main" id="{835DB643-C45B-7989-5CF7-426228427152}"/>
              </a:ext>
            </a:extLst>
          </p:cNvPr>
          <p:cNvSpPr>
            <a:spLocks noGrp="1"/>
          </p:cNvSpPr>
          <p:nvPr>
            <p:ph type="dt" sz="half" idx="10"/>
          </p:nvPr>
        </p:nvSpPr>
        <p:spPr/>
        <p:txBody>
          <a:bodyPr/>
          <a:lstStyle/>
          <a:p>
            <a:endParaRPr lang="et-EE" dirty="0"/>
          </a:p>
        </p:txBody>
      </p:sp>
      <p:sp>
        <p:nvSpPr>
          <p:cNvPr id="8" name="Slide Number Placeholder 7">
            <a:extLst>
              <a:ext uri="{FF2B5EF4-FFF2-40B4-BE49-F238E27FC236}">
                <a16:creationId xmlns:a16="http://schemas.microsoft.com/office/drawing/2014/main" id="{61071E12-915E-B45F-85D6-6897DE2E9DFB}"/>
              </a:ext>
            </a:extLst>
          </p:cNvPr>
          <p:cNvSpPr>
            <a:spLocks noGrp="1"/>
          </p:cNvSpPr>
          <p:nvPr>
            <p:ph type="sldNum" sz="quarter" idx="11"/>
          </p:nvPr>
        </p:nvSpPr>
        <p:spPr/>
        <p:txBody>
          <a:bodyPr/>
          <a:lstStyle/>
          <a:p>
            <a:pPr algn="l"/>
            <a:fld id="{225A551D-654A-4A19-8D78-C05E5488DAD8}" type="slidenum">
              <a:rPr lang="et-EE" smtClean="0"/>
              <a:pPr algn="l"/>
              <a:t>‹#›</a:t>
            </a:fld>
            <a:r>
              <a:rPr lang="et-EE"/>
              <a:t>/a</a:t>
            </a:r>
            <a:endParaRPr lang="et-EE" dirty="0"/>
          </a:p>
        </p:txBody>
      </p:sp>
    </p:spTree>
    <p:extLst>
      <p:ext uri="{BB962C8B-B14F-4D97-AF65-F5344CB8AC3E}">
        <p14:creationId xmlns:p14="http://schemas.microsoft.com/office/powerpoint/2010/main" val="149805997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Foto slaid 3 tulbaga">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noAutofit/>
          </a:bodyPr>
          <a:lstStyle>
            <a:lvl1pPr>
              <a:defRPr>
                <a:solidFill>
                  <a:srgbClr val="002465"/>
                </a:solidFill>
              </a:defRPr>
            </a:lvl1pPr>
          </a:lstStyle>
          <a:p>
            <a:r>
              <a:rPr lang="en-US" dirty="0" err="1"/>
              <a:t>Pealkirjad</a:t>
            </a:r>
            <a:r>
              <a:rPr lang="en-US" dirty="0"/>
              <a:t> on 48pt</a:t>
            </a:r>
          </a:p>
        </p:txBody>
      </p:sp>
      <p:sp>
        <p:nvSpPr>
          <p:cNvPr id="3" name="Text Placeholder 2"/>
          <p:cNvSpPr>
            <a:spLocks noGrp="1"/>
          </p:cNvSpPr>
          <p:nvPr>
            <p:ph type="body" idx="1" hasCustomPrompt="1"/>
          </p:nvPr>
        </p:nvSpPr>
        <p:spPr>
          <a:xfrm>
            <a:off x="531540" y="1554771"/>
            <a:ext cx="3424384" cy="637393"/>
          </a:xfrm>
        </p:spPr>
        <p:txBody>
          <a:bodyPr anchor="b">
            <a:noAutofit/>
          </a:bodyPr>
          <a:lstStyle>
            <a:lvl1pPr marL="0" indent="0">
              <a:buNone/>
              <a:defRPr sz="3600" b="1" i="0" baseline="0"/>
            </a:lvl1pPr>
            <a:lvl2pPr marL="607482" indent="0">
              <a:buNone/>
              <a:defRPr sz="2700" b="1"/>
            </a:lvl2pPr>
            <a:lvl3pPr marL="1214963" indent="0">
              <a:buNone/>
              <a:defRPr sz="2400" b="1"/>
            </a:lvl3pPr>
            <a:lvl4pPr marL="1822445" indent="0">
              <a:buNone/>
              <a:defRPr sz="2100" b="1"/>
            </a:lvl4pPr>
            <a:lvl5pPr marL="2429927" indent="0">
              <a:buNone/>
              <a:defRPr sz="2100" b="1"/>
            </a:lvl5pPr>
            <a:lvl6pPr marL="3037408" indent="0">
              <a:buNone/>
              <a:defRPr sz="2100" b="1"/>
            </a:lvl6pPr>
            <a:lvl7pPr marL="3644890" indent="0">
              <a:buNone/>
              <a:defRPr sz="2100" b="1"/>
            </a:lvl7pPr>
            <a:lvl8pPr marL="4252371" indent="0">
              <a:buNone/>
              <a:defRPr sz="2100" b="1"/>
            </a:lvl8pPr>
            <a:lvl9pPr marL="4859853" indent="0">
              <a:buNone/>
              <a:defRPr sz="2100" b="1"/>
            </a:lvl9pPr>
          </a:lstStyle>
          <a:p>
            <a:pPr lvl="0"/>
            <a:r>
              <a:rPr lang="et-EE" dirty="0" err="1"/>
              <a:t>Bold</a:t>
            </a:r>
            <a:r>
              <a:rPr lang="et-EE" dirty="0"/>
              <a:t> tekst</a:t>
            </a:r>
            <a:endParaRPr lang="en-US" dirty="0"/>
          </a:p>
        </p:txBody>
      </p:sp>
      <p:sp>
        <p:nvSpPr>
          <p:cNvPr id="4" name="Content Placeholder 3"/>
          <p:cNvSpPr>
            <a:spLocks noGrp="1"/>
          </p:cNvSpPr>
          <p:nvPr>
            <p:ph sz="half" idx="2" hasCustomPrompt="1"/>
          </p:nvPr>
        </p:nvSpPr>
        <p:spPr>
          <a:xfrm>
            <a:off x="0" y="2171682"/>
            <a:ext cx="3960000" cy="4665781"/>
          </a:xfrm>
        </p:spPr>
        <p:txBody>
          <a:bodyPr/>
          <a:lstStyle>
            <a:lvl1pPr marL="0" indent="0">
              <a:buNone/>
              <a:defRPr sz="3200"/>
            </a:lvl1pPr>
            <a:lvl2pPr>
              <a:defRPr sz="2700"/>
            </a:lvl2pPr>
            <a:lvl3pPr>
              <a:defRPr sz="2400"/>
            </a:lvl3pPr>
            <a:lvl4pPr>
              <a:defRPr sz="2100"/>
            </a:lvl4pPr>
            <a:lvl5pPr>
              <a:defRPr sz="2100"/>
            </a:lvl5pPr>
            <a:lvl6pPr>
              <a:defRPr sz="2100"/>
            </a:lvl6pPr>
            <a:lvl7pPr>
              <a:defRPr sz="2100"/>
            </a:lvl7pPr>
            <a:lvl8pPr>
              <a:defRPr sz="2100"/>
            </a:lvl8pPr>
            <a:lvl9pPr>
              <a:defRPr sz="2100"/>
            </a:lvl9pPr>
          </a:lstStyle>
          <a:p>
            <a:pPr lvl="0"/>
            <a:r>
              <a:rPr lang="et-EE" dirty="0"/>
              <a:t>Foto, graafik, tabel</a:t>
            </a:r>
          </a:p>
        </p:txBody>
      </p:sp>
      <p:sp>
        <p:nvSpPr>
          <p:cNvPr id="6" name="Content Placeholder 5"/>
          <p:cNvSpPr>
            <a:spLocks noGrp="1"/>
          </p:cNvSpPr>
          <p:nvPr>
            <p:ph sz="quarter" idx="4" hasCustomPrompt="1"/>
          </p:nvPr>
        </p:nvSpPr>
        <p:spPr>
          <a:xfrm>
            <a:off x="8164828" y="2166819"/>
            <a:ext cx="3960000" cy="4665781"/>
          </a:xfrm>
        </p:spPr>
        <p:txBody>
          <a:bodyPr/>
          <a:lstStyle>
            <a:lvl1pPr marL="0" indent="0">
              <a:buNone/>
              <a:defRPr sz="3200"/>
            </a:lvl1pPr>
            <a:lvl2pPr>
              <a:defRPr sz="2700"/>
            </a:lvl2pPr>
            <a:lvl3pPr>
              <a:defRPr sz="2400"/>
            </a:lvl3pPr>
            <a:lvl4pPr>
              <a:defRPr sz="2100"/>
            </a:lvl4pPr>
            <a:lvl5pPr>
              <a:defRPr sz="2100"/>
            </a:lvl5pPr>
            <a:lvl6pPr>
              <a:defRPr sz="2100"/>
            </a:lvl6pPr>
            <a:lvl7pPr>
              <a:defRPr sz="2100"/>
            </a:lvl7pPr>
            <a:lvl8pPr>
              <a:defRPr sz="2100"/>
            </a:lvl8pPr>
            <a:lvl9pPr>
              <a:defRPr sz="2100"/>
            </a:lvl9pPr>
          </a:lstStyle>
          <a:p>
            <a:pPr lvl="0"/>
            <a:r>
              <a:rPr lang="et-EE" dirty="0"/>
              <a:t>Foto, graafik, tabel</a:t>
            </a:r>
          </a:p>
        </p:txBody>
      </p:sp>
      <p:sp>
        <p:nvSpPr>
          <p:cNvPr id="10" name="TextBox 9"/>
          <p:cNvSpPr txBox="1"/>
          <p:nvPr userDrawn="1"/>
        </p:nvSpPr>
        <p:spPr>
          <a:xfrm rot="-5400000">
            <a:off x="-670901" y="5419532"/>
            <a:ext cx="1896746" cy="338554"/>
          </a:xfrm>
          <a:prstGeom prst="rect">
            <a:avLst/>
          </a:prstGeom>
          <a:noFill/>
        </p:spPr>
        <p:txBody>
          <a:bodyPr wrap="square" rtlCol="0">
            <a:spAutoFit/>
          </a:bodyPr>
          <a:lstStyle/>
          <a:p>
            <a:pPr marL="0" marR="0" lvl="0" indent="0" algn="l" defTabSz="1214963" rtl="0" eaLnBrk="1" fontAlgn="auto" latinLnBrk="0" hangingPunct="1">
              <a:lnSpc>
                <a:spcPct val="100000"/>
              </a:lnSpc>
              <a:spcBef>
                <a:spcPts val="0"/>
              </a:spcBef>
              <a:spcAft>
                <a:spcPts val="0"/>
              </a:spcAft>
              <a:buClrTx/>
              <a:buSzTx/>
              <a:buFontTx/>
              <a:buNone/>
              <a:tabLst/>
              <a:defRPr/>
            </a:pPr>
            <a:r>
              <a:rPr lang="et-EE" sz="1600" dirty="0">
                <a:solidFill>
                  <a:schemeClr val="bg1">
                    <a:lumMod val="75000"/>
                  </a:schemeClr>
                </a:solidFill>
              </a:rPr>
              <a:t>Siseministeerium</a:t>
            </a:r>
          </a:p>
        </p:txBody>
      </p:sp>
      <p:sp>
        <p:nvSpPr>
          <p:cNvPr id="11" name="Content Placeholder 5"/>
          <p:cNvSpPr>
            <a:spLocks noGrp="1"/>
          </p:cNvSpPr>
          <p:nvPr>
            <p:ph sz="quarter" idx="13" hasCustomPrompt="1"/>
          </p:nvPr>
        </p:nvSpPr>
        <p:spPr>
          <a:xfrm>
            <a:off x="4082414" y="2171682"/>
            <a:ext cx="3960000" cy="4665781"/>
          </a:xfrm>
        </p:spPr>
        <p:txBody>
          <a:bodyPr/>
          <a:lstStyle>
            <a:lvl1pPr marL="0" indent="0">
              <a:buNone/>
              <a:defRPr sz="3200"/>
            </a:lvl1pPr>
            <a:lvl2pPr>
              <a:defRPr sz="2700"/>
            </a:lvl2pPr>
            <a:lvl3pPr>
              <a:defRPr sz="2400"/>
            </a:lvl3pPr>
            <a:lvl4pPr>
              <a:defRPr sz="2100"/>
            </a:lvl4pPr>
            <a:lvl5pPr>
              <a:defRPr sz="2100"/>
            </a:lvl5pPr>
            <a:lvl6pPr>
              <a:defRPr sz="2100"/>
            </a:lvl6pPr>
            <a:lvl7pPr>
              <a:defRPr sz="2100"/>
            </a:lvl7pPr>
            <a:lvl8pPr>
              <a:defRPr sz="2100"/>
            </a:lvl8pPr>
            <a:lvl9pPr>
              <a:defRPr sz="2100"/>
            </a:lvl9pPr>
          </a:lstStyle>
          <a:p>
            <a:pPr lvl="0"/>
            <a:r>
              <a:rPr lang="et-EE" dirty="0"/>
              <a:t>Foto, graafik, tabel</a:t>
            </a:r>
          </a:p>
        </p:txBody>
      </p:sp>
      <p:sp>
        <p:nvSpPr>
          <p:cNvPr id="12" name="Text Placeholder 2"/>
          <p:cNvSpPr>
            <a:spLocks noGrp="1"/>
          </p:cNvSpPr>
          <p:nvPr>
            <p:ph type="body" idx="14" hasCustomPrompt="1"/>
          </p:nvPr>
        </p:nvSpPr>
        <p:spPr>
          <a:xfrm>
            <a:off x="8711619" y="1554771"/>
            <a:ext cx="3424384" cy="637393"/>
          </a:xfrm>
        </p:spPr>
        <p:txBody>
          <a:bodyPr anchor="b">
            <a:noAutofit/>
          </a:bodyPr>
          <a:lstStyle>
            <a:lvl1pPr marL="0" indent="0">
              <a:buNone/>
              <a:defRPr sz="3600" b="1" i="0" baseline="0"/>
            </a:lvl1pPr>
            <a:lvl2pPr marL="607482" indent="0">
              <a:buNone/>
              <a:defRPr sz="2700" b="1"/>
            </a:lvl2pPr>
            <a:lvl3pPr marL="1214963" indent="0">
              <a:buNone/>
              <a:defRPr sz="2400" b="1"/>
            </a:lvl3pPr>
            <a:lvl4pPr marL="1822445" indent="0">
              <a:buNone/>
              <a:defRPr sz="2100" b="1"/>
            </a:lvl4pPr>
            <a:lvl5pPr marL="2429927" indent="0">
              <a:buNone/>
              <a:defRPr sz="2100" b="1"/>
            </a:lvl5pPr>
            <a:lvl6pPr marL="3037408" indent="0">
              <a:buNone/>
              <a:defRPr sz="2100" b="1"/>
            </a:lvl6pPr>
            <a:lvl7pPr marL="3644890" indent="0">
              <a:buNone/>
              <a:defRPr sz="2100" b="1"/>
            </a:lvl7pPr>
            <a:lvl8pPr marL="4252371" indent="0">
              <a:buNone/>
              <a:defRPr sz="2100" b="1"/>
            </a:lvl8pPr>
            <a:lvl9pPr marL="4859853" indent="0">
              <a:buNone/>
              <a:defRPr sz="2100" b="1"/>
            </a:lvl9pPr>
          </a:lstStyle>
          <a:p>
            <a:pPr lvl="0"/>
            <a:r>
              <a:rPr lang="et-EE" dirty="0" err="1"/>
              <a:t>Bold</a:t>
            </a:r>
            <a:r>
              <a:rPr lang="et-EE" dirty="0"/>
              <a:t> tekst</a:t>
            </a:r>
            <a:endParaRPr lang="en-US" dirty="0"/>
          </a:p>
        </p:txBody>
      </p:sp>
      <p:sp>
        <p:nvSpPr>
          <p:cNvPr id="13" name="Text Placeholder 2"/>
          <p:cNvSpPr>
            <a:spLocks noGrp="1"/>
          </p:cNvSpPr>
          <p:nvPr>
            <p:ph type="body" idx="15" hasCustomPrompt="1"/>
          </p:nvPr>
        </p:nvSpPr>
        <p:spPr>
          <a:xfrm>
            <a:off x="4621579" y="1554771"/>
            <a:ext cx="3424384" cy="637393"/>
          </a:xfrm>
        </p:spPr>
        <p:txBody>
          <a:bodyPr anchor="b">
            <a:noAutofit/>
          </a:bodyPr>
          <a:lstStyle>
            <a:lvl1pPr marL="0" indent="0">
              <a:buNone/>
              <a:defRPr sz="3600" b="1" i="0" baseline="0"/>
            </a:lvl1pPr>
            <a:lvl2pPr marL="607482" indent="0">
              <a:buNone/>
              <a:defRPr sz="2700" b="1"/>
            </a:lvl2pPr>
            <a:lvl3pPr marL="1214963" indent="0">
              <a:buNone/>
              <a:defRPr sz="2400" b="1"/>
            </a:lvl3pPr>
            <a:lvl4pPr marL="1822445" indent="0">
              <a:buNone/>
              <a:defRPr sz="2100" b="1"/>
            </a:lvl4pPr>
            <a:lvl5pPr marL="2429927" indent="0">
              <a:buNone/>
              <a:defRPr sz="2100" b="1"/>
            </a:lvl5pPr>
            <a:lvl6pPr marL="3037408" indent="0">
              <a:buNone/>
              <a:defRPr sz="2100" b="1"/>
            </a:lvl6pPr>
            <a:lvl7pPr marL="3644890" indent="0">
              <a:buNone/>
              <a:defRPr sz="2100" b="1"/>
            </a:lvl7pPr>
            <a:lvl8pPr marL="4252371" indent="0">
              <a:buNone/>
              <a:defRPr sz="2100" b="1"/>
            </a:lvl8pPr>
            <a:lvl9pPr marL="4859853" indent="0">
              <a:buNone/>
              <a:defRPr sz="2100" b="1"/>
            </a:lvl9pPr>
          </a:lstStyle>
          <a:p>
            <a:pPr lvl="0"/>
            <a:r>
              <a:rPr lang="et-EE" dirty="0" err="1"/>
              <a:t>Bold</a:t>
            </a:r>
            <a:r>
              <a:rPr lang="et-EE" dirty="0"/>
              <a:t> tekst</a:t>
            </a:r>
            <a:endParaRPr lang="en-US" dirty="0"/>
          </a:p>
        </p:txBody>
      </p:sp>
      <p:sp>
        <p:nvSpPr>
          <p:cNvPr id="5" name="Date Placeholder 4">
            <a:extLst>
              <a:ext uri="{FF2B5EF4-FFF2-40B4-BE49-F238E27FC236}">
                <a16:creationId xmlns:a16="http://schemas.microsoft.com/office/drawing/2014/main" id="{22132597-8E45-667C-02D3-472D5E11EA29}"/>
              </a:ext>
            </a:extLst>
          </p:cNvPr>
          <p:cNvSpPr>
            <a:spLocks noGrp="1"/>
          </p:cNvSpPr>
          <p:nvPr>
            <p:ph type="dt" sz="half" idx="16"/>
          </p:nvPr>
        </p:nvSpPr>
        <p:spPr/>
        <p:txBody>
          <a:bodyPr/>
          <a:lstStyle/>
          <a:p>
            <a:endParaRPr lang="et-EE" dirty="0"/>
          </a:p>
        </p:txBody>
      </p:sp>
      <p:sp>
        <p:nvSpPr>
          <p:cNvPr id="7" name="Slide Number Placeholder 6">
            <a:extLst>
              <a:ext uri="{FF2B5EF4-FFF2-40B4-BE49-F238E27FC236}">
                <a16:creationId xmlns:a16="http://schemas.microsoft.com/office/drawing/2014/main" id="{6329154B-3D43-ADF9-3E08-A366CE041393}"/>
              </a:ext>
            </a:extLst>
          </p:cNvPr>
          <p:cNvSpPr>
            <a:spLocks noGrp="1"/>
          </p:cNvSpPr>
          <p:nvPr>
            <p:ph type="sldNum" sz="quarter" idx="17"/>
          </p:nvPr>
        </p:nvSpPr>
        <p:spPr/>
        <p:txBody>
          <a:bodyPr/>
          <a:lstStyle/>
          <a:p>
            <a:pPr algn="l"/>
            <a:fld id="{225A551D-654A-4A19-8D78-C05E5488DAD8}" type="slidenum">
              <a:rPr lang="et-EE" smtClean="0"/>
              <a:pPr algn="l"/>
              <a:t>‹#›</a:t>
            </a:fld>
            <a:r>
              <a:rPr lang="et-EE"/>
              <a:t>/a</a:t>
            </a:r>
            <a:endParaRPr lang="et-EE" dirty="0"/>
          </a:p>
        </p:txBody>
      </p:sp>
    </p:spTree>
    <p:extLst>
      <p:ext uri="{BB962C8B-B14F-4D97-AF65-F5344CB8AC3E}">
        <p14:creationId xmlns:p14="http://schemas.microsoft.com/office/powerpoint/2010/main" val="2408037918"/>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1_Foto slaid 3 tulbaga">
    <p:bg>
      <p:bgPr>
        <a:blipFill dpi="0" rotWithShape="1">
          <a:blip r:embed="rId2">
            <a:lum/>
          </a:blip>
          <a:srcRect/>
          <a:stretch>
            <a:fillRect t="-25000" b="-25000"/>
          </a:stretch>
        </a:blip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noAutofit/>
          </a:bodyPr>
          <a:lstStyle>
            <a:lvl1pPr>
              <a:defRPr>
                <a:solidFill>
                  <a:schemeClr val="bg1"/>
                </a:solidFill>
              </a:defRPr>
            </a:lvl1pPr>
          </a:lstStyle>
          <a:p>
            <a:r>
              <a:rPr lang="en-US" dirty="0" err="1"/>
              <a:t>Pealkirjad</a:t>
            </a:r>
            <a:r>
              <a:rPr lang="en-US" dirty="0"/>
              <a:t> on 48pt</a:t>
            </a:r>
          </a:p>
        </p:txBody>
      </p:sp>
      <p:sp>
        <p:nvSpPr>
          <p:cNvPr id="3" name="Text Placeholder 2"/>
          <p:cNvSpPr>
            <a:spLocks noGrp="1"/>
          </p:cNvSpPr>
          <p:nvPr>
            <p:ph type="body" idx="1" hasCustomPrompt="1"/>
          </p:nvPr>
        </p:nvSpPr>
        <p:spPr>
          <a:xfrm>
            <a:off x="531540" y="1554771"/>
            <a:ext cx="3424384" cy="637393"/>
          </a:xfrm>
        </p:spPr>
        <p:txBody>
          <a:bodyPr anchor="b">
            <a:noAutofit/>
          </a:bodyPr>
          <a:lstStyle>
            <a:lvl1pPr marL="0" indent="0">
              <a:buNone/>
              <a:defRPr sz="3600" b="1" i="0" baseline="0">
                <a:solidFill>
                  <a:schemeClr val="bg1"/>
                </a:solidFill>
              </a:defRPr>
            </a:lvl1pPr>
            <a:lvl2pPr marL="607482" indent="0">
              <a:buNone/>
              <a:defRPr sz="2700" b="1"/>
            </a:lvl2pPr>
            <a:lvl3pPr marL="1214963" indent="0">
              <a:buNone/>
              <a:defRPr sz="2400" b="1"/>
            </a:lvl3pPr>
            <a:lvl4pPr marL="1822445" indent="0">
              <a:buNone/>
              <a:defRPr sz="2100" b="1"/>
            </a:lvl4pPr>
            <a:lvl5pPr marL="2429927" indent="0">
              <a:buNone/>
              <a:defRPr sz="2100" b="1"/>
            </a:lvl5pPr>
            <a:lvl6pPr marL="3037408" indent="0">
              <a:buNone/>
              <a:defRPr sz="2100" b="1"/>
            </a:lvl6pPr>
            <a:lvl7pPr marL="3644890" indent="0">
              <a:buNone/>
              <a:defRPr sz="2100" b="1"/>
            </a:lvl7pPr>
            <a:lvl8pPr marL="4252371" indent="0">
              <a:buNone/>
              <a:defRPr sz="2100" b="1"/>
            </a:lvl8pPr>
            <a:lvl9pPr marL="4859853" indent="0">
              <a:buNone/>
              <a:defRPr sz="2100" b="1"/>
            </a:lvl9pPr>
          </a:lstStyle>
          <a:p>
            <a:pPr lvl="0"/>
            <a:r>
              <a:rPr lang="et-EE" dirty="0" err="1"/>
              <a:t>Bold</a:t>
            </a:r>
            <a:r>
              <a:rPr lang="et-EE" dirty="0"/>
              <a:t> tekst</a:t>
            </a:r>
            <a:endParaRPr lang="en-US" dirty="0"/>
          </a:p>
        </p:txBody>
      </p:sp>
      <p:sp>
        <p:nvSpPr>
          <p:cNvPr id="4" name="Content Placeholder 3"/>
          <p:cNvSpPr>
            <a:spLocks noGrp="1"/>
          </p:cNvSpPr>
          <p:nvPr>
            <p:ph sz="half" idx="2" hasCustomPrompt="1"/>
          </p:nvPr>
        </p:nvSpPr>
        <p:spPr>
          <a:xfrm>
            <a:off x="0" y="2171682"/>
            <a:ext cx="3960000" cy="4665781"/>
          </a:xfrm>
        </p:spPr>
        <p:txBody>
          <a:bodyPr/>
          <a:lstStyle>
            <a:lvl1pPr marL="0" indent="0">
              <a:buNone/>
              <a:defRPr sz="3200">
                <a:solidFill>
                  <a:schemeClr val="bg1"/>
                </a:solidFill>
              </a:defRPr>
            </a:lvl1pPr>
            <a:lvl2pPr>
              <a:defRPr sz="2700"/>
            </a:lvl2pPr>
            <a:lvl3pPr>
              <a:defRPr sz="2400"/>
            </a:lvl3pPr>
            <a:lvl4pPr>
              <a:defRPr sz="2100"/>
            </a:lvl4pPr>
            <a:lvl5pPr>
              <a:defRPr sz="2100"/>
            </a:lvl5pPr>
            <a:lvl6pPr>
              <a:defRPr sz="2100"/>
            </a:lvl6pPr>
            <a:lvl7pPr>
              <a:defRPr sz="2100"/>
            </a:lvl7pPr>
            <a:lvl8pPr>
              <a:defRPr sz="2100"/>
            </a:lvl8pPr>
            <a:lvl9pPr>
              <a:defRPr sz="2100"/>
            </a:lvl9pPr>
          </a:lstStyle>
          <a:p>
            <a:pPr lvl="0"/>
            <a:r>
              <a:rPr lang="et-EE" dirty="0"/>
              <a:t>Foto, graafik, tabel</a:t>
            </a:r>
          </a:p>
        </p:txBody>
      </p:sp>
      <p:sp>
        <p:nvSpPr>
          <p:cNvPr id="6" name="Content Placeholder 5"/>
          <p:cNvSpPr>
            <a:spLocks noGrp="1"/>
          </p:cNvSpPr>
          <p:nvPr>
            <p:ph sz="quarter" idx="4" hasCustomPrompt="1"/>
          </p:nvPr>
        </p:nvSpPr>
        <p:spPr>
          <a:xfrm>
            <a:off x="8164828" y="2166819"/>
            <a:ext cx="3960000" cy="4665781"/>
          </a:xfrm>
        </p:spPr>
        <p:txBody>
          <a:bodyPr/>
          <a:lstStyle>
            <a:lvl1pPr marL="0" indent="0">
              <a:buNone/>
              <a:defRPr sz="3200">
                <a:solidFill>
                  <a:schemeClr val="bg1"/>
                </a:solidFill>
              </a:defRPr>
            </a:lvl1pPr>
            <a:lvl2pPr>
              <a:defRPr sz="2700"/>
            </a:lvl2pPr>
            <a:lvl3pPr>
              <a:defRPr sz="2400"/>
            </a:lvl3pPr>
            <a:lvl4pPr>
              <a:defRPr sz="2100"/>
            </a:lvl4pPr>
            <a:lvl5pPr>
              <a:defRPr sz="2100"/>
            </a:lvl5pPr>
            <a:lvl6pPr>
              <a:defRPr sz="2100"/>
            </a:lvl6pPr>
            <a:lvl7pPr>
              <a:defRPr sz="2100"/>
            </a:lvl7pPr>
            <a:lvl8pPr>
              <a:defRPr sz="2100"/>
            </a:lvl8pPr>
            <a:lvl9pPr>
              <a:defRPr sz="2100"/>
            </a:lvl9pPr>
          </a:lstStyle>
          <a:p>
            <a:pPr lvl="0"/>
            <a:r>
              <a:rPr lang="et-EE" dirty="0"/>
              <a:t>Foto, graafik, tabel</a:t>
            </a:r>
          </a:p>
        </p:txBody>
      </p:sp>
      <p:sp>
        <p:nvSpPr>
          <p:cNvPr id="10" name="TextBox 9"/>
          <p:cNvSpPr txBox="1"/>
          <p:nvPr userDrawn="1"/>
        </p:nvSpPr>
        <p:spPr>
          <a:xfrm rot="-5400000">
            <a:off x="-670901" y="5419532"/>
            <a:ext cx="1896746" cy="338554"/>
          </a:xfrm>
          <a:prstGeom prst="rect">
            <a:avLst/>
          </a:prstGeom>
          <a:noFill/>
        </p:spPr>
        <p:txBody>
          <a:bodyPr wrap="square" rtlCol="0">
            <a:spAutoFit/>
          </a:bodyPr>
          <a:lstStyle/>
          <a:p>
            <a:pPr marL="0" marR="0" lvl="0" indent="0" algn="l" defTabSz="1214963" rtl="0" eaLnBrk="1" fontAlgn="auto" latinLnBrk="0" hangingPunct="1">
              <a:lnSpc>
                <a:spcPct val="100000"/>
              </a:lnSpc>
              <a:spcBef>
                <a:spcPts val="0"/>
              </a:spcBef>
              <a:spcAft>
                <a:spcPts val="0"/>
              </a:spcAft>
              <a:buClrTx/>
              <a:buSzTx/>
              <a:buFontTx/>
              <a:buNone/>
              <a:tabLst/>
              <a:defRPr/>
            </a:pPr>
            <a:r>
              <a:rPr lang="et-EE" sz="1600" dirty="0">
                <a:solidFill>
                  <a:schemeClr val="bg1">
                    <a:lumMod val="75000"/>
                  </a:schemeClr>
                </a:solidFill>
              </a:rPr>
              <a:t>Siseministeerium</a:t>
            </a:r>
          </a:p>
        </p:txBody>
      </p:sp>
      <p:sp>
        <p:nvSpPr>
          <p:cNvPr id="11" name="Content Placeholder 5"/>
          <p:cNvSpPr>
            <a:spLocks noGrp="1"/>
          </p:cNvSpPr>
          <p:nvPr>
            <p:ph sz="quarter" idx="13" hasCustomPrompt="1"/>
          </p:nvPr>
        </p:nvSpPr>
        <p:spPr>
          <a:xfrm>
            <a:off x="4082414" y="2171682"/>
            <a:ext cx="3960000" cy="4665781"/>
          </a:xfrm>
        </p:spPr>
        <p:txBody>
          <a:bodyPr/>
          <a:lstStyle>
            <a:lvl1pPr marL="0" indent="0">
              <a:buNone/>
              <a:defRPr sz="3200">
                <a:solidFill>
                  <a:schemeClr val="bg1"/>
                </a:solidFill>
              </a:defRPr>
            </a:lvl1pPr>
            <a:lvl2pPr>
              <a:defRPr sz="2700"/>
            </a:lvl2pPr>
            <a:lvl3pPr>
              <a:defRPr sz="2400"/>
            </a:lvl3pPr>
            <a:lvl4pPr>
              <a:defRPr sz="2100"/>
            </a:lvl4pPr>
            <a:lvl5pPr>
              <a:defRPr sz="2100"/>
            </a:lvl5pPr>
            <a:lvl6pPr>
              <a:defRPr sz="2100"/>
            </a:lvl6pPr>
            <a:lvl7pPr>
              <a:defRPr sz="2100"/>
            </a:lvl7pPr>
            <a:lvl8pPr>
              <a:defRPr sz="2100"/>
            </a:lvl8pPr>
            <a:lvl9pPr>
              <a:defRPr sz="2100"/>
            </a:lvl9pPr>
          </a:lstStyle>
          <a:p>
            <a:pPr lvl="0"/>
            <a:r>
              <a:rPr lang="et-EE" dirty="0"/>
              <a:t>Foto, graafik, tabel</a:t>
            </a:r>
          </a:p>
        </p:txBody>
      </p:sp>
      <p:sp>
        <p:nvSpPr>
          <p:cNvPr id="12" name="Text Placeholder 2"/>
          <p:cNvSpPr>
            <a:spLocks noGrp="1"/>
          </p:cNvSpPr>
          <p:nvPr>
            <p:ph type="body" idx="14" hasCustomPrompt="1"/>
          </p:nvPr>
        </p:nvSpPr>
        <p:spPr>
          <a:xfrm>
            <a:off x="8711619" y="1554771"/>
            <a:ext cx="3424384" cy="637393"/>
          </a:xfrm>
        </p:spPr>
        <p:txBody>
          <a:bodyPr anchor="b">
            <a:noAutofit/>
          </a:bodyPr>
          <a:lstStyle>
            <a:lvl1pPr marL="0" indent="0">
              <a:buNone/>
              <a:defRPr sz="3600" b="1" i="0" baseline="0">
                <a:solidFill>
                  <a:schemeClr val="bg1"/>
                </a:solidFill>
              </a:defRPr>
            </a:lvl1pPr>
            <a:lvl2pPr marL="607482" indent="0">
              <a:buNone/>
              <a:defRPr sz="2700" b="1"/>
            </a:lvl2pPr>
            <a:lvl3pPr marL="1214963" indent="0">
              <a:buNone/>
              <a:defRPr sz="2400" b="1"/>
            </a:lvl3pPr>
            <a:lvl4pPr marL="1822445" indent="0">
              <a:buNone/>
              <a:defRPr sz="2100" b="1"/>
            </a:lvl4pPr>
            <a:lvl5pPr marL="2429927" indent="0">
              <a:buNone/>
              <a:defRPr sz="2100" b="1"/>
            </a:lvl5pPr>
            <a:lvl6pPr marL="3037408" indent="0">
              <a:buNone/>
              <a:defRPr sz="2100" b="1"/>
            </a:lvl6pPr>
            <a:lvl7pPr marL="3644890" indent="0">
              <a:buNone/>
              <a:defRPr sz="2100" b="1"/>
            </a:lvl7pPr>
            <a:lvl8pPr marL="4252371" indent="0">
              <a:buNone/>
              <a:defRPr sz="2100" b="1"/>
            </a:lvl8pPr>
            <a:lvl9pPr marL="4859853" indent="0">
              <a:buNone/>
              <a:defRPr sz="2100" b="1"/>
            </a:lvl9pPr>
          </a:lstStyle>
          <a:p>
            <a:pPr lvl="0"/>
            <a:r>
              <a:rPr lang="et-EE" dirty="0" err="1"/>
              <a:t>Bold</a:t>
            </a:r>
            <a:r>
              <a:rPr lang="et-EE" dirty="0"/>
              <a:t> tekst</a:t>
            </a:r>
            <a:endParaRPr lang="en-US" dirty="0"/>
          </a:p>
        </p:txBody>
      </p:sp>
      <p:sp>
        <p:nvSpPr>
          <p:cNvPr id="13" name="Text Placeholder 2"/>
          <p:cNvSpPr>
            <a:spLocks noGrp="1"/>
          </p:cNvSpPr>
          <p:nvPr>
            <p:ph type="body" idx="15" hasCustomPrompt="1"/>
          </p:nvPr>
        </p:nvSpPr>
        <p:spPr>
          <a:xfrm>
            <a:off x="4621579" y="1554771"/>
            <a:ext cx="3424384" cy="637393"/>
          </a:xfrm>
        </p:spPr>
        <p:txBody>
          <a:bodyPr anchor="b">
            <a:noAutofit/>
          </a:bodyPr>
          <a:lstStyle>
            <a:lvl1pPr marL="0" indent="0">
              <a:buNone/>
              <a:defRPr sz="3600" b="1" i="0" baseline="0">
                <a:solidFill>
                  <a:schemeClr val="bg1"/>
                </a:solidFill>
              </a:defRPr>
            </a:lvl1pPr>
            <a:lvl2pPr marL="607482" indent="0">
              <a:buNone/>
              <a:defRPr sz="2700" b="1"/>
            </a:lvl2pPr>
            <a:lvl3pPr marL="1214963" indent="0">
              <a:buNone/>
              <a:defRPr sz="2400" b="1"/>
            </a:lvl3pPr>
            <a:lvl4pPr marL="1822445" indent="0">
              <a:buNone/>
              <a:defRPr sz="2100" b="1"/>
            </a:lvl4pPr>
            <a:lvl5pPr marL="2429927" indent="0">
              <a:buNone/>
              <a:defRPr sz="2100" b="1"/>
            </a:lvl5pPr>
            <a:lvl6pPr marL="3037408" indent="0">
              <a:buNone/>
              <a:defRPr sz="2100" b="1"/>
            </a:lvl6pPr>
            <a:lvl7pPr marL="3644890" indent="0">
              <a:buNone/>
              <a:defRPr sz="2100" b="1"/>
            </a:lvl7pPr>
            <a:lvl8pPr marL="4252371" indent="0">
              <a:buNone/>
              <a:defRPr sz="2100" b="1"/>
            </a:lvl8pPr>
            <a:lvl9pPr marL="4859853" indent="0">
              <a:buNone/>
              <a:defRPr sz="2100" b="1"/>
            </a:lvl9pPr>
          </a:lstStyle>
          <a:p>
            <a:pPr lvl="0"/>
            <a:r>
              <a:rPr lang="et-EE" dirty="0" err="1"/>
              <a:t>Bold</a:t>
            </a:r>
            <a:r>
              <a:rPr lang="et-EE" dirty="0"/>
              <a:t> tekst</a:t>
            </a:r>
            <a:endParaRPr lang="en-US" dirty="0"/>
          </a:p>
        </p:txBody>
      </p:sp>
      <p:sp>
        <p:nvSpPr>
          <p:cNvPr id="5" name="Date Placeholder 4">
            <a:extLst>
              <a:ext uri="{FF2B5EF4-FFF2-40B4-BE49-F238E27FC236}">
                <a16:creationId xmlns:a16="http://schemas.microsoft.com/office/drawing/2014/main" id="{22132597-8E45-667C-02D3-472D5E11EA29}"/>
              </a:ext>
            </a:extLst>
          </p:cNvPr>
          <p:cNvSpPr>
            <a:spLocks noGrp="1"/>
          </p:cNvSpPr>
          <p:nvPr>
            <p:ph type="dt" sz="half" idx="16"/>
          </p:nvPr>
        </p:nvSpPr>
        <p:spPr/>
        <p:txBody>
          <a:bodyPr/>
          <a:lstStyle/>
          <a:p>
            <a:endParaRPr lang="et-EE" dirty="0"/>
          </a:p>
        </p:txBody>
      </p:sp>
      <p:sp>
        <p:nvSpPr>
          <p:cNvPr id="7" name="Slide Number Placeholder 6">
            <a:extLst>
              <a:ext uri="{FF2B5EF4-FFF2-40B4-BE49-F238E27FC236}">
                <a16:creationId xmlns:a16="http://schemas.microsoft.com/office/drawing/2014/main" id="{6329154B-3D43-ADF9-3E08-A366CE041393}"/>
              </a:ext>
            </a:extLst>
          </p:cNvPr>
          <p:cNvSpPr>
            <a:spLocks noGrp="1"/>
          </p:cNvSpPr>
          <p:nvPr>
            <p:ph type="sldNum" sz="quarter" idx="17"/>
          </p:nvPr>
        </p:nvSpPr>
        <p:spPr/>
        <p:txBody>
          <a:bodyPr/>
          <a:lstStyle/>
          <a:p>
            <a:pPr algn="l"/>
            <a:fld id="{225A551D-654A-4A19-8D78-C05E5488DAD8}" type="slidenum">
              <a:rPr lang="et-EE" smtClean="0"/>
              <a:pPr algn="l"/>
              <a:t>‹#›</a:t>
            </a:fld>
            <a:r>
              <a:rPr lang="et-EE"/>
              <a:t>/a</a:t>
            </a:r>
            <a:endParaRPr lang="et-EE" dirty="0"/>
          </a:p>
        </p:txBody>
      </p:sp>
    </p:spTree>
    <p:extLst>
      <p:ext uri="{BB962C8B-B14F-4D97-AF65-F5344CB8AC3E}">
        <p14:creationId xmlns:p14="http://schemas.microsoft.com/office/powerpoint/2010/main" val="2639171013"/>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5" name="Title 1"/>
          <p:cNvSpPr>
            <a:spLocks noGrp="1"/>
          </p:cNvSpPr>
          <p:nvPr>
            <p:ph type="title" hasCustomPrompt="1"/>
          </p:nvPr>
        </p:nvSpPr>
        <p:spPr>
          <a:xfrm>
            <a:off x="607614" y="273621"/>
            <a:ext cx="11877253" cy="1138767"/>
          </a:xfrm>
        </p:spPr>
        <p:txBody>
          <a:bodyPr>
            <a:noAutofit/>
          </a:bodyPr>
          <a:lstStyle>
            <a:lvl1pPr>
              <a:defRPr baseline="0">
                <a:solidFill>
                  <a:srgbClr val="002465"/>
                </a:solidFill>
              </a:defRPr>
            </a:lvl1pPr>
          </a:lstStyle>
          <a:p>
            <a:r>
              <a:rPr lang="et-EE" dirty="0"/>
              <a:t>Graafikutes on ka laiendatud värvipalett</a:t>
            </a:r>
          </a:p>
        </p:txBody>
      </p:sp>
      <p:sp>
        <p:nvSpPr>
          <p:cNvPr id="6" name="TextBox 5"/>
          <p:cNvSpPr txBox="1"/>
          <p:nvPr userDrawn="1"/>
        </p:nvSpPr>
        <p:spPr>
          <a:xfrm rot="-5400000">
            <a:off x="-634898" y="5455536"/>
            <a:ext cx="1824739" cy="338554"/>
          </a:xfrm>
          <a:prstGeom prst="rect">
            <a:avLst/>
          </a:prstGeom>
          <a:noFill/>
        </p:spPr>
        <p:txBody>
          <a:bodyPr wrap="square" rtlCol="0">
            <a:spAutoFit/>
          </a:bodyPr>
          <a:lstStyle/>
          <a:p>
            <a:r>
              <a:rPr lang="et-EE" sz="1600" dirty="0">
                <a:solidFill>
                  <a:schemeClr val="bg1">
                    <a:lumMod val="75000"/>
                  </a:schemeClr>
                </a:solidFill>
              </a:rPr>
              <a:t>Siseministeerium</a:t>
            </a:r>
          </a:p>
        </p:txBody>
      </p:sp>
      <p:sp>
        <p:nvSpPr>
          <p:cNvPr id="2" name="Date Placeholder 1">
            <a:extLst>
              <a:ext uri="{FF2B5EF4-FFF2-40B4-BE49-F238E27FC236}">
                <a16:creationId xmlns:a16="http://schemas.microsoft.com/office/drawing/2014/main" id="{F0EF6BF8-AFDF-092C-F986-737AD4E67596}"/>
              </a:ext>
            </a:extLst>
          </p:cNvPr>
          <p:cNvSpPr>
            <a:spLocks noGrp="1"/>
          </p:cNvSpPr>
          <p:nvPr>
            <p:ph type="dt" sz="half" idx="10"/>
          </p:nvPr>
        </p:nvSpPr>
        <p:spPr/>
        <p:txBody>
          <a:bodyPr/>
          <a:lstStyle/>
          <a:p>
            <a:endParaRPr lang="et-EE" dirty="0"/>
          </a:p>
        </p:txBody>
      </p:sp>
      <p:sp>
        <p:nvSpPr>
          <p:cNvPr id="3" name="Slide Number Placeholder 2">
            <a:extLst>
              <a:ext uri="{FF2B5EF4-FFF2-40B4-BE49-F238E27FC236}">
                <a16:creationId xmlns:a16="http://schemas.microsoft.com/office/drawing/2014/main" id="{569B5C38-4E80-8D72-5E20-BC2E47F4522F}"/>
              </a:ext>
            </a:extLst>
          </p:cNvPr>
          <p:cNvSpPr>
            <a:spLocks noGrp="1"/>
          </p:cNvSpPr>
          <p:nvPr>
            <p:ph type="sldNum" sz="quarter" idx="11"/>
          </p:nvPr>
        </p:nvSpPr>
        <p:spPr/>
        <p:txBody>
          <a:bodyPr/>
          <a:lstStyle/>
          <a:p>
            <a:pPr algn="l"/>
            <a:fld id="{225A551D-654A-4A19-8D78-C05E5488DAD8}" type="slidenum">
              <a:rPr lang="et-EE" smtClean="0"/>
              <a:pPr algn="l"/>
              <a:t>‹#›</a:t>
            </a:fld>
            <a:r>
              <a:rPr lang="et-EE"/>
              <a:t>/a</a:t>
            </a:r>
            <a:endParaRPr lang="et-EE" dirty="0"/>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607618" y="272038"/>
            <a:ext cx="3998027" cy="1157747"/>
          </a:xfrm>
        </p:spPr>
        <p:txBody>
          <a:bodyPr anchor="b">
            <a:noAutofit/>
          </a:bodyPr>
          <a:lstStyle>
            <a:lvl1pPr algn="l">
              <a:defRPr sz="4800" b="0">
                <a:solidFill>
                  <a:srgbClr val="002465"/>
                </a:solidFill>
              </a:defRPr>
            </a:lvl1pPr>
          </a:lstStyle>
          <a:p>
            <a:r>
              <a:rPr lang="et-EE" dirty="0"/>
              <a:t>Pealkiri</a:t>
            </a:r>
          </a:p>
        </p:txBody>
      </p:sp>
      <p:sp>
        <p:nvSpPr>
          <p:cNvPr id="3" name="Content Placeholder 2"/>
          <p:cNvSpPr>
            <a:spLocks noGrp="1"/>
          </p:cNvSpPr>
          <p:nvPr>
            <p:ph idx="1"/>
          </p:nvPr>
        </p:nvSpPr>
        <p:spPr>
          <a:xfrm>
            <a:off x="4751217" y="272040"/>
            <a:ext cx="6793481" cy="6441767"/>
          </a:xfrm>
        </p:spPr>
        <p:txBody>
          <a:bodyPr/>
          <a:lstStyle>
            <a:lvl1pPr>
              <a:defRPr sz="4300"/>
            </a:lvl1pPr>
            <a:lvl2pPr>
              <a:defRPr sz="3700"/>
            </a:lvl2pPr>
            <a:lvl3pPr>
              <a:defRPr sz="3200"/>
            </a:lvl3pPr>
            <a:lvl4pPr>
              <a:defRPr sz="2700"/>
            </a:lvl4pPr>
            <a:lvl5pPr>
              <a:defRPr sz="2700"/>
            </a:lvl5pPr>
            <a:lvl6pPr>
              <a:defRPr sz="2700"/>
            </a:lvl6pPr>
            <a:lvl7pPr>
              <a:defRPr sz="2700"/>
            </a:lvl7pPr>
            <a:lvl8pPr>
              <a:defRPr sz="2700"/>
            </a:lvl8pPr>
            <a:lvl9pPr>
              <a:defRPr sz="27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t-EE"/>
          </a:p>
        </p:txBody>
      </p:sp>
      <p:sp>
        <p:nvSpPr>
          <p:cNvPr id="4" name="Text Placeholder 3"/>
          <p:cNvSpPr>
            <a:spLocks noGrp="1"/>
          </p:cNvSpPr>
          <p:nvPr>
            <p:ph type="body" sz="half" idx="2"/>
          </p:nvPr>
        </p:nvSpPr>
        <p:spPr>
          <a:xfrm>
            <a:off x="607618" y="1429786"/>
            <a:ext cx="3998027" cy="5266795"/>
          </a:xfrm>
        </p:spPr>
        <p:txBody>
          <a:bodyPr/>
          <a:lstStyle>
            <a:lvl1pPr marL="0" indent="0">
              <a:buNone/>
              <a:defRPr sz="1900"/>
            </a:lvl1pPr>
            <a:lvl2pPr marL="607482" indent="0">
              <a:buNone/>
              <a:defRPr sz="1600"/>
            </a:lvl2pPr>
            <a:lvl3pPr marL="1214963" indent="0">
              <a:buNone/>
              <a:defRPr sz="1300"/>
            </a:lvl3pPr>
            <a:lvl4pPr marL="1822445" indent="0">
              <a:buNone/>
              <a:defRPr sz="1200"/>
            </a:lvl4pPr>
            <a:lvl5pPr marL="2429927" indent="0">
              <a:buNone/>
              <a:defRPr sz="1200"/>
            </a:lvl5pPr>
            <a:lvl6pPr marL="3037408" indent="0">
              <a:buNone/>
              <a:defRPr sz="1200"/>
            </a:lvl6pPr>
            <a:lvl7pPr marL="3644890" indent="0">
              <a:buNone/>
              <a:defRPr sz="1200"/>
            </a:lvl7pPr>
            <a:lvl8pPr marL="4252371" indent="0">
              <a:buNone/>
              <a:defRPr sz="1200"/>
            </a:lvl8pPr>
            <a:lvl9pPr marL="4859853" indent="0">
              <a:buNone/>
              <a:defRPr sz="1200"/>
            </a:lvl9pPr>
          </a:lstStyle>
          <a:p>
            <a:pPr lvl="0"/>
            <a:r>
              <a:rPr lang="en-US"/>
              <a:t>Click to edit Master text styles</a:t>
            </a:r>
          </a:p>
        </p:txBody>
      </p:sp>
      <p:sp>
        <p:nvSpPr>
          <p:cNvPr id="8" name="TextBox 7"/>
          <p:cNvSpPr txBox="1"/>
          <p:nvPr userDrawn="1"/>
        </p:nvSpPr>
        <p:spPr>
          <a:xfrm rot="-5400000">
            <a:off x="-634898" y="5455536"/>
            <a:ext cx="1824739" cy="338554"/>
          </a:xfrm>
          <a:prstGeom prst="rect">
            <a:avLst/>
          </a:prstGeom>
          <a:noFill/>
        </p:spPr>
        <p:txBody>
          <a:bodyPr wrap="square" rtlCol="0">
            <a:spAutoFit/>
          </a:bodyPr>
          <a:lstStyle/>
          <a:p>
            <a:r>
              <a:rPr lang="et-EE" sz="1600" dirty="0">
                <a:solidFill>
                  <a:schemeClr val="bg1">
                    <a:lumMod val="75000"/>
                  </a:schemeClr>
                </a:solidFill>
              </a:rPr>
              <a:t>Siseministeerium</a:t>
            </a:r>
          </a:p>
        </p:txBody>
      </p:sp>
      <p:sp>
        <p:nvSpPr>
          <p:cNvPr id="5" name="Date Placeholder 4">
            <a:extLst>
              <a:ext uri="{FF2B5EF4-FFF2-40B4-BE49-F238E27FC236}">
                <a16:creationId xmlns:a16="http://schemas.microsoft.com/office/drawing/2014/main" id="{A140E3FB-B090-859D-FFA8-B1B17154A8D0}"/>
              </a:ext>
            </a:extLst>
          </p:cNvPr>
          <p:cNvSpPr>
            <a:spLocks noGrp="1"/>
          </p:cNvSpPr>
          <p:nvPr>
            <p:ph type="dt" sz="half" idx="10"/>
          </p:nvPr>
        </p:nvSpPr>
        <p:spPr/>
        <p:txBody>
          <a:bodyPr/>
          <a:lstStyle/>
          <a:p>
            <a:endParaRPr lang="et-EE" dirty="0"/>
          </a:p>
        </p:txBody>
      </p:sp>
      <p:sp>
        <p:nvSpPr>
          <p:cNvPr id="6" name="Slide Number Placeholder 5">
            <a:extLst>
              <a:ext uri="{FF2B5EF4-FFF2-40B4-BE49-F238E27FC236}">
                <a16:creationId xmlns:a16="http://schemas.microsoft.com/office/drawing/2014/main" id="{FBDB71AA-F410-10C6-C70E-B5FAA3EEE49F}"/>
              </a:ext>
            </a:extLst>
          </p:cNvPr>
          <p:cNvSpPr>
            <a:spLocks noGrp="1"/>
          </p:cNvSpPr>
          <p:nvPr>
            <p:ph type="sldNum" sz="quarter" idx="11"/>
          </p:nvPr>
        </p:nvSpPr>
        <p:spPr/>
        <p:txBody>
          <a:bodyPr/>
          <a:lstStyle/>
          <a:p>
            <a:pPr algn="l"/>
            <a:fld id="{225A551D-654A-4A19-8D78-C05E5488DAD8}" type="slidenum">
              <a:rPr lang="et-EE" smtClean="0"/>
              <a:pPr algn="l"/>
              <a:t>‹#›</a:t>
            </a:fld>
            <a:r>
              <a:rPr lang="et-EE"/>
              <a:t>/a</a:t>
            </a:r>
            <a:endParaRPr lang="et-EE" dirty="0"/>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1_Lõpuslaid 2">
    <p:bg>
      <p:bgPr>
        <a:blipFill dpi="0" rotWithShape="1">
          <a:blip r:embed="rId2">
            <a:lum/>
          </a:blip>
          <a:srcRect/>
          <a:stretch>
            <a:fillRect t="-25000" b="-25000"/>
          </a:stretch>
        </a:blipFill>
        <a:effectLst/>
      </p:bgPr>
    </p:bg>
    <p:spTree>
      <p:nvGrpSpPr>
        <p:cNvPr id="1" name=""/>
        <p:cNvGrpSpPr/>
        <p:nvPr/>
      </p:nvGrpSpPr>
      <p:grpSpPr>
        <a:xfrm>
          <a:off x="0" y="0"/>
          <a:ext cx="0" cy="0"/>
          <a:chOff x="0" y="0"/>
          <a:chExt cx="0" cy="0"/>
        </a:xfrm>
      </p:grpSpPr>
      <p:sp>
        <p:nvSpPr>
          <p:cNvPr id="10" name="Title 1"/>
          <p:cNvSpPr>
            <a:spLocks noGrp="1"/>
          </p:cNvSpPr>
          <p:nvPr>
            <p:ph type="ctrTitle" hasCustomPrompt="1"/>
          </p:nvPr>
        </p:nvSpPr>
        <p:spPr>
          <a:xfrm>
            <a:off x="1440000" y="2624212"/>
            <a:ext cx="6868404" cy="1080120"/>
          </a:xfrm>
        </p:spPr>
        <p:txBody>
          <a:bodyPr wrap="none">
            <a:noAutofit/>
          </a:bodyPr>
          <a:lstStyle>
            <a:lvl1pPr algn="l">
              <a:defRPr sz="4800" baseline="0">
                <a:solidFill>
                  <a:schemeClr val="bg1"/>
                </a:solidFill>
                <a:latin typeface="Arial Narrow" pitchFamily="34" charset="0"/>
              </a:defRPr>
            </a:lvl1pPr>
          </a:lstStyle>
          <a:p>
            <a:r>
              <a:rPr lang="et-EE" dirty="0"/>
              <a:t>Täna kuulajaid!</a:t>
            </a:r>
          </a:p>
        </p:txBody>
      </p:sp>
      <p:sp>
        <p:nvSpPr>
          <p:cNvPr id="11" name="Subtitle 2"/>
          <p:cNvSpPr>
            <a:spLocks noGrp="1"/>
          </p:cNvSpPr>
          <p:nvPr>
            <p:ph type="subTitle" idx="1" hasCustomPrompt="1"/>
          </p:nvPr>
        </p:nvSpPr>
        <p:spPr>
          <a:xfrm>
            <a:off x="1440000" y="3704332"/>
            <a:ext cx="6868404" cy="840637"/>
          </a:xfrm>
        </p:spPr>
        <p:txBody>
          <a:bodyPr wrap="none">
            <a:noAutofit/>
          </a:bodyPr>
          <a:lstStyle>
            <a:lvl1pPr marL="0" indent="0" algn="l">
              <a:buNone/>
              <a:defRPr sz="3600" baseline="0">
                <a:solidFill>
                  <a:schemeClr val="bg1">
                    <a:lumMod val="85000"/>
                  </a:schemeClr>
                </a:solidFill>
                <a:latin typeface="Arial Narrow" pitchFamily="34" charset="0"/>
              </a:defRPr>
            </a:lvl1pPr>
            <a:lvl2pPr marL="607482" indent="0" algn="ctr">
              <a:buNone/>
              <a:defRPr>
                <a:solidFill>
                  <a:schemeClr val="tx1">
                    <a:tint val="75000"/>
                  </a:schemeClr>
                </a:solidFill>
              </a:defRPr>
            </a:lvl2pPr>
            <a:lvl3pPr marL="1214963" indent="0" algn="ctr">
              <a:buNone/>
              <a:defRPr>
                <a:solidFill>
                  <a:schemeClr val="tx1">
                    <a:tint val="75000"/>
                  </a:schemeClr>
                </a:solidFill>
              </a:defRPr>
            </a:lvl3pPr>
            <a:lvl4pPr marL="1822445" indent="0" algn="ctr">
              <a:buNone/>
              <a:defRPr>
                <a:solidFill>
                  <a:schemeClr val="tx1">
                    <a:tint val="75000"/>
                  </a:schemeClr>
                </a:solidFill>
              </a:defRPr>
            </a:lvl4pPr>
            <a:lvl5pPr marL="2429927" indent="0" algn="ctr">
              <a:buNone/>
              <a:defRPr>
                <a:solidFill>
                  <a:schemeClr val="tx1">
                    <a:tint val="75000"/>
                  </a:schemeClr>
                </a:solidFill>
              </a:defRPr>
            </a:lvl5pPr>
            <a:lvl6pPr marL="3037408" indent="0" algn="ctr">
              <a:buNone/>
              <a:defRPr>
                <a:solidFill>
                  <a:schemeClr val="tx1">
                    <a:tint val="75000"/>
                  </a:schemeClr>
                </a:solidFill>
              </a:defRPr>
            </a:lvl6pPr>
            <a:lvl7pPr marL="3644890" indent="0" algn="ctr">
              <a:buNone/>
              <a:defRPr>
                <a:solidFill>
                  <a:schemeClr val="tx1">
                    <a:tint val="75000"/>
                  </a:schemeClr>
                </a:solidFill>
              </a:defRPr>
            </a:lvl7pPr>
            <a:lvl8pPr marL="4252371" indent="0" algn="ctr">
              <a:buNone/>
              <a:defRPr>
                <a:solidFill>
                  <a:schemeClr val="tx1">
                    <a:tint val="75000"/>
                  </a:schemeClr>
                </a:solidFill>
              </a:defRPr>
            </a:lvl8pPr>
            <a:lvl9pPr marL="4859853" indent="0" algn="ctr">
              <a:buNone/>
              <a:defRPr>
                <a:solidFill>
                  <a:schemeClr val="tx1">
                    <a:tint val="75000"/>
                  </a:schemeClr>
                </a:solidFill>
              </a:defRPr>
            </a:lvl9pPr>
          </a:lstStyle>
          <a:p>
            <a:r>
              <a:rPr lang="et-EE" dirty="0"/>
              <a:t>Vasta küsimustele ja tee kokkuvõte.</a:t>
            </a:r>
          </a:p>
        </p:txBody>
      </p:sp>
      <p:sp>
        <p:nvSpPr>
          <p:cNvPr id="12" name="Text Placeholder 16"/>
          <p:cNvSpPr>
            <a:spLocks noGrp="1"/>
          </p:cNvSpPr>
          <p:nvPr>
            <p:ph type="body" sz="quarter" idx="15" hasCustomPrompt="1"/>
          </p:nvPr>
        </p:nvSpPr>
        <p:spPr>
          <a:xfrm>
            <a:off x="1440000" y="5472000"/>
            <a:ext cx="6984776" cy="288032"/>
          </a:xfrm>
        </p:spPr>
        <p:txBody>
          <a:bodyPr wrap="none">
            <a:noAutofit/>
          </a:bodyPr>
          <a:lstStyle>
            <a:lvl1pPr>
              <a:buNone/>
              <a:defRPr sz="1800" baseline="0">
                <a:solidFill>
                  <a:schemeClr val="bg1"/>
                </a:solidFill>
              </a:defRPr>
            </a:lvl1pPr>
            <a:lvl2pPr>
              <a:buNone/>
              <a:defRPr/>
            </a:lvl2pPr>
            <a:lvl3pPr>
              <a:buNone/>
              <a:defRPr/>
            </a:lvl3pPr>
            <a:lvl4pPr>
              <a:buNone/>
              <a:defRPr/>
            </a:lvl4pPr>
            <a:lvl5pPr>
              <a:buNone/>
              <a:defRPr/>
            </a:lvl5pPr>
          </a:lstStyle>
          <a:p>
            <a:pPr lvl="0"/>
            <a:r>
              <a:rPr lang="et-EE" dirty="0"/>
              <a:t>Ametinimetus/Struktuuriüksuse nimetus</a:t>
            </a:r>
            <a:endParaRPr lang="en-US" dirty="0"/>
          </a:p>
        </p:txBody>
      </p:sp>
      <p:sp>
        <p:nvSpPr>
          <p:cNvPr id="13" name="Text Placeholder 16"/>
          <p:cNvSpPr>
            <a:spLocks noGrp="1"/>
          </p:cNvSpPr>
          <p:nvPr>
            <p:ph type="body" sz="quarter" idx="13" hasCustomPrompt="1"/>
          </p:nvPr>
        </p:nvSpPr>
        <p:spPr>
          <a:xfrm>
            <a:off x="1440000" y="5000724"/>
            <a:ext cx="6984776" cy="431800"/>
          </a:xfrm>
        </p:spPr>
        <p:txBody>
          <a:bodyPr wrap="none">
            <a:noAutofit/>
          </a:bodyPr>
          <a:lstStyle>
            <a:lvl1pPr>
              <a:buNone/>
              <a:defRPr sz="2400" baseline="0">
                <a:solidFill>
                  <a:schemeClr val="bg1"/>
                </a:solidFill>
              </a:defRPr>
            </a:lvl1pPr>
            <a:lvl2pPr>
              <a:buNone/>
              <a:defRPr/>
            </a:lvl2pPr>
            <a:lvl3pPr>
              <a:buNone/>
              <a:defRPr/>
            </a:lvl3pPr>
            <a:lvl4pPr>
              <a:buNone/>
              <a:defRPr/>
            </a:lvl4pPr>
            <a:lvl5pPr>
              <a:buNone/>
              <a:defRPr/>
            </a:lvl5pPr>
          </a:lstStyle>
          <a:p>
            <a:pPr lvl="0"/>
            <a:r>
              <a:rPr lang="et-EE" dirty="0"/>
              <a:t>Ettekandja Eesnimi Perekonnanimi</a:t>
            </a:r>
            <a:endParaRPr lang="en-US" dirty="0"/>
          </a:p>
        </p:txBody>
      </p:sp>
      <p:sp>
        <p:nvSpPr>
          <p:cNvPr id="14" name="Text Placeholder 18"/>
          <p:cNvSpPr>
            <a:spLocks noGrp="1"/>
          </p:cNvSpPr>
          <p:nvPr>
            <p:ph type="body" sz="quarter" idx="16" hasCustomPrompt="1"/>
          </p:nvPr>
        </p:nvSpPr>
        <p:spPr>
          <a:xfrm>
            <a:off x="1435808" y="5787006"/>
            <a:ext cx="6993160" cy="522436"/>
          </a:xfrm>
        </p:spPr>
        <p:txBody>
          <a:bodyPr wrap="none">
            <a:noAutofit/>
          </a:bodyPr>
          <a:lstStyle>
            <a:lvl1pPr>
              <a:buNone/>
              <a:defRPr sz="1800" baseline="0">
                <a:solidFill>
                  <a:schemeClr val="bg1"/>
                </a:solidFill>
              </a:defRPr>
            </a:lvl1pPr>
          </a:lstStyle>
          <a:p>
            <a:pPr lvl="0"/>
            <a:r>
              <a:rPr lang="et-EE" dirty="0"/>
              <a:t>Kontaktandmed (e-post, sotsmeedia, telefon jne)</a:t>
            </a:r>
          </a:p>
        </p:txBody>
      </p:sp>
      <p:pic>
        <p:nvPicPr>
          <p:cNvPr id="17" name="Picture 16">
            <a:extLst>
              <a:ext uri="{FF2B5EF4-FFF2-40B4-BE49-F238E27FC236}">
                <a16:creationId xmlns:a16="http://schemas.microsoft.com/office/drawing/2014/main" id="{38435311-1940-418F-A0BD-222F86216119}"/>
              </a:ext>
            </a:extLst>
          </p:cNvPr>
          <p:cNvPicPr>
            <a:picLocks noChangeAspect="1"/>
          </p:cNvPicPr>
          <p:nvPr userDrawn="1"/>
        </p:nvPicPr>
        <p:blipFill>
          <a:blip r:embed="rId3" cstate="screen">
            <a:extLst>
              <a:ext uri="{28A0092B-C50C-407E-A947-70E740481C1C}">
                <a14:useLocalDpi xmlns:a14="http://schemas.microsoft.com/office/drawing/2010/main" val="0"/>
              </a:ext>
            </a:extLst>
          </a:blip>
          <a:stretch>
            <a:fillRect/>
          </a:stretch>
        </p:blipFill>
        <p:spPr>
          <a:xfrm>
            <a:off x="8186054" y="3090839"/>
            <a:ext cx="3987925" cy="3294026"/>
          </a:xfrm>
          <a:prstGeom prst="rect">
            <a:avLst/>
          </a:prstGeom>
        </p:spPr>
      </p:pic>
      <p:sp>
        <p:nvSpPr>
          <p:cNvPr id="2" name="Date Placeholder 1">
            <a:extLst>
              <a:ext uri="{FF2B5EF4-FFF2-40B4-BE49-F238E27FC236}">
                <a16:creationId xmlns:a16="http://schemas.microsoft.com/office/drawing/2014/main" id="{89DB9038-82F5-49A3-1B7D-73FD5B12A34D}"/>
              </a:ext>
            </a:extLst>
          </p:cNvPr>
          <p:cNvSpPr>
            <a:spLocks noGrp="1"/>
          </p:cNvSpPr>
          <p:nvPr>
            <p:ph type="dt" sz="half" idx="17"/>
          </p:nvPr>
        </p:nvSpPr>
        <p:spPr/>
        <p:txBody>
          <a:bodyPr/>
          <a:lstStyle/>
          <a:p>
            <a:endParaRPr lang="et-EE" dirty="0"/>
          </a:p>
        </p:txBody>
      </p:sp>
      <p:sp>
        <p:nvSpPr>
          <p:cNvPr id="3" name="Slide Number Placeholder 2">
            <a:extLst>
              <a:ext uri="{FF2B5EF4-FFF2-40B4-BE49-F238E27FC236}">
                <a16:creationId xmlns:a16="http://schemas.microsoft.com/office/drawing/2014/main" id="{D2213F34-3AB8-FD6B-960D-A10BDE436828}"/>
              </a:ext>
            </a:extLst>
          </p:cNvPr>
          <p:cNvSpPr>
            <a:spLocks noGrp="1"/>
          </p:cNvSpPr>
          <p:nvPr>
            <p:ph type="sldNum" sz="quarter" idx="18"/>
          </p:nvPr>
        </p:nvSpPr>
        <p:spPr/>
        <p:txBody>
          <a:bodyPr/>
          <a:lstStyle/>
          <a:p>
            <a:pPr algn="l"/>
            <a:fld id="{225A551D-654A-4A19-8D78-C05E5488DAD8}" type="slidenum">
              <a:rPr lang="et-EE" smtClean="0"/>
              <a:pPr algn="l"/>
              <a:t>‹#›</a:t>
            </a:fld>
            <a:r>
              <a:rPr lang="et-EE"/>
              <a:t>/a</a:t>
            </a:r>
            <a:endParaRPr lang="et-EE" dirty="0"/>
          </a:p>
        </p:txBody>
      </p:sp>
      <p:pic>
        <p:nvPicPr>
          <p:cNvPr id="4" name="Picture 3">
            <a:extLst>
              <a:ext uri="{FF2B5EF4-FFF2-40B4-BE49-F238E27FC236}">
                <a16:creationId xmlns:a16="http://schemas.microsoft.com/office/drawing/2014/main" id="{61932575-BC61-3332-35BA-A21B75445533}"/>
              </a:ext>
            </a:extLst>
          </p:cNvPr>
          <p:cNvPicPr>
            <a:picLocks noChangeAspect="1"/>
          </p:cNvPicPr>
          <p:nvPr userDrawn="1"/>
        </p:nvPicPr>
        <p:blipFill>
          <a:blip r:embed="rId4" cstate="screen">
            <a:extLst>
              <a:ext uri="{28A0092B-C50C-407E-A947-70E740481C1C}">
                <a14:useLocalDpi xmlns:a14="http://schemas.microsoft.com/office/drawing/2010/main" val="0"/>
              </a:ext>
            </a:extLst>
          </a:blip>
          <a:stretch>
            <a:fillRect/>
          </a:stretch>
        </p:blipFill>
        <p:spPr>
          <a:xfrm>
            <a:off x="1323628" y="496495"/>
            <a:ext cx="2880366" cy="1152146"/>
          </a:xfrm>
          <a:prstGeom prst="rect">
            <a:avLst/>
          </a:prstGeom>
        </p:spPr>
      </p:pic>
    </p:spTree>
    <p:extLst>
      <p:ext uri="{BB962C8B-B14F-4D97-AF65-F5344CB8AC3E}">
        <p14:creationId xmlns:p14="http://schemas.microsoft.com/office/powerpoint/2010/main" val="3045259625"/>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Lõpuslaid 5">
    <p:spTree>
      <p:nvGrpSpPr>
        <p:cNvPr id="1" name=""/>
        <p:cNvGrpSpPr/>
        <p:nvPr/>
      </p:nvGrpSpPr>
      <p:grpSpPr>
        <a:xfrm>
          <a:off x="0" y="0"/>
          <a:ext cx="0" cy="0"/>
          <a:chOff x="0" y="0"/>
          <a:chExt cx="0" cy="0"/>
        </a:xfrm>
      </p:grpSpPr>
      <p:pic>
        <p:nvPicPr>
          <p:cNvPr id="9" name="Picture 8" descr="kolm lõvi_sinised.png"/>
          <p:cNvPicPr>
            <a:picLocks noChangeAspect="1"/>
          </p:cNvPicPr>
          <p:nvPr userDrawn="1"/>
        </p:nvPicPr>
        <p:blipFill>
          <a:blip r:embed="rId2" cstate="screen">
            <a:extLst>
              <a:ext uri="{28A0092B-C50C-407E-A947-70E740481C1C}">
                <a14:useLocalDpi xmlns:a14="http://schemas.microsoft.com/office/drawing/2010/main" val="0"/>
              </a:ext>
            </a:extLst>
          </a:blip>
          <a:stretch>
            <a:fillRect/>
          </a:stretch>
        </p:blipFill>
        <p:spPr>
          <a:xfrm>
            <a:off x="7879360" y="1040036"/>
            <a:ext cx="4749524" cy="6832600"/>
          </a:xfrm>
          <a:prstGeom prst="rect">
            <a:avLst/>
          </a:prstGeom>
          <a:ln>
            <a:noFill/>
          </a:ln>
        </p:spPr>
      </p:pic>
      <p:sp>
        <p:nvSpPr>
          <p:cNvPr id="10" name="Title 1"/>
          <p:cNvSpPr>
            <a:spLocks noGrp="1"/>
          </p:cNvSpPr>
          <p:nvPr>
            <p:ph type="ctrTitle" hasCustomPrompt="1"/>
          </p:nvPr>
        </p:nvSpPr>
        <p:spPr>
          <a:xfrm>
            <a:off x="1440000" y="2624212"/>
            <a:ext cx="6868404" cy="1080120"/>
          </a:xfrm>
        </p:spPr>
        <p:txBody>
          <a:bodyPr wrap="none">
            <a:noAutofit/>
          </a:bodyPr>
          <a:lstStyle>
            <a:lvl1pPr algn="l">
              <a:defRPr sz="4800" baseline="0">
                <a:solidFill>
                  <a:schemeClr val="tx1">
                    <a:lumMod val="85000"/>
                    <a:lumOff val="15000"/>
                  </a:schemeClr>
                </a:solidFill>
                <a:latin typeface="Arial Narrow" pitchFamily="34" charset="0"/>
              </a:defRPr>
            </a:lvl1pPr>
          </a:lstStyle>
          <a:p>
            <a:r>
              <a:rPr lang="et-EE" dirty="0"/>
              <a:t>Täna kuulajaid!</a:t>
            </a:r>
          </a:p>
        </p:txBody>
      </p:sp>
      <p:sp>
        <p:nvSpPr>
          <p:cNvPr id="11" name="Subtitle 2"/>
          <p:cNvSpPr>
            <a:spLocks noGrp="1"/>
          </p:cNvSpPr>
          <p:nvPr>
            <p:ph type="subTitle" idx="1" hasCustomPrompt="1"/>
          </p:nvPr>
        </p:nvSpPr>
        <p:spPr>
          <a:xfrm>
            <a:off x="1440000" y="3704332"/>
            <a:ext cx="6868404" cy="840637"/>
          </a:xfrm>
        </p:spPr>
        <p:txBody>
          <a:bodyPr wrap="none">
            <a:noAutofit/>
          </a:bodyPr>
          <a:lstStyle>
            <a:lvl1pPr marL="0" indent="0" algn="l">
              <a:buNone/>
              <a:defRPr sz="3600" baseline="0">
                <a:solidFill>
                  <a:schemeClr val="tx1">
                    <a:lumMod val="85000"/>
                    <a:lumOff val="15000"/>
                  </a:schemeClr>
                </a:solidFill>
                <a:latin typeface="Arial Narrow" pitchFamily="34" charset="0"/>
              </a:defRPr>
            </a:lvl1pPr>
            <a:lvl2pPr marL="607482" indent="0" algn="ctr">
              <a:buNone/>
              <a:defRPr>
                <a:solidFill>
                  <a:schemeClr val="tx1">
                    <a:tint val="75000"/>
                  </a:schemeClr>
                </a:solidFill>
              </a:defRPr>
            </a:lvl2pPr>
            <a:lvl3pPr marL="1214963" indent="0" algn="ctr">
              <a:buNone/>
              <a:defRPr>
                <a:solidFill>
                  <a:schemeClr val="tx1">
                    <a:tint val="75000"/>
                  </a:schemeClr>
                </a:solidFill>
              </a:defRPr>
            </a:lvl3pPr>
            <a:lvl4pPr marL="1822445" indent="0" algn="ctr">
              <a:buNone/>
              <a:defRPr>
                <a:solidFill>
                  <a:schemeClr val="tx1">
                    <a:tint val="75000"/>
                  </a:schemeClr>
                </a:solidFill>
              </a:defRPr>
            </a:lvl4pPr>
            <a:lvl5pPr marL="2429927" indent="0" algn="ctr">
              <a:buNone/>
              <a:defRPr>
                <a:solidFill>
                  <a:schemeClr val="tx1">
                    <a:tint val="75000"/>
                  </a:schemeClr>
                </a:solidFill>
              </a:defRPr>
            </a:lvl5pPr>
            <a:lvl6pPr marL="3037408" indent="0" algn="ctr">
              <a:buNone/>
              <a:defRPr>
                <a:solidFill>
                  <a:schemeClr val="tx1">
                    <a:tint val="75000"/>
                  </a:schemeClr>
                </a:solidFill>
              </a:defRPr>
            </a:lvl6pPr>
            <a:lvl7pPr marL="3644890" indent="0" algn="ctr">
              <a:buNone/>
              <a:defRPr>
                <a:solidFill>
                  <a:schemeClr val="tx1">
                    <a:tint val="75000"/>
                  </a:schemeClr>
                </a:solidFill>
              </a:defRPr>
            </a:lvl7pPr>
            <a:lvl8pPr marL="4252371" indent="0" algn="ctr">
              <a:buNone/>
              <a:defRPr>
                <a:solidFill>
                  <a:schemeClr val="tx1">
                    <a:tint val="75000"/>
                  </a:schemeClr>
                </a:solidFill>
              </a:defRPr>
            </a:lvl8pPr>
            <a:lvl9pPr marL="4859853" indent="0" algn="ctr">
              <a:buNone/>
              <a:defRPr>
                <a:solidFill>
                  <a:schemeClr val="tx1">
                    <a:tint val="75000"/>
                  </a:schemeClr>
                </a:solidFill>
              </a:defRPr>
            </a:lvl9pPr>
          </a:lstStyle>
          <a:p>
            <a:r>
              <a:rPr lang="et-EE" dirty="0"/>
              <a:t>Vasta küsimustele ja tee kokkuvõte.</a:t>
            </a:r>
          </a:p>
        </p:txBody>
      </p:sp>
      <p:sp>
        <p:nvSpPr>
          <p:cNvPr id="12" name="Text Placeholder 16"/>
          <p:cNvSpPr>
            <a:spLocks noGrp="1"/>
          </p:cNvSpPr>
          <p:nvPr>
            <p:ph type="body" sz="quarter" idx="15" hasCustomPrompt="1"/>
          </p:nvPr>
        </p:nvSpPr>
        <p:spPr>
          <a:xfrm>
            <a:off x="1440000" y="5472000"/>
            <a:ext cx="6984776" cy="288032"/>
          </a:xfrm>
        </p:spPr>
        <p:txBody>
          <a:bodyPr wrap="none">
            <a:noAutofit/>
          </a:bodyPr>
          <a:lstStyle>
            <a:lvl1pPr>
              <a:buNone/>
              <a:defRPr sz="1800" baseline="0">
                <a:solidFill>
                  <a:schemeClr val="tx1">
                    <a:lumMod val="85000"/>
                    <a:lumOff val="15000"/>
                  </a:schemeClr>
                </a:solidFill>
              </a:defRPr>
            </a:lvl1pPr>
            <a:lvl2pPr>
              <a:buNone/>
              <a:defRPr/>
            </a:lvl2pPr>
            <a:lvl3pPr>
              <a:buNone/>
              <a:defRPr/>
            </a:lvl3pPr>
            <a:lvl4pPr>
              <a:buNone/>
              <a:defRPr/>
            </a:lvl4pPr>
            <a:lvl5pPr>
              <a:buNone/>
              <a:defRPr/>
            </a:lvl5pPr>
          </a:lstStyle>
          <a:p>
            <a:pPr lvl="0"/>
            <a:r>
              <a:rPr lang="et-EE" dirty="0"/>
              <a:t>Ametinimetus/Struktuuriüksuse nimetus</a:t>
            </a:r>
            <a:endParaRPr lang="en-US" dirty="0"/>
          </a:p>
        </p:txBody>
      </p:sp>
      <p:sp>
        <p:nvSpPr>
          <p:cNvPr id="13" name="Text Placeholder 16"/>
          <p:cNvSpPr>
            <a:spLocks noGrp="1"/>
          </p:cNvSpPr>
          <p:nvPr>
            <p:ph type="body" sz="quarter" idx="13" hasCustomPrompt="1"/>
          </p:nvPr>
        </p:nvSpPr>
        <p:spPr>
          <a:xfrm>
            <a:off x="1440000" y="5000724"/>
            <a:ext cx="6984776" cy="431800"/>
          </a:xfrm>
        </p:spPr>
        <p:txBody>
          <a:bodyPr wrap="none">
            <a:noAutofit/>
          </a:bodyPr>
          <a:lstStyle>
            <a:lvl1pPr>
              <a:buNone/>
              <a:defRPr sz="2400" baseline="0">
                <a:solidFill>
                  <a:schemeClr val="tx1">
                    <a:lumMod val="85000"/>
                    <a:lumOff val="15000"/>
                  </a:schemeClr>
                </a:solidFill>
              </a:defRPr>
            </a:lvl1pPr>
            <a:lvl2pPr>
              <a:buNone/>
              <a:defRPr/>
            </a:lvl2pPr>
            <a:lvl3pPr>
              <a:buNone/>
              <a:defRPr/>
            </a:lvl3pPr>
            <a:lvl4pPr>
              <a:buNone/>
              <a:defRPr/>
            </a:lvl4pPr>
            <a:lvl5pPr>
              <a:buNone/>
              <a:defRPr/>
            </a:lvl5pPr>
          </a:lstStyle>
          <a:p>
            <a:pPr lvl="0"/>
            <a:r>
              <a:rPr lang="et-EE" dirty="0"/>
              <a:t>Ettekandja Eesnimi Perekonnanimi</a:t>
            </a:r>
            <a:endParaRPr lang="en-US" dirty="0"/>
          </a:p>
        </p:txBody>
      </p:sp>
      <p:sp>
        <p:nvSpPr>
          <p:cNvPr id="14" name="Text Placeholder 18"/>
          <p:cNvSpPr>
            <a:spLocks noGrp="1"/>
          </p:cNvSpPr>
          <p:nvPr>
            <p:ph type="body" sz="quarter" idx="16" hasCustomPrompt="1"/>
          </p:nvPr>
        </p:nvSpPr>
        <p:spPr>
          <a:xfrm>
            <a:off x="1435808" y="5787006"/>
            <a:ext cx="6993160" cy="522436"/>
          </a:xfrm>
        </p:spPr>
        <p:txBody>
          <a:bodyPr wrap="none">
            <a:noAutofit/>
          </a:bodyPr>
          <a:lstStyle>
            <a:lvl1pPr>
              <a:buNone/>
              <a:defRPr sz="1800" baseline="0">
                <a:solidFill>
                  <a:schemeClr val="tx1">
                    <a:lumMod val="85000"/>
                    <a:lumOff val="15000"/>
                  </a:schemeClr>
                </a:solidFill>
              </a:defRPr>
            </a:lvl1pPr>
          </a:lstStyle>
          <a:p>
            <a:pPr lvl="0"/>
            <a:r>
              <a:rPr lang="et-EE" dirty="0"/>
              <a:t>Kontaktandmed (e-post, sotsmeedia, telefon jne)</a:t>
            </a:r>
          </a:p>
        </p:txBody>
      </p:sp>
      <p:pic>
        <p:nvPicPr>
          <p:cNvPr id="15" name="Picture 14">
            <a:extLst>
              <a:ext uri="{FF2B5EF4-FFF2-40B4-BE49-F238E27FC236}">
                <a16:creationId xmlns:a16="http://schemas.microsoft.com/office/drawing/2014/main" id="{BC7EC903-7538-4B8F-88AE-F2D484D3B318}"/>
              </a:ext>
            </a:extLst>
          </p:cNvPr>
          <p:cNvPicPr>
            <a:picLocks noChangeAspect="1"/>
          </p:cNvPicPr>
          <p:nvPr userDrawn="1"/>
        </p:nvPicPr>
        <p:blipFill>
          <a:blip r:embed="rId3" cstate="screen">
            <a:extLst>
              <a:ext uri="{28A0092B-C50C-407E-A947-70E740481C1C}">
                <a14:useLocalDpi xmlns:a14="http://schemas.microsoft.com/office/drawing/2010/main" val="0"/>
              </a:ext>
            </a:extLst>
          </a:blip>
          <a:stretch>
            <a:fillRect/>
          </a:stretch>
        </p:blipFill>
        <p:spPr>
          <a:xfrm>
            <a:off x="8186054" y="3090839"/>
            <a:ext cx="3987925" cy="3294026"/>
          </a:xfrm>
          <a:prstGeom prst="rect">
            <a:avLst/>
          </a:prstGeom>
        </p:spPr>
      </p:pic>
      <p:pic>
        <p:nvPicPr>
          <p:cNvPr id="17" name="Picture 16">
            <a:extLst>
              <a:ext uri="{FF2B5EF4-FFF2-40B4-BE49-F238E27FC236}">
                <a16:creationId xmlns:a16="http://schemas.microsoft.com/office/drawing/2014/main" id="{858BD782-7D07-49EC-9FC3-D8A71C9E9799}"/>
              </a:ext>
            </a:extLst>
          </p:cNvPr>
          <p:cNvPicPr>
            <a:picLocks noChangeAspect="1"/>
          </p:cNvPicPr>
          <p:nvPr userDrawn="1"/>
        </p:nvPicPr>
        <p:blipFill>
          <a:blip r:embed="rId4" cstate="screen">
            <a:extLst>
              <a:ext uri="{28A0092B-C50C-407E-A947-70E740481C1C}">
                <a14:useLocalDpi xmlns:a14="http://schemas.microsoft.com/office/drawing/2010/main" val="0"/>
              </a:ext>
            </a:extLst>
          </a:blip>
          <a:stretch>
            <a:fillRect/>
          </a:stretch>
        </p:blipFill>
        <p:spPr>
          <a:xfrm>
            <a:off x="500240" y="302107"/>
            <a:ext cx="3487684" cy="1395073"/>
          </a:xfrm>
          <a:prstGeom prst="rect">
            <a:avLst/>
          </a:prstGeom>
        </p:spPr>
      </p:pic>
      <p:sp>
        <p:nvSpPr>
          <p:cNvPr id="2" name="Date Placeholder 1">
            <a:extLst>
              <a:ext uri="{FF2B5EF4-FFF2-40B4-BE49-F238E27FC236}">
                <a16:creationId xmlns:a16="http://schemas.microsoft.com/office/drawing/2014/main" id="{60FD8129-C0EA-BFB9-A484-972A68DEA4FD}"/>
              </a:ext>
            </a:extLst>
          </p:cNvPr>
          <p:cNvSpPr>
            <a:spLocks noGrp="1"/>
          </p:cNvSpPr>
          <p:nvPr>
            <p:ph type="dt" sz="half" idx="17"/>
          </p:nvPr>
        </p:nvSpPr>
        <p:spPr/>
        <p:txBody>
          <a:bodyPr/>
          <a:lstStyle/>
          <a:p>
            <a:endParaRPr lang="et-EE" dirty="0"/>
          </a:p>
        </p:txBody>
      </p:sp>
      <p:sp>
        <p:nvSpPr>
          <p:cNvPr id="3" name="Slide Number Placeholder 2">
            <a:extLst>
              <a:ext uri="{FF2B5EF4-FFF2-40B4-BE49-F238E27FC236}">
                <a16:creationId xmlns:a16="http://schemas.microsoft.com/office/drawing/2014/main" id="{32A4DB5E-8C9F-9768-43A8-4DFD04B47CC2}"/>
              </a:ext>
            </a:extLst>
          </p:cNvPr>
          <p:cNvSpPr>
            <a:spLocks noGrp="1"/>
          </p:cNvSpPr>
          <p:nvPr>
            <p:ph type="sldNum" sz="quarter" idx="18"/>
          </p:nvPr>
        </p:nvSpPr>
        <p:spPr/>
        <p:txBody>
          <a:bodyPr/>
          <a:lstStyle/>
          <a:p>
            <a:pPr algn="l"/>
            <a:fld id="{225A551D-654A-4A19-8D78-C05E5488DAD8}" type="slidenum">
              <a:rPr lang="et-EE" smtClean="0"/>
              <a:pPr algn="l"/>
              <a:t>‹#›</a:t>
            </a:fld>
            <a:r>
              <a:rPr lang="et-EE"/>
              <a:t>/a</a:t>
            </a:r>
            <a:endParaRPr lang="et-EE" dirty="0"/>
          </a:p>
        </p:txBody>
      </p:sp>
    </p:spTree>
    <p:extLst>
      <p:ext uri="{BB962C8B-B14F-4D97-AF65-F5344CB8AC3E}">
        <p14:creationId xmlns:p14="http://schemas.microsoft.com/office/powerpoint/2010/main" val="3973855104"/>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1_Title Slide">
    <p:bg>
      <p:bgPr>
        <a:blipFill dpi="0" rotWithShape="1">
          <a:blip r:embed="rId2">
            <a:lum/>
          </a:blip>
          <a:srcRect/>
          <a:stretch>
            <a:fillRect t="-25000" b="-25000"/>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631E03-2B60-4BA2-8329-2ECE5DAB1E4B}"/>
              </a:ext>
            </a:extLst>
          </p:cNvPr>
          <p:cNvSpPr>
            <a:spLocks noGrp="1"/>
          </p:cNvSpPr>
          <p:nvPr>
            <p:ph type="ctrTitle"/>
          </p:nvPr>
        </p:nvSpPr>
        <p:spPr>
          <a:xfrm>
            <a:off x="1519039" y="1118206"/>
            <a:ext cx="9114235" cy="2378757"/>
          </a:xfrm>
        </p:spPr>
        <p:txBody>
          <a:bodyPr anchor="b"/>
          <a:lstStyle>
            <a:lvl1pPr algn="ctr">
              <a:defRPr sz="5978">
                <a:solidFill>
                  <a:schemeClr val="bg1"/>
                </a:solidFill>
              </a:defRPr>
            </a:lvl1pPr>
          </a:lstStyle>
          <a:p>
            <a:r>
              <a:rPr lang="en-US" dirty="0"/>
              <a:t>Click to edit Master title style</a:t>
            </a:r>
            <a:endParaRPr lang="et-EE" dirty="0"/>
          </a:p>
        </p:txBody>
      </p:sp>
      <p:sp>
        <p:nvSpPr>
          <p:cNvPr id="3" name="Subtitle 2">
            <a:extLst>
              <a:ext uri="{FF2B5EF4-FFF2-40B4-BE49-F238E27FC236}">
                <a16:creationId xmlns:a16="http://schemas.microsoft.com/office/drawing/2014/main" id="{CC49F7A4-D8F9-4227-BACF-3779EAC64E9E}"/>
              </a:ext>
            </a:extLst>
          </p:cNvPr>
          <p:cNvSpPr>
            <a:spLocks noGrp="1"/>
          </p:cNvSpPr>
          <p:nvPr>
            <p:ph type="subTitle" idx="1"/>
          </p:nvPr>
        </p:nvSpPr>
        <p:spPr>
          <a:xfrm>
            <a:off x="1519039" y="3588697"/>
            <a:ext cx="9114235" cy="1649630"/>
          </a:xfrm>
        </p:spPr>
        <p:txBody>
          <a:bodyPr/>
          <a:lstStyle>
            <a:lvl1pPr marL="0" indent="0" algn="ctr">
              <a:buNone/>
              <a:defRPr sz="2391">
                <a:solidFill>
                  <a:schemeClr val="bg1"/>
                </a:solidFill>
              </a:defRPr>
            </a:lvl1pPr>
            <a:lvl2pPr marL="455508" indent="0" algn="ctr">
              <a:buNone/>
              <a:defRPr sz="1993"/>
            </a:lvl2pPr>
            <a:lvl3pPr marL="911017" indent="0" algn="ctr">
              <a:buNone/>
              <a:defRPr sz="1793"/>
            </a:lvl3pPr>
            <a:lvl4pPr marL="1366525" indent="0" algn="ctr">
              <a:buNone/>
              <a:defRPr sz="1594"/>
            </a:lvl4pPr>
            <a:lvl5pPr marL="1822033" indent="0" algn="ctr">
              <a:buNone/>
              <a:defRPr sz="1594"/>
            </a:lvl5pPr>
            <a:lvl6pPr marL="2277542" indent="0" algn="ctr">
              <a:buNone/>
              <a:defRPr sz="1594"/>
            </a:lvl6pPr>
            <a:lvl7pPr marL="2733050" indent="0" algn="ctr">
              <a:buNone/>
              <a:defRPr sz="1594"/>
            </a:lvl7pPr>
            <a:lvl8pPr marL="3188559" indent="0" algn="ctr">
              <a:buNone/>
              <a:defRPr sz="1594"/>
            </a:lvl8pPr>
            <a:lvl9pPr marL="3644067" indent="0" algn="ctr">
              <a:buNone/>
              <a:defRPr sz="1594"/>
            </a:lvl9pPr>
          </a:lstStyle>
          <a:p>
            <a:r>
              <a:rPr lang="en-US" dirty="0"/>
              <a:t>Click to edit Master subtitle style</a:t>
            </a:r>
            <a:endParaRPr lang="et-EE" dirty="0"/>
          </a:p>
        </p:txBody>
      </p:sp>
      <p:sp>
        <p:nvSpPr>
          <p:cNvPr id="4" name="Date Placeholder 3">
            <a:extLst>
              <a:ext uri="{FF2B5EF4-FFF2-40B4-BE49-F238E27FC236}">
                <a16:creationId xmlns:a16="http://schemas.microsoft.com/office/drawing/2014/main" id="{5ADBAEDC-CC39-4D2C-ACC9-4B0D940195D2}"/>
              </a:ext>
            </a:extLst>
          </p:cNvPr>
          <p:cNvSpPr>
            <a:spLocks noGrp="1"/>
          </p:cNvSpPr>
          <p:nvPr>
            <p:ph type="dt" sz="half" idx="10"/>
          </p:nvPr>
        </p:nvSpPr>
        <p:spPr/>
        <p:txBody>
          <a:bodyPr/>
          <a:lstStyle/>
          <a:p>
            <a:endParaRPr lang="et-EE"/>
          </a:p>
        </p:txBody>
      </p:sp>
      <p:sp>
        <p:nvSpPr>
          <p:cNvPr id="7" name="Slide Number Placeholder 6">
            <a:extLst>
              <a:ext uri="{FF2B5EF4-FFF2-40B4-BE49-F238E27FC236}">
                <a16:creationId xmlns:a16="http://schemas.microsoft.com/office/drawing/2014/main" id="{69C3D5FF-5A25-3600-852E-A034A8488908}"/>
              </a:ext>
            </a:extLst>
          </p:cNvPr>
          <p:cNvSpPr>
            <a:spLocks noGrp="1"/>
          </p:cNvSpPr>
          <p:nvPr>
            <p:ph type="sldNum" sz="quarter" idx="11"/>
          </p:nvPr>
        </p:nvSpPr>
        <p:spPr/>
        <p:txBody>
          <a:bodyPr/>
          <a:lstStyle/>
          <a:p>
            <a:pPr algn="l"/>
            <a:fld id="{225A551D-654A-4A19-8D78-C05E5488DAD8}" type="slidenum">
              <a:rPr lang="et-EE" smtClean="0"/>
              <a:pPr algn="l"/>
              <a:t>‹#›</a:t>
            </a:fld>
            <a:r>
              <a:rPr lang="et-EE"/>
              <a:t>/a</a:t>
            </a:r>
            <a:endParaRPr lang="et-EE" dirty="0"/>
          </a:p>
        </p:txBody>
      </p:sp>
    </p:spTree>
    <p:extLst>
      <p:ext uri="{BB962C8B-B14F-4D97-AF65-F5344CB8AC3E}">
        <p14:creationId xmlns:p14="http://schemas.microsoft.com/office/powerpoint/2010/main" val="1692838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theme" Target="../theme/theme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7616" y="273621"/>
            <a:ext cx="10937082" cy="1138767"/>
          </a:xfrm>
          <a:prstGeom prst="rect">
            <a:avLst/>
          </a:prstGeom>
        </p:spPr>
        <p:txBody>
          <a:bodyPr vert="horz" lIns="121496" tIns="60748" rIns="121496" bIns="60748" rtlCol="0" anchor="ctr">
            <a:normAutofit/>
          </a:bodyPr>
          <a:lstStyle/>
          <a:p>
            <a:r>
              <a:rPr lang="en-US" dirty="0"/>
              <a:t>Click to edit Master title style</a:t>
            </a:r>
            <a:endParaRPr lang="et-EE" dirty="0"/>
          </a:p>
        </p:txBody>
      </p:sp>
      <p:sp>
        <p:nvSpPr>
          <p:cNvPr id="3" name="Text Placeholder 2"/>
          <p:cNvSpPr>
            <a:spLocks noGrp="1"/>
          </p:cNvSpPr>
          <p:nvPr>
            <p:ph type="body" idx="1"/>
          </p:nvPr>
        </p:nvSpPr>
        <p:spPr>
          <a:xfrm>
            <a:off x="607616" y="1594275"/>
            <a:ext cx="10937082" cy="4414313"/>
          </a:xfrm>
          <a:prstGeom prst="rect">
            <a:avLst/>
          </a:prstGeom>
        </p:spPr>
        <p:txBody>
          <a:bodyPr vert="horz" lIns="121496" tIns="60748" rIns="121496" bIns="60748"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t-EE" dirty="0"/>
          </a:p>
        </p:txBody>
      </p:sp>
      <p:sp>
        <p:nvSpPr>
          <p:cNvPr id="4" name="Date Placeholder 3"/>
          <p:cNvSpPr>
            <a:spLocks noGrp="1"/>
          </p:cNvSpPr>
          <p:nvPr>
            <p:ph type="dt" sz="half" idx="2"/>
          </p:nvPr>
        </p:nvSpPr>
        <p:spPr>
          <a:xfrm rot="-5400000">
            <a:off x="-1130525" y="5114150"/>
            <a:ext cx="2835540" cy="363773"/>
          </a:xfrm>
          <a:prstGeom prst="rect">
            <a:avLst/>
          </a:prstGeom>
        </p:spPr>
        <p:txBody>
          <a:bodyPr vert="horz" wrap="none" lIns="121496" tIns="60748" rIns="121496" bIns="60748" rtlCol="0" anchor="ctr"/>
          <a:lstStyle>
            <a:lvl1pPr algn="l">
              <a:defRPr sz="1600">
                <a:solidFill>
                  <a:schemeClr val="tx1">
                    <a:tint val="75000"/>
                  </a:schemeClr>
                </a:solidFill>
                <a:latin typeface="Arial Narrow" pitchFamily="34" charset="0"/>
              </a:defRPr>
            </a:lvl1pPr>
          </a:lstStyle>
          <a:p>
            <a:endParaRPr lang="et-EE" dirty="0"/>
          </a:p>
        </p:txBody>
      </p:sp>
      <p:sp>
        <p:nvSpPr>
          <p:cNvPr id="6" name="Slide Number Placeholder 5"/>
          <p:cNvSpPr>
            <a:spLocks noGrp="1"/>
          </p:cNvSpPr>
          <p:nvPr>
            <p:ph type="sldNum" sz="quarter" idx="4"/>
          </p:nvPr>
        </p:nvSpPr>
        <p:spPr>
          <a:xfrm>
            <a:off x="11188724" y="6296620"/>
            <a:ext cx="648072" cy="363773"/>
          </a:xfrm>
          <a:prstGeom prst="rect">
            <a:avLst/>
          </a:prstGeom>
        </p:spPr>
        <p:txBody>
          <a:bodyPr vert="horz" lIns="121496" tIns="60748" rIns="121496" bIns="60748" rtlCol="0" anchor="ctr"/>
          <a:lstStyle>
            <a:lvl1pPr algn="r">
              <a:defRPr sz="1600">
                <a:solidFill>
                  <a:schemeClr val="tx1">
                    <a:tint val="75000"/>
                  </a:schemeClr>
                </a:solidFill>
              </a:defRPr>
            </a:lvl1pPr>
          </a:lstStyle>
          <a:p>
            <a:pPr algn="l"/>
            <a:fld id="{225A551D-654A-4A19-8D78-C05E5488DAD8}" type="slidenum">
              <a:rPr lang="et-EE" smtClean="0"/>
              <a:pPr algn="l"/>
              <a:t>‹#›</a:t>
            </a:fld>
            <a:r>
              <a:rPr lang="et-EE" dirty="0"/>
              <a:t>/a</a:t>
            </a: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87" r:id="rId3"/>
    <p:sldLayoutId id="2147483666" r:id="rId4"/>
    <p:sldLayoutId id="2147483668" r:id="rId5"/>
    <p:sldLayoutId id="2147483692" r:id="rId6"/>
    <p:sldLayoutId id="2147483654" r:id="rId7"/>
    <p:sldLayoutId id="2147483693" r:id="rId8"/>
    <p:sldLayoutId id="2147483652" r:id="rId9"/>
    <p:sldLayoutId id="2147483694" r:id="rId10"/>
    <p:sldLayoutId id="2147483667" r:id="rId11"/>
    <p:sldLayoutId id="2147483695" r:id="rId12"/>
    <p:sldLayoutId id="2147483653" r:id="rId13"/>
    <p:sldLayoutId id="2147483696" r:id="rId14"/>
    <p:sldLayoutId id="2147483675" r:id="rId15"/>
    <p:sldLayoutId id="2147483697" r:id="rId16"/>
    <p:sldLayoutId id="2147483674" r:id="rId17"/>
    <p:sldLayoutId id="2147483698" r:id="rId18"/>
    <p:sldLayoutId id="2147483655" r:id="rId19"/>
    <p:sldLayoutId id="2147483656" r:id="rId20"/>
    <p:sldLayoutId id="2147483686" r:id="rId21"/>
    <p:sldLayoutId id="2147483685" r:id="rId22"/>
    <p:sldLayoutId id="2147483699" r:id="rId23"/>
  </p:sldLayoutIdLst>
  <p:hf hdr="0" ftr="0" dt="0"/>
  <p:txStyles>
    <p:titleStyle>
      <a:lvl1pPr algn="l" defTabSz="1214963" rtl="0" eaLnBrk="1" latinLnBrk="0" hangingPunct="1">
        <a:spcBef>
          <a:spcPct val="0"/>
        </a:spcBef>
        <a:buNone/>
        <a:defRPr sz="5800" kern="1200">
          <a:solidFill>
            <a:srgbClr val="002465"/>
          </a:solidFill>
          <a:latin typeface="Arial Narrow" pitchFamily="34" charset="0"/>
          <a:ea typeface="+mj-ea"/>
          <a:cs typeface="+mj-cs"/>
        </a:defRPr>
      </a:lvl1pPr>
    </p:titleStyle>
    <p:bodyStyle>
      <a:lvl1pPr marL="455611" indent="-455611" algn="l" defTabSz="1214963" rtl="0" eaLnBrk="1" latinLnBrk="0" hangingPunct="1">
        <a:spcBef>
          <a:spcPct val="20000"/>
        </a:spcBef>
        <a:buClr>
          <a:srgbClr val="002060"/>
        </a:buClr>
        <a:buFont typeface="Arial" panose="020B0604020202020204" pitchFamily="34" charset="0"/>
        <a:buChar char="•"/>
        <a:defRPr sz="4300" kern="1200">
          <a:solidFill>
            <a:schemeClr val="tx1"/>
          </a:solidFill>
          <a:latin typeface="Arial Narrow" pitchFamily="34" charset="0"/>
          <a:ea typeface="+mn-ea"/>
          <a:cs typeface="+mn-cs"/>
        </a:defRPr>
      </a:lvl1pPr>
      <a:lvl2pPr marL="987158" indent="-379676" algn="l" defTabSz="1214963" rtl="0" eaLnBrk="1" latinLnBrk="0" hangingPunct="1">
        <a:spcBef>
          <a:spcPct val="20000"/>
        </a:spcBef>
        <a:buClr>
          <a:srgbClr val="002060"/>
        </a:buClr>
        <a:buFont typeface="Arial" panose="020B0604020202020204" pitchFamily="34" charset="0"/>
        <a:buChar char="•"/>
        <a:defRPr sz="3700" kern="1200">
          <a:solidFill>
            <a:schemeClr val="tx1"/>
          </a:solidFill>
          <a:latin typeface="Arial Narrow" pitchFamily="34" charset="0"/>
          <a:ea typeface="+mn-ea"/>
          <a:cs typeface="+mn-cs"/>
        </a:defRPr>
      </a:lvl2pPr>
      <a:lvl3pPr marL="1518704" indent="-303741" algn="l" defTabSz="1214963" rtl="0" eaLnBrk="1" latinLnBrk="0" hangingPunct="1">
        <a:spcBef>
          <a:spcPct val="20000"/>
        </a:spcBef>
        <a:buClr>
          <a:srgbClr val="002060"/>
        </a:buClr>
        <a:buFont typeface="Arial" panose="020B0604020202020204" pitchFamily="34" charset="0"/>
        <a:buChar char="•"/>
        <a:defRPr sz="3200" kern="1200">
          <a:solidFill>
            <a:schemeClr val="tx1"/>
          </a:solidFill>
          <a:latin typeface="Arial Narrow" pitchFamily="34" charset="0"/>
          <a:ea typeface="+mn-ea"/>
          <a:cs typeface="+mn-cs"/>
        </a:defRPr>
      </a:lvl3pPr>
      <a:lvl4pPr marL="2126186" indent="-303741" algn="l" defTabSz="1214963" rtl="0" eaLnBrk="1" latinLnBrk="0" hangingPunct="1">
        <a:spcBef>
          <a:spcPct val="20000"/>
        </a:spcBef>
        <a:buClr>
          <a:srgbClr val="002060"/>
        </a:buClr>
        <a:buFont typeface="Arial" panose="020B0604020202020204" pitchFamily="34" charset="0"/>
        <a:buChar char="•"/>
        <a:defRPr sz="2700" kern="1200">
          <a:solidFill>
            <a:schemeClr val="tx1"/>
          </a:solidFill>
          <a:latin typeface="Arial Narrow" pitchFamily="34" charset="0"/>
          <a:ea typeface="+mn-ea"/>
          <a:cs typeface="+mn-cs"/>
        </a:defRPr>
      </a:lvl4pPr>
      <a:lvl5pPr marL="2733667" indent="-303741" algn="l" defTabSz="1214963" rtl="0" eaLnBrk="1" latinLnBrk="0" hangingPunct="1">
        <a:spcBef>
          <a:spcPct val="20000"/>
        </a:spcBef>
        <a:buClr>
          <a:srgbClr val="002060"/>
        </a:buClr>
        <a:buFont typeface="Arial" panose="020B0604020202020204" pitchFamily="34" charset="0"/>
        <a:buChar char="•"/>
        <a:defRPr sz="2700" kern="1200">
          <a:solidFill>
            <a:schemeClr val="tx1"/>
          </a:solidFill>
          <a:latin typeface="Arial Narrow" pitchFamily="34" charset="0"/>
          <a:ea typeface="+mn-ea"/>
          <a:cs typeface="+mn-cs"/>
        </a:defRPr>
      </a:lvl5pPr>
      <a:lvl6pPr marL="3341149" indent="-303741" algn="l" defTabSz="1214963" rtl="0" eaLnBrk="1" latinLnBrk="0" hangingPunct="1">
        <a:spcBef>
          <a:spcPct val="20000"/>
        </a:spcBef>
        <a:buFont typeface="Arial" pitchFamily="34" charset="0"/>
        <a:buChar char="•"/>
        <a:defRPr sz="2700" kern="1200">
          <a:solidFill>
            <a:schemeClr val="tx1"/>
          </a:solidFill>
          <a:latin typeface="+mn-lt"/>
          <a:ea typeface="+mn-ea"/>
          <a:cs typeface="+mn-cs"/>
        </a:defRPr>
      </a:lvl6pPr>
      <a:lvl7pPr marL="3948631" indent="-303741" algn="l" defTabSz="1214963" rtl="0" eaLnBrk="1" latinLnBrk="0" hangingPunct="1">
        <a:spcBef>
          <a:spcPct val="20000"/>
        </a:spcBef>
        <a:buFont typeface="Arial" pitchFamily="34" charset="0"/>
        <a:buChar char="•"/>
        <a:defRPr sz="2700" kern="1200">
          <a:solidFill>
            <a:schemeClr val="tx1"/>
          </a:solidFill>
          <a:latin typeface="+mn-lt"/>
          <a:ea typeface="+mn-ea"/>
          <a:cs typeface="+mn-cs"/>
        </a:defRPr>
      </a:lvl7pPr>
      <a:lvl8pPr marL="4556112" indent="-303741" algn="l" defTabSz="1214963" rtl="0" eaLnBrk="1" latinLnBrk="0" hangingPunct="1">
        <a:spcBef>
          <a:spcPct val="20000"/>
        </a:spcBef>
        <a:buFont typeface="Arial" pitchFamily="34" charset="0"/>
        <a:buChar char="•"/>
        <a:defRPr sz="2700" kern="1200">
          <a:solidFill>
            <a:schemeClr val="tx1"/>
          </a:solidFill>
          <a:latin typeface="+mn-lt"/>
          <a:ea typeface="+mn-ea"/>
          <a:cs typeface="+mn-cs"/>
        </a:defRPr>
      </a:lvl8pPr>
      <a:lvl9pPr marL="5163594" indent="-303741" algn="l" defTabSz="1214963" rtl="0" eaLnBrk="1" latinLnBrk="0" hangingPunct="1">
        <a:spcBef>
          <a:spcPct val="20000"/>
        </a:spcBef>
        <a:buFont typeface="Arial" pitchFamily="34" charset="0"/>
        <a:buChar char="•"/>
        <a:defRPr sz="2700" kern="1200">
          <a:solidFill>
            <a:schemeClr val="tx1"/>
          </a:solidFill>
          <a:latin typeface="+mn-lt"/>
          <a:ea typeface="+mn-ea"/>
          <a:cs typeface="+mn-cs"/>
        </a:defRPr>
      </a:lvl9pPr>
    </p:bodyStyle>
    <p:otherStyle>
      <a:defPPr>
        <a:defRPr lang="et-EE"/>
      </a:defPPr>
      <a:lvl1pPr marL="0" algn="l" defTabSz="1214963" rtl="0" eaLnBrk="1" latinLnBrk="0" hangingPunct="1">
        <a:defRPr sz="2400" kern="1200">
          <a:solidFill>
            <a:schemeClr val="tx1"/>
          </a:solidFill>
          <a:latin typeface="+mn-lt"/>
          <a:ea typeface="+mn-ea"/>
          <a:cs typeface="+mn-cs"/>
        </a:defRPr>
      </a:lvl1pPr>
      <a:lvl2pPr marL="607482" algn="l" defTabSz="1214963" rtl="0" eaLnBrk="1" latinLnBrk="0" hangingPunct="1">
        <a:defRPr sz="2400" kern="1200">
          <a:solidFill>
            <a:schemeClr val="tx1"/>
          </a:solidFill>
          <a:latin typeface="+mn-lt"/>
          <a:ea typeface="+mn-ea"/>
          <a:cs typeface="+mn-cs"/>
        </a:defRPr>
      </a:lvl2pPr>
      <a:lvl3pPr marL="1214963" algn="l" defTabSz="1214963" rtl="0" eaLnBrk="1" latinLnBrk="0" hangingPunct="1">
        <a:defRPr sz="2400" kern="1200">
          <a:solidFill>
            <a:schemeClr val="tx1"/>
          </a:solidFill>
          <a:latin typeface="+mn-lt"/>
          <a:ea typeface="+mn-ea"/>
          <a:cs typeface="+mn-cs"/>
        </a:defRPr>
      </a:lvl3pPr>
      <a:lvl4pPr marL="1822445" algn="l" defTabSz="1214963" rtl="0" eaLnBrk="1" latinLnBrk="0" hangingPunct="1">
        <a:defRPr sz="2400" kern="1200">
          <a:solidFill>
            <a:schemeClr val="tx1"/>
          </a:solidFill>
          <a:latin typeface="+mn-lt"/>
          <a:ea typeface="+mn-ea"/>
          <a:cs typeface="+mn-cs"/>
        </a:defRPr>
      </a:lvl4pPr>
      <a:lvl5pPr marL="2429927" algn="l" defTabSz="1214963" rtl="0" eaLnBrk="1" latinLnBrk="0" hangingPunct="1">
        <a:defRPr sz="2400" kern="1200">
          <a:solidFill>
            <a:schemeClr val="tx1"/>
          </a:solidFill>
          <a:latin typeface="+mn-lt"/>
          <a:ea typeface="+mn-ea"/>
          <a:cs typeface="+mn-cs"/>
        </a:defRPr>
      </a:lvl5pPr>
      <a:lvl6pPr marL="3037408" algn="l" defTabSz="1214963" rtl="0" eaLnBrk="1" latinLnBrk="0" hangingPunct="1">
        <a:defRPr sz="2400" kern="1200">
          <a:solidFill>
            <a:schemeClr val="tx1"/>
          </a:solidFill>
          <a:latin typeface="+mn-lt"/>
          <a:ea typeface="+mn-ea"/>
          <a:cs typeface="+mn-cs"/>
        </a:defRPr>
      </a:lvl6pPr>
      <a:lvl7pPr marL="3644890" algn="l" defTabSz="1214963" rtl="0" eaLnBrk="1" latinLnBrk="0" hangingPunct="1">
        <a:defRPr sz="2400" kern="1200">
          <a:solidFill>
            <a:schemeClr val="tx1"/>
          </a:solidFill>
          <a:latin typeface="+mn-lt"/>
          <a:ea typeface="+mn-ea"/>
          <a:cs typeface="+mn-cs"/>
        </a:defRPr>
      </a:lvl7pPr>
      <a:lvl8pPr marL="4252371" algn="l" defTabSz="1214963" rtl="0" eaLnBrk="1" latinLnBrk="0" hangingPunct="1">
        <a:defRPr sz="2400" kern="1200">
          <a:solidFill>
            <a:schemeClr val="tx1"/>
          </a:solidFill>
          <a:latin typeface="+mn-lt"/>
          <a:ea typeface="+mn-ea"/>
          <a:cs typeface="+mn-cs"/>
        </a:defRPr>
      </a:lvl8pPr>
      <a:lvl9pPr marL="4859853" algn="l" defTabSz="1214963" rtl="0" eaLnBrk="1" latinLnBrk="0" hangingPunct="1">
        <a:defRPr sz="24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3.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3.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3.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3.xml"/></Relationships>
</file>

<file path=ppt/slides/_rels/slide6.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6.xml"/><Relationship Id="rId1" Type="http://schemas.openxmlformats.org/officeDocument/2006/relationships/slideLayout" Target="../slideLayouts/slideLayout23.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3.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t="-25000" b="-25000"/>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4C8E72-0360-28FF-4429-10F497BEC7A8}"/>
              </a:ext>
            </a:extLst>
          </p:cNvPr>
          <p:cNvSpPr>
            <a:spLocks noGrp="1"/>
          </p:cNvSpPr>
          <p:nvPr>
            <p:ph type="ctrTitle"/>
          </p:nvPr>
        </p:nvSpPr>
        <p:spPr>
          <a:xfrm>
            <a:off x="1107604" y="2371571"/>
            <a:ext cx="6868404" cy="1080120"/>
          </a:xfrm>
        </p:spPr>
        <p:txBody>
          <a:bodyPr/>
          <a:lstStyle/>
          <a:p>
            <a:r>
              <a:rPr lang="et-EE" sz="4000" dirty="0">
                <a:solidFill>
                  <a:srgbClr val="FFFFFF"/>
                </a:solidFill>
                <a:latin typeface="Roboto Condensed"/>
                <a:ea typeface="Roboto Thin" pitchFamily="2" charset="0"/>
              </a:rPr>
              <a:t>SIM valitsemisala seaduseelnõud</a:t>
            </a:r>
          </a:p>
        </p:txBody>
      </p:sp>
      <p:sp>
        <p:nvSpPr>
          <p:cNvPr id="24" name="Text Placeholder 23">
            <a:extLst>
              <a:ext uri="{FF2B5EF4-FFF2-40B4-BE49-F238E27FC236}">
                <a16:creationId xmlns:a16="http://schemas.microsoft.com/office/drawing/2014/main" id="{157B5D6D-55B6-2E5C-9C7C-C3A27F770903}"/>
              </a:ext>
            </a:extLst>
          </p:cNvPr>
          <p:cNvSpPr>
            <a:spLocks noGrp="1"/>
          </p:cNvSpPr>
          <p:nvPr>
            <p:ph type="body" sz="quarter" idx="14"/>
          </p:nvPr>
        </p:nvSpPr>
        <p:spPr>
          <a:xfrm>
            <a:off x="1109143" y="6152604"/>
            <a:ext cx="7012420" cy="522436"/>
          </a:xfrm>
        </p:spPr>
        <p:txBody>
          <a:bodyPr/>
          <a:lstStyle/>
          <a:p>
            <a:r>
              <a:rPr lang="et-EE" dirty="0"/>
              <a:t>2026</a:t>
            </a:r>
          </a:p>
        </p:txBody>
      </p:sp>
      <p:sp>
        <p:nvSpPr>
          <p:cNvPr id="23" name="Text Placeholder 22">
            <a:extLst>
              <a:ext uri="{FF2B5EF4-FFF2-40B4-BE49-F238E27FC236}">
                <a16:creationId xmlns:a16="http://schemas.microsoft.com/office/drawing/2014/main" id="{A5EA807F-B766-D8D5-9AB8-D322E58B7A90}"/>
              </a:ext>
            </a:extLst>
          </p:cNvPr>
          <p:cNvSpPr>
            <a:spLocks noGrp="1"/>
          </p:cNvSpPr>
          <p:nvPr>
            <p:ph type="body" sz="quarter" idx="13"/>
          </p:nvPr>
        </p:nvSpPr>
        <p:spPr>
          <a:xfrm>
            <a:off x="1107604" y="5000476"/>
            <a:ext cx="6984776" cy="431800"/>
          </a:xfrm>
        </p:spPr>
        <p:txBody>
          <a:bodyPr/>
          <a:lstStyle/>
          <a:p>
            <a:r>
              <a:rPr lang="et-EE" dirty="0">
                <a:latin typeface="+mn-lt"/>
              </a:rPr>
              <a:t>Siseministeerium</a:t>
            </a:r>
          </a:p>
        </p:txBody>
      </p:sp>
    </p:spTree>
    <p:extLst>
      <p:ext uri="{BB962C8B-B14F-4D97-AF65-F5344CB8AC3E}">
        <p14:creationId xmlns:p14="http://schemas.microsoft.com/office/powerpoint/2010/main" val="181986427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3803ADA-C106-BD81-600B-639CEA60E1EF}"/>
            </a:ext>
          </a:extLst>
        </p:cNvPr>
        <p:cNvGrpSpPr/>
        <p:nvPr/>
      </p:nvGrpSpPr>
      <p:grpSpPr>
        <a:xfrm>
          <a:off x="0" y="0"/>
          <a:ext cx="0" cy="0"/>
          <a:chOff x="0" y="0"/>
          <a:chExt cx="0" cy="0"/>
        </a:xfrm>
      </p:grpSpPr>
      <p:sp>
        <p:nvSpPr>
          <p:cNvPr id="10" name="TextBox 9">
            <a:extLst>
              <a:ext uri="{FF2B5EF4-FFF2-40B4-BE49-F238E27FC236}">
                <a16:creationId xmlns:a16="http://schemas.microsoft.com/office/drawing/2014/main" id="{5A9A6043-1D52-F56F-3A65-77762571B7B4}"/>
              </a:ext>
            </a:extLst>
          </p:cNvPr>
          <p:cNvSpPr txBox="1"/>
          <p:nvPr/>
        </p:nvSpPr>
        <p:spPr>
          <a:xfrm>
            <a:off x="556676" y="1191158"/>
            <a:ext cx="10657394" cy="5863144"/>
          </a:xfrm>
          <a:prstGeom prst="rect">
            <a:avLst/>
          </a:prstGeom>
          <a:noFill/>
        </p:spPr>
        <p:txBody>
          <a:bodyPr wrap="square">
            <a:spAutoFit/>
          </a:bodyPr>
          <a:lstStyle/>
          <a:p>
            <a:pPr marL="342900" indent="-342900">
              <a:buFont typeface="Arial" panose="020B0604020202020204" pitchFamily="34" charset="0"/>
              <a:buChar char="•"/>
            </a:pPr>
            <a:r>
              <a:rPr lang="et-EE" sz="2500" dirty="0">
                <a:solidFill>
                  <a:schemeClr val="bg1"/>
                </a:solidFill>
              </a:rPr>
              <a:t>Isikunimeseadus</a:t>
            </a:r>
            <a:br>
              <a:rPr lang="et-EE" sz="2500" dirty="0">
                <a:solidFill>
                  <a:schemeClr val="bg1"/>
                </a:solidFill>
              </a:rPr>
            </a:br>
            <a:endParaRPr lang="et-EE" sz="2500" dirty="0">
              <a:solidFill>
                <a:schemeClr val="bg1"/>
              </a:solidFill>
            </a:endParaRPr>
          </a:p>
          <a:p>
            <a:endParaRPr lang="et-EE" sz="2500" dirty="0">
              <a:solidFill>
                <a:schemeClr val="bg1"/>
              </a:solidFill>
            </a:endParaRPr>
          </a:p>
          <a:p>
            <a:endParaRPr lang="et-EE" sz="2500" dirty="0">
              <a:solidFill>
                <a:schemeClr val="bg1"/>
              </a:solidFill>
            </a:endParaRPr>
          </a:p>
          <a:p>
            <a:pPr marL="342900" indent="-342900">
              <a:buFont typeface="Arial" panose="020B0604020202020204" pitchFamily="34" charset="0"/>
              <a:buChar char="•"/>
            </a:pPr>
            <a:r>
              <a:rPr lang="fi-FI" sz="2500" dirty="0" err="1">
                <a:solidFill>
                  <a:schemeClr val="bg1"/>
                </a:solidFill>
              </a:rPr>
              <a:t>KorS</a:t>
            </a:r>
            <a:r>
              <a:rPr lang="fi-FI" sz="2500" dirty="0">
                <a:solidFill>
                  <a:schemeClr val="bg1"/>
                </a:solidFill>
              </a:rPr>
              <a:t> (</a:t>
            </a:r>
            <a:r>
              <a:rPr lang="fi-FI" sz="2500" dirty="0" err="1">
                <a:solidFill>
                  <a:schemeClr val="bg1"/>
                </a:solidFill>
              </a:rPr>
              <a:t>esmaabi</a:t>
            </a:r>
            <a:r>
              <a:rPr lang="fi-FI" sz="2500" dirty="0">
                <a:solidFill>
                  <a:schemeClr val="bg1"/>
                </a:solidFill>
              </a:rPr>
              <a:t> ja </a:t>
            </a:r>
            <a:br>
              <a:rPr lang="fi-FI" sz="2500" dirty="0">
                <a:solidFill>
                  <a:schemeClr val="bg1"/>
                </a:solidFill>
              </a:rPr>
            </a:br>
            <a:r>
              <a:rPr lang="fi-FI" sz="2500" dirty="0" err="1">
                <a:solidFill>
                  <a:schemeClr val="bg1"/>
                </a:solidFill>
              </a:rPr>
              <a:t>joobe</a:t>
            </a:r>
            <a:r>
              <a:rPr lang="fi-FI" sz="2500" dirty="0">
                <a:solidFill>
                  <a:schemeClr val="bg1"/>
                </a:solidFill>
              </a:rPr>
              <a:t> </a:t>
            </a:r>
            <a:r>
              <a:rPr lang="fi-FI" sz="2500" dirty="0" err="1">
                <a:solidFill>
                  <a:schemeClr val="bg1"/>
                </a:solidFill>
              </a:rPr>
              <a:t>tuvastamine</a:t>
            </a:r>
            <a:r>
              <a:rPr lang="fi-FI" sz="2500" dirty="0">
                <a:solidFill>
                  <a:schemeClr val="bg1"/>
                </a:solidFill>
              </a:rPr>
              <a:t>)</a:t>
            </a:r>
          </a:p>
          <a:p>
            <a:endParaRPr lang="et-EE" sz="2500" dirty="0">
              <a:solidFill>
                <a:schemeClr val="bg1"/>
              </a:solidFill>
            </a:endParaRPr>
          </a:p>
          <a:p>
            <a:endParaRPr lang="et-EE" sz="2500" dirty="0">
              <a:solidFill>
                <a:schemeClr val="bg1"/>
              </a:solidFill>
            </a:endParaRPr>
          </a:p>
          <a:p>
            <a:pPr marL="342900" indent="-342900">
              <a:buFont typeface="Arial" panose="020B0604020202020204" pitchFamily="34" charset="0"/>
              <a:buChar char="•"/>
            </a:pPr>
            <a:r>
              <a:rPr lang="et-EE" sz="2500" dirty="0">
                <a:solidFill>
                  <a:schemeClr val="bg1"/>
                </a:solidFill>
              </a:rPr>
              <a:t>Relvaseaduse uus </a:t>
            </a:r>
            <a:br>
              <a:rPr lang="et-EE" sz="2500" dirty="0">
                <a:solidFill>
                  <a:schemeClr val="bg1"/>
                </a:solidFill>
              </a:rPr>
            </a:br>
            <a:r>
              <a:rPr lang="et-EE" sz="2500" dirty="0">
                <a:solidFill>
                  <a:schemeClr val="bg1"/>
                </a:solidFill>
              </a:rPr>
              <a:t>terviktekst</a:t>
            </a:r>
            <a:br>
              <a:rPr lang="et-EE" sz="2500" dirty="0">
                <a:solidFill>
                  <a:schemeClr val="bg1"/>
                </a:solidFill>
              </a:rPr>
            </a:br>
            <a:endParaRPr lang="et-EE" sz="2500" dirty="0">
              <a:solidFill>
                <a:schemeClr val="bg1"/>
              </a:solidFill>
            </a:endParaRPr>
          </a:p>
          <a:p>
            <a:pPr marL="342900" indent="-342900">
              <a:buFont typeface="Arial" panose="020B0604020202020204" pitchFamily="34" charset="0"/>
              <a:buChar char="•"/>
            </a:pPr>
            <a:r>
              <a:rPr lang="et-EE" sz="2500" dirty="0">
                <a:solidFill>
                  <a:schemeClr val="bg1"/>
                </a:solidFill>
              </a:rPr>
              <a:t>Tuleohutusseaduse </a:t>
            </a:r>
            <a:br>
              <a:rPr lang="et-EE" sz="2500" dirty="0">
                <a:solidFill>
                  <a:schemeClr val="bg1"/>
                </a:solidFill>
              </a:rPr>
            </a:br>
            <a:r>
              <a:rPr lang="et-EE" sz="2500" dirty="0">
                <a:solidFill>
                  <a:schemeClr val="bg1"/>
                </a:solidFill>
              </a:rPr>
              <a:t>muutmise seadus</a:t>
            </a:r>
          </a:p>
          <a:p>
            <a:endParaRPr lang="et-EE" sz="2500" dirty="0">
              <a:solidFill>
                <a:schemeClr val="bg1"/>
              </a:solidFill>
            </a:endParaRPr>
          </a:p>
          <a:p>
            <a:endParaRPr lang="et-EE" sz="2500" dirty="0">
              <a:solidFill>
                <a:schemeClr val="bg1"/>
              </a:solidFill>
            </a:endParaRPr>
          </a:p>
        </p:txBody>
      </p:sp>
      <p:sp>
        <p:nvSpPr>
          <p:cNvPr id="2" name="TextBox 1">
            <a:extLst>
              <a:ext uri="{FF2B5EF4-FFF2-40B4-BE49-F238E27FC236}">
                <a16:creationId xmlns:a16="http://schemas.microsoft.com/office/drawing/2014/main" id="{07B46ECF-1A6D-1836-6FAB-D4A636052860}"/>
              </a:ext>
            </a:extLst>
          </p:cNvPr>
          <p:cNvSpPr txBox="1"/>
          <p:nvPr/>
        </p:nvSpPr>
        <p:spPr>
          <a:xfrm>
            <a:off x="531330" y="365572"/>
            <a:ext cx="10945425" cy="707886"/>
          </a:xfrm>
          <a:prstGeom prst="rect">
            <a:avLst/>
          </a:prstGeom>
          <a:noFill/>
        </p:spPr>
        <p:txBody>
          <a:bodyPr wrap="square">
            <a:spAutoFit/>
          </a:bodyPr>
          <a:lstStyle/>
          <a:p>
            <a:pPr marL="0" marR="0" lvl="0" indent="0" algn="l" defTabSz="1214963" rtl="0" eaLnBrk="1" fontAlgn="auto" latinLnBrk="0" hangingPunct="1">
              <a:lnSpc>
                <a:spcPct val="100000"/>
              </a:lnSpc>
              <a:spcBef>
                <a:spcPts val="0"/>
              </a:spcBef>
              <a:spcAft>
                <a:spcPts val="0"/>
              </a:spcAft>
              <a:buClrTx/>
              <a:buSzTx/>
              <a:buFontTx/>
              <a:buNone/>
              <a:tabLst/>
              <a:defRPr/>
            </a:pPr>
            <a:r>
              <a:rPr kumimoji="0" lang="et-EE" sz="4000" b="0" i="0" u="none" strike="noStrike" kern="1200" cap="none" spc="0" normalizeH="0" baseline="0" noProof="0" dirty="0">
                <a:ln>
                  <a:noFill/>
                </a:ln>
                <a:solidFill>
                  <a:srgbClr val="FFFFFF"/>
                </a:solidFill>
                <a:effectLst/>
                <a:uLnTx/>
                <a:uFillTx/>
                <a:latin typeface="Roboto Condensed"/>
                <a:ea typeface="Roboto Thin" pitchFamily="2" charset="0"/>
                <a:cs typeface="+mn-cs"/>
              </a:rPr>
              <a:t>Õiguskomisjonile esitatavad eelnõud</a:t>
            </a:r>
            <a:endParaRPr kumimoji="0" lang="et-EE" sz="2400" b="0" i="0" u="none" strike="noStrike" kern="1200" cap="none" spc="0" normalizeH="0" baseline="0" noProof="0" dirty="0">
              <a:ln>
                <a:noFill/>
              </a:ln>
              <a:solidFill>
                <a:srgbClr val="000000"/>
              </a:solidFill>
              <a:effectLst/>
              <a:uLnTx/>
              <a:uFillTx/>
              <a:latin typeface="Roboto Condensed"/>
              <a:ea typeface="+mn-ea"/>
              <a:cs typeface="+mn-cs"/>
            </a:endParaRPr>
          </a:p>
        </p:txBody>
      </p:sp>
      <p:sp>
        <p:nvSpPr>
          <p:cNvPr id="3" name="Content Placeholder 2">
            <a:extLst>
              <a:ext uri="{FF2B5EF4-FFF2-40B4-BE49-F238E27FC236}">
                <a16:creationId xmlns:a16="http://schemas.microsoft.com/office/drawing/2014/main" id="{270816E5-77D3-77CB-329B-DA432AEA8B82}"/>
              </a:ext>
            </a:extLst>
          </p:cNvPr>
          <p:cNvSpPr txBox="1">
            <a:spLocks/>
          </p:cNvSpPr>
          <p:nvPr/>
        </p:nvSpPr>
        <p:spPr>
          <a:xfrm>
            <a:off x="3836537" y="1191158"/>
            <a:ext cx="7784445" cy="1309795"/>
          </a:xfrm>
          <a:prstGeom prst="rect">
            <a:avLst/>
          </a:prstGeom>
        </p:spPr>
        <p:txBody>
          <a:bodyPr vert="horz" lIns="121893" tIns="60946" rIns="121893" bIns="60946" rtlCol="0">
            <a:noAutofit/>
          </a:bodyPr>
          <a:lstStyle>
            <a:lvl1pPr marL="455611" indent="-455611" algn="l" defTabSz="1214963" rtl="0" eaLnBrk="1" latinLnBrk="0" hangingPunct="1">
              <a:spcBef>
                <a:spcPct val="20000"/>
              </a:spcBef>
              <a:buClr>
                <a:schemeClr val="bg1"/>
              </a:buClr>
              <a:buFont typeface="Arial" panose="020B0604020202020204" pitchFamily="34" charset="0"/>
              <a:buChar char="•"/>
              <a:defRPr sz="3700" kern="1200">
                <a:solidFill>
                  <a:schemeClr val="bg1"/>
                </a:solidFill>
                <a:latin typeface="Arial Narrow" pitchFamily="34" charset="0"/>
                <a:ea typeface="+mn-ea"/>
                <a:cs typeface="+mn-cs"/>
              </a:defRPr>
            </a:lvl1pPr>
            <a:lvl2pPr marL="987158" indent="-379676" algn="l" defTabSz="1214963" rtl="0" eaLnBrk="1" latinLnBrk="0" hangingPunct="1">
              <a:spcBef>
                <a:spcPct val="20000"/>
              </a:spcBef>
              <a:buClr>
                <a:schemeClr val="bg1"/>
              </a:buClr>
              <a:buFont typeface="Arial" panose="020B0604020202020204" pitchFamily="34" charset="0"/>
              <a:buChar char="•"/>
              <a:defRPr sz="3200" kern="1200" baseline="0">
                <a:solidFill>
                  <a:schemeClr val="bg1"/>
                </a:solidFill>
                <a:latin typeface="Arial Narrow" pitchFamily="34" charset="0"/>
                <a:ea typeface="+mn-ea"/>
                <a:cs typeface="+mn-cs"/>
              </a:defRPr>
            </a:lvl2pPr>
            <a:lvl3pPr marL="1518704" indent="-303741" algn="l" defTabSz="1214963" rtl="0" eaLnBrk="1" latinLnBrk="0" hangingPunct="1">
              <a:spcBef>
                <a:spcPct val="20000"/>
              </a:spcBef>
              <a:buClr>
                <a:srgbClr val="0064B9"/>
              </a:buClr>
              <a:buFont typeface="Arial" panose="020B0604020202020204" pitchFamily="34" charset="0"/>
              <a:buChar char="•"/>
              <a:defRPr sz="2700" kern="1200">
                <a:solidFill>
                  <a:schemeClr val="tx1"/>
                </a:solidFill>
                <a:latin typeface="Arial Narrow" pitchFamily="34" charset="0"/>
                <a:ea typeface="+mn-ea"/>
                <a:cs typeface="+mn-cs"/>
              </a:defRPr>
            </a:lvl3pPr>
            <a:lvl4pPr marL="2126186" indent="-303741" algn="l" defTabSz="1214963" rtl="0" eaLnBrk="1" latinLnBrk="0" hangingPunct="1">
              <a:spcBef>
                <a:spcPct val="20000"/>
              </a:spcBef>
              <a:buClr>
                <a:schemeClr val="bg1"/>
              </a:buClr>
              <a:buFont typeface="Arial" panose="020B0604020202020204" pitchFamily="34" charset="0"/>
              <a:buChar char="•"/>
              <a:defRPr sz="2400" kern="1200">
                <a:solidFill>
                  <a:schemeClr val="bg1"/>
                </a:solidFill>
                <a:latin typeface="Arial Narrow" pitchFamily="34" charset="0"/>
                <a:ea typeface="+mn-ea"/>
                <a:cs typeface="+mn-cs"/>
              </a:defRPr>
            </a:lvl4pPr>
            <a:lvl5pPr marL="2733667" indent="-303741" algn="l" defTabSz="1214963" rtl="0" eaLnBrk="1" latinLnBrk="0" hangingPunct="1">
              <a:spcBef>
                <a:spcPct val="20000"/>
              </a:spcBef>
              <a:buClr>
                <a:schemeClr val="bg1"/>
              </a:buClr>
              <a:buFont typeface="Arial" panose="020B0604020202020204" pitchFamily="34" charset="0"/>
              <a:buChar char="•"/>
              <a:defRPr sz="2400" kern="1200">
                <a:solidFill>
                  <a:schemeClr val="bg1"/>
                </a:solidFill>
                <a:latin typeface="Arial Narrow" pitchFamily="34" charset="0"/>
                <a:ea typeface="+mn-ea"/>
                <a:cs typeface="+mn-cs"/>
              </a:defRPr>
            </a:lvl5pPr>
            <a:lvl6pPr marL="3341149" indent="-303741" algn="l" defTabSz="1214963" rtl="0" eaLnBrk="1" latinLnBrk="0" hangingPunct="1">
              <a:spcBef>
                <a:spcPct val="20000"/>
              </a:spcBef>
              <a:buFont typeface="Arial" pitchFamily="34" charset="0"/>
              <a:buChar char="•"/>
              <a:defRPr sz="2400" kern="1200">
                <a:solidFill>
                  <a:schemeClr val="tx1"/>
                </a:solidFill>
                <a:latin typeface="+mn-lt"/>
                <a:ea typeface="+mn-ea"/>
                <a:cs typeface="+mn-cs"/>
              </a:defRPr>
            </a:lvl6pPr>
            <a:lvl7pPr marL="3948631" indent="-303741" algn="l" defTabSz="1214963" rtl="0" eaLnBrk="1" latinLnBrk="0" hangingPunct="1">
              <a:spcBef>
                <a:spcPct val="20000"/>
              </a:spcBef>
              <a:buFont typeface="Arial" pitchFamily="34" charset="0"/>
              <a:buChar char="•"/>
              <a:defRPr sz="2400" kern="1200">
                <a:solidFill>
                  <a:schemeClr val="tx1"/>
                </a:solidFill>
                <a:latin typeface="+mn-lt"/>
                <a:ea typeface="+mn-ea"/>
                <a:cs typeface="+mn-cs"/>
              </a:defRPr>
            </a:lvl7pPr>
            <a:lvl8pPr marL="4556112" indent="-303741" algn="l" defTabSz="1214963" rtl="0" eaLnBrk="1" latinLnBrk="0" hangingPunct="1">
              <a:spcBef>
                <a:spcPct val="20000"/>
              </a:spcBef>
              <a:buFont typeface="Arial" pitchFamily="34" charset="0"/>
              <a:buChar char="•"/>
              <a:defRPr sz="2400" kern="1200">
                <a:solidFill>
                  <a:schemeClr val="tx1"/>
                </a:solidFill>
                <a:latin typeface="+mn-lt"/>
                <a:ea typeface="+mn-ea"/>
                <a:cs typeface="+mn-cs"/>
              </a:defRPr>
            </a:lvl8pPr>
            <a:lvl9pPr marL="5163594" indent="-303741" algn="l" defTabSz="1214963" rtl="0" eaLnBrk="1" latinLnBrk="0" hangingPunct="1">
              <a:spcBef>
                <a:spcPct val="20000"/>
              </a:spcBef>
              <a:buFont typeface="Arial" pitchFamily="34" charset="0"/>
              <a:buChar char="•"/>
              <a:defRPr sz="2400" kern="1200">
                <a:solidFill>
                  <a:schemeClr val="tx1"/>
                </a:solidFill>
                <a:latin typeface="+mn-lt"/>
                <a:ea typeface="+mn-ea"/>
                <a:cs typeface="+mn-cs"/>
              </a:defRPr>
            </a:lvl9pPr>
          </a:lstStyle>
          <a:p>
            <a:pPr marL="455611" marR="0" lvl="0" indent="-455611" algn="l" defTabSz="1214963" rtl="0" eaLnBrk="1" fontAlgn="auto" latinLnBrk="0" hangingPunct="1">
              <a:lnSpc>
                <a:spcPct val="100000"/>
              </a:lnSpc>
              <a:spcBef>
                <a:spcPct val="20000"/>
              </a:spcBef>
              <a:spcAft>
                <a:spcPts val="0"/>
              </a:spcAft>
              <a:buClr>
                <a:prstClr val="white"/>
              </a:buClr>
              <a:buSzTx/>
              <a:buFont typeface="Arial" panose="020B0604020202020204" pitchFamily="34" charset="0"/>
              <a:buChar char="•"/>
              <a:tabLst/>
              <a:defRPr/>
            </a:pPr>
            <a:r>
              <a:rPr kumimoji="0" lang="et-EE" sz="1605" b="0" i="0" u="none" strike="noStrike" kern="1200" cap="none" spc="0" normalizeH="0" baseline="0" noProof="0" dirty="0">
                <a:ln>
                  <a:noFill/>
                </a:ln>
                <a:solidFill>
                  <a:prstClr val="white"/>
                </a:solidFill>
                <a:effectLst/>
                <a:uLnTx/>
                <a:uFillTx/>
                <a:latin typeface="+mj-lt"/>
                <a:ea typeface="+mn-ea"/>
                <a:cs typeface="+mn-cs"/>
              </a:rPr>
              <a:t>Eesmärk on ajakohastada isikunime andmise, vahetamise ja muutmise kord nii, et see vastaks tänapäevasele elukorraldusele ning oleks üheselt toimiv ja inimesele arusaadav.</a:t>
            </a:r>
          </a:p>
          <a:p>
            <a:pPr marL="455611" marR="0" lvl="0" indent="-455611" algn="l" defTabSz="1214963" rtl="0" eaLnBrk="1" fontAlgn="auto" latinLnBrk="0" hangingPunct="1">
              <a:lnSpc>
                <a:spcPct val="100000"/>
              </a:lnSpc>
              <a:spcBef>
                <a:spcPct val="20000"/>
              </a:spcBef>
              <a:spcAft>
                <a:spcPts val="0"/>
              </a:spcAft>
              <a:buClr>
                <a:prstClr val="white"/>
              </a:buClr>
              <a:buSzTx/>
              <a:buFont typeface="Arial" panose="020B0604020202020204" pitchFamily="34" charset="0"/>
              <a:buChar char="•"/>
              <a:tabLst/>
              <a:defRPr/>
            </a:pPr>
            <a:r>
              <a:rPr kumimoji="0" lang="et-EE" sz="1605" b="0" i="0" u="none" strike="noStrike" kern="1200" cap="none" spc="0" normalizeH="0" baseline="0" noProof="0" dirty="0">
                <a:ln>
                  <a:noFill/>
                </a:ln>
                <a:solidFill>
                  <a:prstClr val="white"/>
                </a:solidFill>
                <a:effectLst/>
                <a:uLnTx/>
                <a:uFillTx/>
                <a:latin typeface="+mj-lt"/>
                <a:ea typeface="+mn-ea"/>
                <a:cs typeface="+mn-cs"/>
              </a:rPr>
              <a:t>Jõustumise tähtaeg 1. märts 2028.a.</a:t>
            </a:r>
          </a:p>
          <a:p>
            <a:pPr marL="455611" marR="0" lvl="0" indent="-455611" algn="l" defTabSz="1214963" rtl="0" eaLnBrk="1" fontAlgn="auto" latinLnBrk="0" hangingPunct="1">
              <a:lnSpc>
                <a:spcPct val="100000"/>
              </a:lnSpc>
              <a:spcBef>
                <a:spcPct val="20000"/>
              </a:spcBef>
              <a:spcAft>
                <a:spcPts val="0"/>
              </a:spcAft>
              <a:buClr>
                <a:prstClr val="white"/>
              </a:buClr>
              <a:buSzTx/>
              <a:buFont typeface="Arial" panose="020B0604020202020204" pitchFamily="34" charset="0"/>
              <a:buChar char="•"/>
              <a:tabLst/>
              <a:defRPr/>
            </a:pPr>
            <a:r>
              <a:rPr kumimoji="0" lang="et-EE" sz="1605" b="0" i="0" u="none" strike="noStrike" kern="1200" cap="none" spc="0" normalizeH="0" baseline="0" noProof="0" dirty="0">
                <a:ln>
                  <a:noFill/>
                </a:ln>
                <a:solidFill>
                  <a:prstClr val="white"/>
                </a:solidFill>
                <a:effectLst/>
                <a:uLnTx/>
                <a:uFillTx/>
                <a:latin typeface="+mj-lt"/>
                <a:ea typeface="+mn-ea"/>
                <a:cs typeface="+mn-cs"/>
              </a:rPr>
              <a:t>VV-s heaks kiitmisel.</a:t>
            </a:r>
          </a:p>
          <a:p>
            <a:pPr marL="0" marR="0" lvl="0" indent="0" algn="l" defTabSz="1214963" rtl="0" eaLnBrk="1" fontAlgn="auto" latinLnBrk="0" hangingPunct="1">
              <a:lnSpc>
                <a:spcPct val="100000"/>
              </a:lnSpc>
              <a:spcBef>
                <a:spcPct val="20000"/>
              </a:spcBef>
              <a:spcAft>
                <a:spcPts val="0"/>
              </a:spcAft>
              <a:buClr>
                <a:prstClr val="white"/>
              </a:buClr>
              <a:buSzTx/>
              <a:buFont typeface="Arial" panose="020B0604020202020204" pitchFamily="34" charset="0"/>
              <a:buNone/>
              <a:tabLst/>
              <a:defRPr/>
            </a:pPr>
            <a:endParaRPr kumimoji="0" lang="et-EE" sz="1605" b="0" i="0" u="none" strike="noStrike" kern="1200" cap="none" spc="0" normalizeH="0" baseline="0" noProof="0" dirty="0">
              <a:ln>
                <a:noFill/>
              </a:ln>
              <a:solidFill>
                <a:prstClr val="white"/>
              </a:solidFill>
              <a:effectLst/>
              <a:uLnTx/>
              <a:uFillTx/>
              <a:latin typeface="+mn-lt"/>
              <a:ea typeface="+mn-ea"/>
              <a:cs typeface="+mn-cs"/>
            </a:endParaRPr>
          </a:p>
          <a:p>
            <a:pPr marL="455611" marR="0" lvl="0" indent="-455611" algn="l" defTabSz="1214963" rtl="0" eaLnBrk="1" fontAlgn="auto" latinLnBrk="0" hangingPunct="1">
              <a:lnSpc>
                <a:spcPct val="100000"/>
              </a:lnSpc>
              <a:spcBef>
                <a:spcPct val="20000"/>
              </a:spcBef>
              <a:spcAft>
                <a:spcPts val="0"/>
              </a:spcAft>
              <a:buClr>
                <a:prstClr val="white"/>
              </a:buClr>
              <a:buSzTx/>
              <a:buFont typeface="Arial" panose="020B0604020202020204" pitchFamily="34" charset="0"/>
              <a:buChar char="•"/>
              <a:tabLst/>
              <a:defRPr/>
            </a:pPr>
            <a:endParaRPr kumimoji="0" lang="et-EE" sz="1605" b="0" i="0" u="none" strike="noStrike" kern="1200" cap="none" spc="0" normalizeH="0" baseline="0" noProof="0" dirty="0">
              <a:ln>
                <a:noFill/>
              </a:ln>
              <a:solidFill>
                <a:prstClr val="white"/>
              </a:solidFill>
              <a:effectLst/>
              <a:uLnTx/>
              <a:uFillTx/>
              <a:latin typeface="+mn-lt"/>
              <a:ea typeface="+mn-ea"/>
              <a:cs typeface="+mn-cs"/>
            </a:endParaRPr>
          </a:p>
          <a:p>
            <a:pPr marL="455611" marR="0" lvl="0" indent="-455611" algn="l" defTabSz="1214963" rtl="0" eaLnBrk="1" fontAlgn="auto" latinLnBrk="0" hangingPunct="1">
              <a:lnSpc>
                <a:spcPct val="100000"/>
              </a:lnSpc>
              <a:spcBef>
                <a:spcPct val="20000"/>
              </a:spcBef>
              <a:spcAft>
                <a:spcPts val="0"/>
              </a:spcAft>
              <a:buClr>
                <a:prstClr val="white"/>
              </a:buClr>
              <a:buSzTx/>
              <a:buFont typeface="Arial" panose="020B0604020202020204" pitchFamily="34" charset="0"/>
              <a:buChar char="•"/>
              <a:tabLst/>
              <a:defRPr/>
            </a:pPr>
            <a:endParaRPr kumimoji="0" lang="et-EE" sz="1605" b="0" i="0" u="none" strike="noStrike" kern="1200" cap="none" spc="0" normalizeH="0" baseline="0" noProof="0" dirty="0">
              <a:ln>
                <a:noFill/>
              </a:ln>
              <a:solidFill>
                <a:prstClr val="white"/>
              </a:solidFill>
              <a:effectLst/>
              <a:uLnTx/>
              <a:uFillTx/>
              <a:latin typeface="+mn-lt"/>
              <a:ea typeface="+mn-ea"/>
              <a:cs typeface="+mn-cs"/>
            </a:endParaRPr>
          </a:p>
        </p:txBody>
      </p:sp>
      <p:sp>
        <p:nvSpPr>
          <p:cNvPr id="5" name="Content Placeholder 2">
            <a:extLst>
              <a:ext uri="{FF2B5EF4-FFF2-40B4-BE49-F238E27FC236}">
                <a16:creationId xmlns:a16="http://schemas.microsoft.com/office/drawing/2014/main" id="{10CB636A-9C19-49E9-7245-790BAD533673}"/>
              </a:ext>
            </a:extLst>
          </p:cNvPr>
          <p:cNvSpPr txBox="1">
            <a:spLocks/>
          </p:cNvSpPr>
          <p:nvPr/>
        </p:nvSpPr>
        <p:spPr>
          <a:xfrm>
            <a:off x="3836537" y="2645193"/>
            <a:ext cx="7784446" cy="2301346"/>
          </a:xfrm>
          <a:prstGeom prst="rect">
            <a:avLst/>
          </a:prstGeom>
        </p:spPr>
        <p:txBody>
          <a:bodyPr vert="horz" lIns="121893" tIns="60946" rIns="121893" bIns="60946" rtlCol="0">
            <a:noAutofit/>
          </a:bodyPr>
          <a:lstStyle>
            <a:lvl1pPr marL="455611" indent="-455611" algn="l" defTabSz="1214963" rtl="0" eaLnBrk="1" latinLnBrk="0" hangingPunct="1">
              <a:spcBef>
                <a:spcPct val="20000"/>
              </a:spcBef>
              <a:buClr>
                <a:schemeClr val="bg1"/>
              </a:buClr>
              <a:buFont typeface="Arial" panose="020B0604020202020204" pitchFamily="34" charset="0"/>
              <a:buChar char="•"/>
              <a:defRPr sz="3700" kern="1200">
                <a:solidFill>
                  <a:schemeClr val="bg1"/>
                </a:solidFill>
                <a:latin typeface="Arial Narrow" pitchFamily="34" charset="0"/>
                <a:ea typeface="+mn-ea"/>
                <a:cs typeface="+mn-cs"/>
              </a:defRPr>
            </a:lvl1pPr>
            <a:lvl2pPr marL="987158" indent="-379676" algn="l" defTabSz="1214963" rtl="0" eaLnBrk="1" latinLnBrk="0" hangingPunct="1">
              <a:spcBef>
                <a:spcPct val="20000"/>
              </a:spcBef>
              <a:buClr>
                <a:schemeClr val="bg1"/>
              </a:buClr>
              <a:buFont typeface="Arial" panose="020B0604020202020204" pitchFamily="34" charset="0"/>
              <a:buChar char="•"/>
              <a:defRPr sz="3200" kern="1200" baseline="0">
                <a:solidFill>
                  <a:schemeClr val="bg1"/>
                </a:solidFill>
                <a:latin typeface="Arial Narrow" pitchFamily="34" charset="0"/>
                <a:ea typeface="+mn-ea"/>
                <a:cs typeface="+mn-cs"/>
              </a:defRPr>
            </a:lvl2pPr>
            <a:lvl3pPr marL="1518704" indent="-303741" algn="l" defTabSz="1214963" rtl="0" eaLnBrk="1" latinLnBrk="0" hangingPunct="1">
              <a:spcBef>
                <a:spcPct val="20000"/>
              </a:spcBef>
              <a:buClr>
                <a:srgbClr val="0064B9"/>
              </a:buClr>
              <a:buFont typeface="Arial" panose="020B0604020202020204" pitchFamily="34" charset="0"/>
              <a:buChar char="•"/>
              <a:defRPr sz="2700" kern="1200">
                <a:solidFill>
                  <a:schemeClr val="tx1"/>
                </a:solidFill>
                <a:latin typeface="Arial Narrow" pitchFamily="34" charset="0"/>
                <a:ea typeface="+mn-ea"/>
                <a:cs typeface="+mn-cs"/>
              </a:defRPr>
            </a:lvl3pPr>
            <a:lvl4pPr marL="2126186" indent="-303741" algn="l" defTabSz="1214963" rtl="0" eaLnBrk="1" latinLnBrk="0" hangingPunct="1">
              <a:spcBef>
                <a:spcPct val="20000"/>
              </a:spcBef>
              <a:buClr>
                <a:schemeClr val="bg1"/>
              </a:buClr>
              <a:buFont typeface="Arial" panose="020B0604020202020204" pitchFamily="34" charset="0"/>
              <a:buChar char="•"/>
              <a:defRPr sz="2400" kern="1200">
                <a:solidFill>
                  <a:schemeClr val="bg1"/>
                </a:solidFill>
                <a:latin typeface="Arial Narrow" pitchFamily="34" charset="0"/>
                <a:ea typeface="+mn-ea"/>
                <a:cs typeface="+mn-cs"/>
              </a:defRPr>
            </a:lvl4pPr>
            <a:lvl5pPr marL="2733667" indent="-303741" algn="l" defTabSz="1214963" rtl="0" eaLnBrk="1" latinLnBrk="0" hangingPunct="1">
              <a:spcBef>
                <a:spcPct val="20000"/>
              </a:spcBef>
              <a:buClr>
                <a:schemeClr val="bg1"/>
              </a:buClr>
              <a:buFont typeface="Arial" panose="020B0604020202020204" pitchFamily="34" charset="0"/>
              <a:buChar char="•"/>
              <a:defRPr sz="2400" kern="1200">
                <a:solidFill>
                  <a:schemeClr val="bg1"/>
                </a:solidFill>
                <a:latin typeface="Arial Narrow" pitchFamily="34" charset="0"/>
                <a:ea typeface="+mn-ea"/>
                <a:cs typeface="+mn-cs"/>
              </a:defRPr>
            </a:lvl5pPr>
            <a:lvl6pPr marL="3341149" indent="-303741" algn="l" defTabSz="1214963" rtl="0" eaLnBrk="1" latinLnBrk="0" hangingPunct="1">
              <a:spcBef>
                <a:spcPct val="20000"/>
              </a:spcBef>
              <a:buFont typeface="Arial" pitchFamily="34" charset="0"/>
              <a:buChar char="•"/>
              <a:defRPr sz="2400" kern="1200">
                <a:solidFill>
                  <a:schemeClr val="tx1"/>
                </a:solidFill>
                <a:latin typeface="+mn-lt"/>
                <a:ea typeface="+mn-ea"/>
                <a:cs typeface="+mn-cs"/>
              </a:defRPr>
            </a:lvl6pPr>
            <a:lvl7pPr marL="3948631" indent="-303741" algn="l" defTabSz="1214963" rtl="0" eaLnBrk="1" latinLnBrk="0" hangingPunct="1">
              <a:spcBef>
                <a:spcPct val="20000"/>
              </a:spcBef>
              <a:buFont typeface="Arial" pitchFamily="34" charset="0"/>
              <a:buChar char="•"/>
              <a:defRPr sz="2400" kern="1200">
                <a:solidFill>
                  <a:schemeClr val="tx1"/>
                </a:solidFill>
                <a:latin typeface="+mn-lt"/>
                <a:ea typeface="+mn-ea"/>
                <a:cs typeface="+mn-cs"/>
              </a:defRPr>
            </a:lvl7pPr>
            <a:lvl8pPr marL="4556112" indent="-303741" algn="l" defTabSz="1214963" rtl="0" eaLnBrk="1" latinLnBrk="0" hangingPunct="1">
              <a:spcBef>
                <a:spcPct val="20000"/>
              </a:spcBef>
              <a:buFont typeface="Arial" pitchFamily="34" charset="0"/>
              <a:buChar char="•"/>
              <a:defRPr sz="2400" kern="1200">
                <a:solidFill>
                  <a:schemeClr val="tx1"/>
                </a:solidFill>
                <a:latin typeface="+mn-lt"/>
                <a:ea typeface="+mn-ea"/>
                <a:cs typeface="+mn-cs"/>
              </a:defRPr>
            </a:lvl8pPr>
            <a:lvl9pPr marL="5163594" indent="-303741" algn="l" defTabSz="1214963" rtl="0" eaLnBrk="1" latinLnBrk="0" hangingPunct="1">
              <a:spcBef>
                <a:spcPct val="20000"/>
              </a:spcBef>
              <a:buFont typeface="Arial" pitchFamily="34" charset="0"/>
              <a:buChar char="•"/>
              <a:defRPr sz="2400" kern="1200">
                <a:solidFill>
                  <a:schemeClr val="tx1"/>
                </a:solidFill>
                <a:latin typeface="+mn-lt"/>
                <a:ea typeface="+mn-ea"/>
                <a:cs typeface="+mn-cs"/>
              </a:defRPr>
            </a:lvl9pPr>
          </a:lstStyle>
          <a:p>
            <a:r>
              <a:rPr lang="et-EE" sz="1605" dirty="0">
                <a:latin typeface="+mj-lt"/>
              </a:rPr>
              <a:t>Eesmärk on laiendada meditsiinilise väljaõppega politseiametnike õigusi anda elupäästvat abi kiirabi saabumiseni ning lihtsustada joobeseisundi tuvastamise korda.</a:t>
            </a:r>
          </a:p>
          <a:p>
            <a:r>
              <a:rPr lang="et-EE" sz="1605" dirty="0">
                <a:latin typeface="+mj-lt"/>
              </a:rPr>
              <a:t>Jõustumise tähtaeg 1. juuli 2027.a.</a:t>
            </a:r>
          </a:p>
          <a:p>
            <a:r>
              <a:rPr lang="et-EE" sz="1605" dirty="0">
                <a:latin typeface="+mj-lt"/>
              </a:rPr>
              <a:t>Kooskõlastusringil.</a:t>
            </a:r>
          </a:p>
          <a:p>
            <a:pPr marL="0" indent="0">
              <a:buNone/>
            </a:pPr>
            <a:br>
              <a:rPr lang="et-EE" sz="2007" dirty="0"/>
            </a:br>
            <a:endParaRPr lang="et-EE" sz="2007" dirty="0"/>
          </a:p>
          <a:p>
            <a:endParaRPr lang="et-EE" sz="2007" dirty="0"/>
          </a:p>
        </p:txBody>
      </p:sp>
      <p:sp>
        <p:nvSpPr>
          <p:cNvPr id="6" name="Content Placeholder 2">
            <a:extLst>
              <a:ext uri="{FF2B5EF4-FFF2-40B4-BE49-F238E27FC236}">
                <a16:creationId xmlns:a16="http://schemas.microsoft.com/office/drawing/2014/main" id="{E0F5F877-745E-EF95-0AC1-F448D241419B}"/>
              </a:ext>
            </a:extLst>
          </p:cNvPr>
          <p:cNvSpPr txBox="1">
            <a:spLocks/>
          </p:cNvSpPr>
          <p:nvPr/>
        </p:nvSpPr>
        <p:spPr>
          <a:xfrm>
            <a:off x="3836537" y="4057478"/>
            <a:ext cx="6921746" cy="1033301"/>
          </a:xfrm>
          <a:prstGeom prst="rect">
            <a:avLst/>
          </a:prstGeom>
        </p:spPr>
        <p:txBody>
          <a:bodyPr vert="horz" lIns="121893" tIns="60946" rIns="121893" bIns="60946" rtlCol="0">
            <a:noAutofit/>
          </a:bodyPr>
          <a:lstStyle>
            <a:lvl1pPr marL="455611" indent="-455611" algn="l" defTabSz="1214963" rtl="0" eaLnBrk="1" latinLnBrk="0" hangingPunct="1">
              <a:spcBef>
                <a:spcPct val="20000"/>
              </a:spcBef>
              <a:buClr>
                <a:schemeClr val="bg1"/>
              </a:buClr>
              <a:buFont typeface="Arial" panose="020B0604020202020204" pitchFamily="34" charset="0"/>
              <a:buChar char="•"/>
              <a:defRPr sz="3700" kern="1200">
                <a:solidFill>
                  <a:schemeClr val="bg1"/>
                </a:solidFill>
                <a:latin typeface="Arial Narrow" pitchFamily="34" charset="0"/>
                <a:ea typeface="+mn-ea"/>
                <a:cs typeface="+mn-cs"/>
              </a:defRPr>
            </a:lvl1pPr>
            <a:lvl2pPr marL="987158" indent="-379676" algn="l" defTabSz="1214963" rtl="0" eaLnBrk="1" latinLnBrk="0" hangingPunct="1">
              <a:spcBef>
                <a:spcPct val="20000"/>
              </a:spcBef>
              <a:buClr>
                <a:schemeClr val="bg1"/>
              </a:buClr>
              <a:buFont typeface="Arial" panose="020B0604020202020204" pitchFamily="34" charset="0"/>
              <a:buChar char="•"/>
              <a:defRPr sz="3200" kern="1200" baseline="0">
                <a:solidFill>
                  <a:schemeClr val="bg1"/>
                </a:solidFill>
                <a:latin typeface="Arial Narrow" pitchFamily="34" charset="0"/>
                <a:ea typeface="+mn-ea"/>
                <a:cs typeface="+mn-cs"/>
              </a:defRPr>
            </a:lvl2pPr>
            <a:lvl3pPr marL="1518704" indent="-303741" algn="l" defTabSz="1214963" rtl="0" eaLnBrk="1" latinLnBrk="0" hangingPunct="1">
              <a:spcBef>
                <a:spcPct val="20000"/>
              </a:spcBef>
              <a:buClr>
                <a:srgbClr val="0064B9"/>
              </a:buClr>
              <a:buFont typeface="Arial" panose="020B0604020202020204" pitchFamily="34" charset="0"/>
              <a:buChar char="•"/>
              <a:defRPr sz="2700" kern="1200">
                <a:solidFill>
                  <a:schemeClr val="tx1"/>
                </a:solidFill>
                <a:latin typeface="Arial Narrow" pitchFamily="34" charset="0"/>
                <a:ea typeface="+mn-ea"/>
                <a:cs typeface="+mn-cs"/>
              </a:defRPr>
            </a:lvl3pPr>
            <a:lvl4pPr marL="2126186" indent="-303741" algn="l" defTabSz="1214963" rtl="0" eaLnBrk="1" latinLnBrk="0" hangingPunct="1">
              <a:spcBef>
                <a:spcPct val="20000"/>
              </a:spcBef>
              <a:buClr>
                <a:schemeClr val="bg1"/>
              </a:buClr>
              <a:buFont typeface="Arial" panose="020B0604020202020204" pitchFamily="34" charset="0"/>
              <a:buChar char="•"/>
              <a:defRPr sz="2400" kern="1200">
                <a:solidFill>
                  <a:schemeClr val="bg1"/>
                </a:solidFill>
                <a:latin typeface="Arial Narrow" pitchFamily="34" charset="0"/>
                <a:ea typeface="+mn-ea"/>
                <a:cs typeface="+mn-cs"/>
              </a:defRPr>
            </a:lvl4pPr>
            <a:lvl5pPr marL="2733667" indent="-303741" algn="l" defTabSz="1214963" rtl="0" eaLnBrk="1" latinLnBrk="0" hangingPunct="1">
              <a:spcBef>
                <a:spcPct val="20000"/>
              </a:spcBef>
              <a:buClr>
                <a:schemeClr val="bg1"/>
              </a:buClr>
              <a:buFont typeface="Arial" panose="020B0604020202020204" pitchFamily="34" charset="0"/>
              <a:buChar char="•"/>
              <a:defRPr sz="2400" kern="1200">
                <a:solidFill>
                  <a:schemeClr val="bg1"/>
                </a:solidFill>
                <a:latin typeface="Arial Narrow" pitchFamily="34" charset="0"/>
                <a:ea typeface="+mn-ea"/>
                <a:cs typeface="+mn-cs"/>
              </a:defRPr>
            </a:lvl5pPr>
            <a:lvl6pPr marL="3341149" indent="-303741" algn="l" defTabSz="1214963" rtl="0" eaLnBrk="1" latinLnBrk="0" hangingPunct="1">
              <a:spcBef>
                <a:spcPct val="20000"/>
              </a:spcBef>
              <a:buFont typeface="Arial" pitchFamily="34" charset="0"/>
              <a:buChar char="•"/>
              <a:defRPr sz="2400" kern="1200">
                <a:solidFill>
                  <a:schemeClr val="tx1"/>
                </a:solidFill>
                <a:latin typeface="+mn-lt"/>
                <a:ea typeface="+mn-ea"/>
                <a:cs typeface="+mn-cs"/>
              </a:defRPr>
            </a:lvl6pPr>
            <a:lvl7pPr marL="3948631" indent="-303741" algn="l" defTabSz="1214963" rtl="0" eaLnBrk="1" latinLnBrk="0" hangingPunct="1">
              <a:spcBef>
                <a:spcPct val="20000"/>
              </a:spcBef>
              <a:buFont typeface="Arial" pitchFamily="34" charset="0"/>
              <a:buChar char="•"/>
              <a:defRPr sz="2400" kern="1200">
                <a:solidFill>
                  <a:schemeClr val="tx1"/>
                </a:solidFill>
                <a:latin typeface="+mn-lt"/>
                <a:ea typeface="+mn-ea"/>
                <a:cs typeface="+mn-cs"/>
              </a:defRPr>
            </a:lvl7pPr>
            <a:lvl8pPr marL="4556112" indent="-303741" algn="l" defTabSz="1214963" rtl="0" eaLnBrk="1" latinLnBrk="0" hangingPunct="1">
              <a:spcBef>
                <a:spcPct val="20000"/>
              </a:spcBef>
              <a:buFont typeface="Arial" pitchFamily="34" charset="0"/>
              <a:buChar char="•"/>
              <a:defRPr sz="2400" kern="1200">
                <a:solidFill>
                  <a:schemeClr val="tx1"/>
                </a:solidFill>
                <a:latin typeface="+mn-lt"/>
                <a:ea typeface="+mn-ea"/>
                <a:cs typeface="+mn-cs"/>
              </a:defRPr>
            </a:lvl8pPr>
            <a:lvl9pPr marL="5163594" indent="-303741" algn="l" defTabSz="1214963" rtl="0" eaLnBrk="1" latinLnBrk="0" hangingPunct="1">
              <a:spcBef>
                <a:spcPct val="20000"/>
              </a:spcBef>
              <a:buFont typeface="Arial" pitchFamily="34" charset="0"/>
              <a:buChar char="•"/>
              <a:defRPr sz="2400" kern="1200">
                <a:solidFill>
                  <a:schemeClr val="tx1"/>
                </a:solidFill>
                <a:latin typeface="+mn-lt"/>
                <a:ea typeface="+mn-ea"/>
                <a:cs typeface="+mn-cs"/>
              </a:defRPr>
            </a:lvl9pPr>
          </a:lstStyle>
          <a:p>
            <a:pPr marL="455611" marR="0" lvl="0" indent="-455611" algn="l" defTabSz="1214963" rtl="0" eaLnBrk="1" fontAlgn="auto" latinLnBrk="0" hangingPunct="1">
              <a:lnSpc>
                <a:spcPct val="100000"/>
              </a:lnSpc>
              <a:spcBef>
                <a:spcPct val="20000"/>
              </a:spcBef>
              <a:spcAft>
                <a:spcPts val="0"/>
              </a:spcAft>
              <a:buClr>
                <a:prstClr val="white"/>
              </a:buClr>
              <a:buSzTx/>
              <a:buFont typeface="Arial" panose="020B0604020202020204" pitchFamily="34" charset="0"/>
              <a:buChar char="•"/>
              <a:tabLst/>
              <a:defRPr/>
            </a:pPr>
            <a:r>
              <a:rPr kumimoji="0" lang="et-EE" sz="1605" b="0" i="0" u="none" strike="noStrike" kern="1200" cap="none" spc="0" normalizeH="0" baseline="0" noProof="0" dirty="0" err="1">
                <a:ln>
                  <a:noFill/>
                </a:ln>
                <a:solidFill>
                  <a:prstClr val="white"/>
                </a:solidFill>
                <a:effectLst/>
                <a:uLnTx/>
                <a:uFillTx/>
                <a:latin typeface="+mj-lt"/>
                <a:ea typeface="+mn-ea"/>
                <a:cs typeface="+mn-cs"/>
              </a:rPr>
              <a:t>RelvS</a:t>
            </a:r>
            <a:r>
              <a:rPr kumimoji="0" lang="et-EE" sz="1605" b="0" i="0" u="none" strike="noStrike" kern="1200" cap="none" spc="0" normalizeH="0" baseline="0" noProof="0" dirty="0">
                <a:ln>
                  <a:noFill/>
                </a:ln>
                <a:solidFill>
                  <a:prstClr val="white"/>
                </a:solidFill>
                <a:effectLst/>
                <a:uLnTx/>
                <a:uFillTx/>
                <a:latin typeface="+mj-lt"/>
                <a:ea typeface="+mn-ea"/>
                <a:cs typeface="+mn-cs"/>
              </a:rPr>
              <a:t>-s esitatud nõuete tervikuna ülevaatamine ja kaasajastamine. Vaja on tagada, et </a:t>
            </a:r>
            <a:r>
              <a:rPr kumimoji="0" lang="et-EE" sz="1605" b="0" i="0" u="none" strike="noStrike" kern="1200" cap="none" spc="0" normalizeH="0" baseline="0" noProof="0" dirty="0" err="1">
                <a:ln>
                  <a:noFill/>
                </a:ln>
                <a:solidFill>
                  <a:prstClr val="white"/>
                </a:solidFill>
                <a:effectLst/>
                <a:uLnTx/>
                <a:uFillTx/>
                <a:latin typeface="+mj-lt"/>
                <a:ea typeface="+mn-ea"/>
                <a:cs typeface="+mn-cs"/>
              </a:rPr>
              <a:t>RelvS</a:t>
            </a:r>
            <a:r>
              <a:rPr kumimoji="0" lang="et-EE" sz="1605" b="0" i="0" u="none" strike="noStrike" kern="1200" cap="none" spc="0" normalizeH="0" baseline="0" noProof="0" dirty="0">
                <a:ln>
                  <a:noFill/>
                </a:ln>
                <a:solidFill>
                  <a:prstClr val="white"/>
                </a:solidFill>
                <a:effectLst/>
                <a:uLnTx/>
                <a:uFillTx/>
                <a:latin typeface="+mj-lt"/>
                <a:ea typeface="+mn-ea"/>
                <a:cs typeface="+mn-cs"/>
              </a:rPr>
              <a:t>-i ülesehitus oleks loogiline ja lihtsalt mõistetav.</a:t>
            </a:r>
          </a:p>
          <a:p>
            <a:pPr marL="455611" marR="0" lvl="0" indent="-455611" algn="l" defTabSz="1214963" rtl="0" eaLnBrk="1" fontAlgn="auto" latinLnBrk="0" hangingPunct="1">
              <a:lnSpc>
                <a:spcPct val="100000"/>
              </a:lnSpc>
              <a:spcBef>
                <a:spcPct val="20000"/>
              </a:spcBef>
              <a:spcAft>
                <a:spcPts val="0"/>
              </a:spcAft>
              <a:buClr>
                <a:prstClr val="white"/>
              </a:buClr>
              <a:buSzTx/>
              <a:buFont typeface="Arial" panose="020B0604020202020204" pitchFamily="34" charset="0"/>
              <a:buChar char="•"/>
              <a:tabLst/>
              <a:defRPr/>
            </a:pPr>
            <a:r>
              <a:rPr kumimoji="0" lang="et-EE" sz="1605" b="0" i="0" u="none" strike="noStrike" kern="1200" cap="none" spc="0" normalizeH="0" baseline="0" noProof="0" dirty="0">
                <a:ln>
                  <a:noFill/>
                </a:ln>
                <a:solidFill>
                  <a:prstClr val="white"/>
                </a:solidFill>
                <a:effectLst/>
                <a:uLnTx/>
                <a:uFillTx/>
                <a:latin typeface="+mj-lt"/>
                <a:ea typeface="+mn-ea"/>
                <a:cs typeface="+mn-cs"/>
              </a:rPr>
              <a:t>Majasisene tähtaeg 2026 III kv.</a:t>
            </a:r>
          </a:p>
          <a:p>
            <a:pPr marL="455611" marR="0" lvl="0" indent="-455611" algn="l" defTabSz="1214963" rtl="0" eaLnBrk="1" fontAlgn="auto" latinLnBrk="0" hangingPunct="1">
              <a:lnSpc>
                <a:spcPct val="100000"/>
              </a:lnSpc>
              <a:spcBef>
                <a:spcPct val="20000"/>
              </a:spcBef>
              <a:spcAft>
                <a:spcPts val="0"/>
              </a:spcAft>
              <a:buClr>
                <a:prstClr val="white"/>
              </a:buClr>
              <a:buSzTx/>
              <a:buFont typeface="Arial" panose="020B0604020202020204" pitchFamily="34" charset="0"/>
              <a:buChar char="•"/>
              <a:tabLst/>
              <a:defRPr/>
            </a:pPr>
            <a:r>
              <a:rPr kumimoji="0" lang="et-EE" sz="1605" b="0" i="0" u="none" strike="noStrike" kern="1200" cap="none" spc="0" normalizeH="0" baseline="0" noProof="0" dirty="0">
                <a:ln>
                  <a:noFill/>
                </a:ln>
                <a:solidFill>
                  <a:prstClr val="white"/>
                </a:solidFill>
                <a:effectLst/>
                <a:uLnTx/>
                <a:uFillTx/>
                <a:latin typeface="+mj-lt"/>
                <a:ea typeface="+mn-ea"/>
                <a:cs typeface="+mn-cs"/>
              </a:rPr>
              <a:t>Hetkel eelnõu väljatöötamisel.</a:t>
            </a:r>
          </a:p>
          <a:p>
            <a:pPr marL="0" marR="0" lvl="0" indent="0" algn="l" defTabSz="1214963" rtl="0" eaLnBrk="1" fontAlgn="auto" latinLnBrk="0" hangingPunct="1">
              <a:lnSpc>
                <a:spcPct val="100000"/>
              </a:lnSpc>
              <a:spcBef>
                <a:spcPct val="20000"/>
              </a:spcBef>
              <a:spcAft>
                <a:spcPts val="0"/>
              </a:spcAft>
              <a:buClr>
                <a:prstClr val="white"/>
              </a:buClr>
              <a:buSzTx/>
              <a:buFont typeface="Arial" panose="020B0604020202020204" pitchFamily="34" charset="0"/>
              <a:buNone/>
              <a:tabLst/>
              <a:defRPr/>
            </a:pPr>
            <a:endParaRPr kumimoji="0" lang="et-EE" sz="1605" b="0" i="0" u="none" strike="noStrike" kern="1200" cap="none" spc="0" normalizeH="0" baseline="0" noProof="0" dirty="0">
              <a:ln>
                <a:noFill/>
              </a:ln>
              <a:solidFill>
                <a:prstClr val="white"/>
              </a:solidFill>
              <a:effectLst/>
              <a:uLnTx/>
              <a:uFillTx/>
              <a:latin typeface="+mj-lt"/>
              <a:ea typeface="+mn-ea"/>
              <a:cs typeface="+mn-cs"/>
            </a:endParaRPr>
          </a:p>
          <a:p>
            <a:pPr marL="455611" marR="0" lvl="0" indent="-455611" algn="l" defTabSz="1214963" rtl="0" eaLnBrk="1" fontAlgn="auto" latinLnBrk="0" hangingPunct="1">
              <a:lnSpc>
                <a:spcPct val="100000"/>
              </a:lnSpc>
              <a:spcBef>
                <a:spcPct val="20000"/>
              </a:spcBef>
              <a:spcAft>
                <a:spcPts val="0"/>
              </a:spcAft>
              <a:buClr>
                <a:prstClr val="white"/>
              </a:buClr>
              <a:buSzTx/>
              <a:buFont typeface="Arial" panose="020B0604020202020204" pitchFamily="34" charset="0"/>
              <a:buChar char="•"/>
              <a:tabLst/>
              <a:defRPr/>
            </a:pPr>
            <a:endParaRPr kumimoji="0" lang="et-EE" sz="1605" b="0" i="0" u="none" strike="noStrike" kern="1200" cap="none" spc="0" normalizeH="0" baseline="0" noProof="0" dirty="0">
              <a:ln>
                <a:noFill/>
              </a:ln>
              <a:solidFill>
                <a:prstClr val="white"/>
              </a:solidFill>
              <a:effectLst/>
              <a:uLnTx/>
              <a:uFillTx/>
              <a:latin typeface="+mj-lt"/>
              <a:ea typeface="+mn-ea"/>
              <a:cs typeface="+mn-cs"/>
            </a:endParaRPr>
          </a:p>
        </p:txBody>
      </p:sp>
      <p:sp>
        <p:nvSpPr>
          <p:cNvPr id="7" name="Content Placeholder 2">
            <a:extLst>
              <a:ext uri="{FF2B5EF4-FFF2-40B4-BE49-F238E27FC236}">
                <a16:creationId xmlns:a16="http://schemas.microsoft.com/office/drawing/2014/main" id="{BDFD4485-BEED-D892-2436-2700DF629160}"/>
              </a:ext>
            </a:extLst>
          </p:cNvPr>
          <p:cNvSpPr txBox="1">
            <a:spLocks/>
          </p:cNvSpPr>
          <p:nvPr/>
        </p:nvSpPr>
        <p:spPr>
          <a:xfrm>
            <a:off x="3860501" y="5345523"/>
            <a:ext cx="7784445" cy="1309795"/>
          </a:xfrm>
          <a:prstGeom prst="rect">
            <a:avLst/>
          </a:prstGeom>
        </p:spPr>
        <p:txBody>
          <a:bodyPr vert="horz" lIns="121893" tIns="60946" rIns="121893" bIns="60946" rtlCol="0">
            <a:noAutofit/>
          </a:bodyPr>
          <a:lstStyle>
            <a:lvl1pPr marL="455611" indent="-455611" algn="l" defTabSz="1214963" rtl="0" eaLnBrk="1" latinLnBrk="0" hangingPunct="1">
              <a:spcBef>
                <a:spcPct val="20000"/>
              </a:spcBef>
              <a:buClr>
                <a:schemeClr val="bg1"/>
              </a:buClr>
              <a:buFont typeface="Arial" panose="020B0604020202020204" pitchFamily="34" charset="0"/>
              <a:buChar char="•"/>
              <a:defRPr sz="3700" kern="1200">
                <a:solidFill>
                  <a:schemeClr val="bg1"/>
                </a:solidFill>
                <a:latin typeface="Arial Narrow" pitchFamily="34" charset="0"/>
                <a:ea typeface="+mn-ea"/>
                <a:cs typeface="+mn-cs"/>
              </a:defRPr>
            </a:lvl1pPr>
            <a:lvl2pPr marL="987158" indent="-379676" algn="l" defTabSz="1214963" rtl="0" eaLnBrk="1" latinLnBrk="0" hangingPunct="1">
              <a:spcBef>
                <a:spcPct val="20000"/>
              </a:spcBef>
              <a:buClr>
                <a:schemeClr val="bg1"/>
              </a:buClr>
              <a:buFont typeface="Arial" panose="020B0604020202020204" pitchFamily="34" charset="0"/>
              <a:buChar char="•"/>
              <a:defRPr sz="3200" kern="1200" baseline="0">
                <a:solidFill>
                  <a:schemeClr val="bg1"/>
                </a:solidFill>
                <a:latin typeface="Arial Narrow" pitchFamily="34" charset="0"/>
                <a:ea typeface="+mn-ea"/>
                <a:cs typeface="+mn-cs"/>
              </a:defRPr>
            </a:lvl2pPr>
            <a:lvl3pPr marL="1518704" indent="-303741" algn="l" defTabSz="1214963" rtl="0" eaLnBrk="1" latinLnBrk="0" hangingPunct="1">
              <a:spcBef>
                <a:spcPct val="20000"/>
              </a:spcBef>
              <a:buClr>
                <a:srgbClr val="0064B9"/>
              </a:buClr>
              <a:buFont typeface="Arial" panose="020B0604020202020204" pitchFamily="34" charset="0"/>
              <a:buChar char="•"/>
              <a:defRPr sz="2700" kern="1200">
                <a:solidFill>
                  <a:schemeClr val="tx1"/>
                </a:solidFill>
                <a:latin typeface="Arial Narrow" pitchFamily="34" charset="0"/>
                <a:ea typeface="+mn-ea"/>
                <a:cs typeface="+mn-cs"/>
              </a:defRPr>
            </a:lvl3pPr>
            <a:lvl4pPr marL="2126186" indent="-303741" algn="l" defTabSz="1214963" rtl="0" eaLnBrk="1" latinLnBrk="0" hangingPunct="1">
              <a:spcBef>
                <a:spcPct val="20000"/>
              </a:spcBef>
              <a:buClr>
                <a:schemeClr val="bg1"/>
              </a:buClr>
              <a:buFont typeface="Arial" panose="020B0604020202020204" pitchFamily="34" charset="0"/>
              <a:buChar char="•"/>
              <a:defRPr sz="2400" kern="1200">
                <a:solidFill>
                  <a:schemeClr val="bg1"/>
                </a:solidFill>
                <a:latin typeface="Arial Narrow" pitchFamily="34" charset="0"/>
                <a:ea typeface="+mn-ea"/>
                <a:cs typeface="+mn-cs"/>
              </a:defRPr>
            </a:lvl4pPr>
            <a:lvl5pPr marL="2733667" indent="-303741" algn="l" defTabSz="1214963" rtl="0" eaLnBrk="1" latinLnBrk="0" hangingPunct="1">
              <a:spcBef>
                <a:spcPct val="20000"/>
              </a:spcBef>
              <a:buClr>
                <a:schemeClr val="bg1"/>
              </a:buClr>
              <a:buFont typeface="Arial" panose="020B0604020202020204" pitchFamily="34" charset="0"/>
              <a:buChar char="•"/>
              <a:defRPr sz="2400" kern="1200">
                <a:solidFill>
                  <a:schemeClr val="bg1"/>
                </a:solidFill>
                <a:latin typeface="Arial Narrow" pitchFamily="34" charset="0"/>
                <a:ea typeface="+mn-ea"/>
                <a:cs typeface="+mn-cs"/>
              </a:defRPr>
            </a:lvl5pPr>
            <a:lvl6pPr marL="3341149" indent="-303741" algn="l" defTabSz="1214963" rtl="0" eaLnBrk="1" latinLnBrk="0" hangingPunct="1">
              <a:spcBef>
                <a:spcPct val="20000"/>
              </a:spcBef>
              <a:buFont typeface="Arial" pitchFamily="34" charset="0"/>
              <a:buChar char="•"/>
              <a:defRPr sz="2400" kern="1200">
                <a:solidFill>
                  <a:schemeClr val="tx1"/>
                </a:solidFill>
                <a:latin typeface="+mn-lt"/>
                <a:ea typeface="+mn-ea"/>
                <a:cs typeface="+mn-cs"/>
              </a:defRPr>
            </a:lvl6pPr>
            <a:lvl7pPr marL="3948631" indent="-303741" algn="l" defTabSz="1214963" rtl="0" eaLnBrk="1" latinLnBrk="0" hangingPunct="1">
              <a:spcBef>
                <a:spcPct val="20000"/>
              </a:spcBef>
              <a:buFont typeface="Arial" pitchFamily="34" charset="0"/>
              <a:buChar char="•"/>
              <a:defRPr sz="2400" kern="1200">
                <a:solidFill>
                  <a:schemeClr val="tx1"/>
                </a:solidFill>
                <a:latin typeface="+mn-lt"/>
                <a:ea typeface="+mn-ea"/>
                <a:cs typeface="+mn-cs"/>
              </a:defRPr>
            </a:lvl7pPr>
            <a:lvl8pPr marL="4556112" indent="-303741" algn="l" defTabSz="1214963" rtl="0" eaLnBrk="1" latinLnBrk="0" hangingPunct="1">
              <a:spcBef>
                <a:spcPct val="20000"/>
              </a:spcBef>
              <a:buFont typeface="Arial" pitchFamily="34" charset="0"/>
              <a:buChar char="•"/>
              <a:defRPr sz="2400" kern="1200">
                <a:solidFill>
                  <a:schemeClr val="tx1"/>
                </a:solidFill>
                <a:latin typeface="+mn-lt"/>
                <a:ea typeface="+mn-ea"/>
                <a:cs typeface="+mn-cs"/>
              </a:defRPr>
            </a:lvl8pPr>
            <a:lvl9pPr marL="5163594" indent="-303741" algn="l" defTabSz="1214963" rtl="0" eaLnBrk="1" latinLnBrk="0" hangingPunct="1">
              <a:spcBef>
                <a:spcPct val="20000"/>
              </a:spcBef>
              <a:buFont typeface="Arial" pitchFamily="34" charset="0"/>
              <a:buChar char="•"/>
              <a:defRPr sz="2400" kern="1200">
                <a:solidFill>
                  <a:schemeClr val="tx1"/>
                </a:solidFill>
                <a:latin typeface="+mn-lt"/>
                <a:ea typeface="+mn-ea"/>
                <a:cs typeface="+mn-cs"/>
              </a:defRPr>
            </a:lvl9pPr>
          </a:lstStyle>
          <a:p>
            <a:pPr marL="455611" marR="0" lvl="0" indent="-455611" algn="l" defTabSz="1214963" rtl="0" eaLnBrk="1" fontAlgn="auto" latinLnBrk="0" hangingPunct="1">
              <a:lnSpc>
                <a:spcPct val="100000"/>
              </a:lnSpc>
              <a:spcBef>
                <a:spcPct val="20000"/>
              </a:spcBef>
              <a:spcAft>
                <a:spcPts val="0"/>
              </a:spcAft>
              <a:buClr>
                <a:prstClr val="white"/>
              </a:buClr>
              <a:buSzTx/>
              <a:buFont typeface="Arial" panose="020B0604020202020204" pitchFamily="34" charset="0"/>
              <a:buChar char="•"/>
              <a:tabLst/>
              <a:defRPr/>
            </a:pPr>
            <a:r>
              <a:rPr kumimoji="0" lang="et-EE" sz="1605" b="0" i="0" u="none" strike="noStrike" kern="1200" cap="none" spc="0" normalizeH="0" baseline="0" noProof="0" dirty="0">
                <a:ln>
                  <a:noFill/>
                </a:ln>
                <a:solidFill>
                  <a:prstClr val="white"/>
                </a:solidFill>
                <a:effectLst/>
                <a:uLnTx/>
                <a:uFillTx/>
                <a:latin typeface="+mj-lt"/>
                <a:ea typeface="+mn-ea"/>
                <a:cs typeface="+mn-cs"/>
              </a:rPr>
              <a:t>KOV pädevuse suurendamine ehitus- ja kasutuslubade menetluses. </a:t>
            </a:r>
          </a:p>
          <a:p>
            <a:pPr marL="455611" marR="0" lvl="0" indent="-455611" algn="l" defTabSz="1214963" rtl="0" eaLnBrk="1" fontAlgn="auto" latinLnBrk="0" hangingPunct="1">
              <a:lnSpc>
                <a:spcPct val="100000"/>
              </a:lnSpc>
              <a:spcBef>
                <a:spcPct val="20000"/>
              </a:spcBef>
              <a:spcAft>
                <a:spcPts val="0"/>
              </a:spcAft>
              <a:buClr>
                <a:prstClr val="white"/>
              </a:buClr>
              <a:buSzTx/>
              <a:buFont typeface="Arial" panose="020B0604020202020204" pitchFamily="34" charset="0"/>
              <a:buChar char="•"/>
              <a:tabLst/>
              <a:defRPr/>
            </a:pPr>
            <a:r>
              <a:rPr kumimoji="0" lang="et-EE" sz="1605" b="0" i="0" u="none" strike="noStrike" kern="1200" cap="none" spc="0" normalizeH="0" baseline="0" noProof="0" dirty="0">
                <a:ln>
                  <a:noFill/>
                </a:ln>
                <a:solidFill>
                  <a:prstClr val="white"/>
                </a:solidFill>
                <a:effectLst/>
                <a:uLnTx/>
                <a:uFillTx/>
                <a:latin typeface="+mj-lt"/>
                <a:ea typeface="+mn-ea"/>
                <a:cs typeface="+mn-cs"/>
              </a:rPr>
              <a:t>Eraõiguslikele isikutele (ehk tuleohutusülevaatuse) alal pädevuse suurendamine</a:t>
            </a:r>
            <a:r>
              <a:rPr kumimoji="0" lang="fi-FI" sz="1605" b="0" i="0" u="none" strike="noStrike" kern="1200" cap="none" spc="0" normalizeH="0" baseline="0" noProof="0" dirty="0">
                <a:ln>
                  <a:noFill/>
                </a:ln>
                <a:solidFill>
                  <a:prstClr val="white"/>
                </a:solidFill>
                <a:effectLst/>
                <a:uLnTx/>
                <a:uFillTx/>
                <a:latin typeface="+mj-lt"/>
                <a:ea typeface="+mn-ea"/>
                <a:cs typeface="+mn-cs"/>
              </a:rPr>
              <a:t>. </a:t>
            </a:r>
            <a:endParaRPr kumimoji="0" lang="et-EE" sz="1605" b="0" i="0" u="none" strike="noStrike" kern="1200" cap="none" spc="0" normalizeH="0" baseline="0" noProof="0" dirty="0">
              <a:ln>
                <a:noFill/>
              </a:ln>
              <a:solidFill>
                <a:prstClr val="white"/>
              </a:solidFill>
              <a:effectLst/>
              <a:uLnTx/>
              <a:uFillTx/>
              <a:latin typeface="+mj-lt"/>
              <a:ea typeface="+mn-ea"/>
              <a:cs typeface="+mn-cs"/>
            </a:endParaRPr>
          </a:p>
          <a:p>
            <a:pPr marL="455611" marR="0" lvl="0" indent="-455611" algn="l" defTabSz="1214963" rtl="0" eaLnBrk="1" fontAlgn="auto" latinLnBrk="0" hangingPunct="1">
              <a:lnSpc>
                <a:spcPct val="100000"/>
              </a:lnSpc>
              <a:spcBef>
                <a:spcPct val="20000"/>
              </a:spcBef>
              <a:spcAft>
                <a:spcPts val="0"/>
              </a:spcAft>
              <a:buClr>
                <a:prstClr val="white"/>
              </a:buClr>
              <a:buSzTx/>
              <a:buFont typeface="Arial" panose="020B0604020202020204" pitchFamily="34" charset="0"/>
              <a:buChar char="•"/>
              <a:tabLst/>
              <a:defRPr/>
            </a:pPr>
            <a:r>
              <a:rPr kumimoji="0" lang="et-EE" sz="1605" b="0" i="0" u="none" strike="noStrike" kern="1200" cap="none" spc="0" normalizeH="0" baseline="0" noProof="0" dirty="0">
                <a:ln>
                  <a:noFill/>
                </a:ln>
                <a:solidFill>
                  <a:prstClr val="white"/>
                </a:solidFill>
                <a:effectLst/>
                <a:uLnTx/>
                <a:uFillTx/>
                <a:latin typeface="+mj-lt"/>
                <a:ea typeface="+mn-ea"/>
                <a:cs typeface="+mn-cs"/>
              </a:rPr>
              <a:t>Kooskõlastamisele edastamine septembris.</a:t>
            </a:r>
          </a:p>
          <a:p>
            <a:pPr marL="455611" marR="0" lvl="0" indent="-455611" algn="l" defTabSz="1214963" rtl="0" eaLnBrk="1" fontAlgn="auto" latinLnBrk="0" hangingPunct="1">
              <a:lnSpc>
                <a:spcPct val="100000"/>
              </a:lnSpc>
              <a:spcBef>
                <a:spcPct val="20000"/>
              </a:spcBef>
              <a:spcAft>
                <a:spcPts val="0"/>
              </a:spcAft>
              <a:buClr>
                <a:prstClr val="white"/>
              </a:buClr>
              <a:buSzTx/>
              <a:buFont typeface="Arial" panose="020B0604020202020204" pitchFamily="34" charset="0"/>
              <a:buChar char="•"/>
              <a:tabLst/>
              <a:defRPr/>
            </a:pPr>
            <a:r>
              <a:rPr kumimoji="0" lang="et-EE" sz="1605" b="0" i="0" u="none" strike="noStrike" kern="1200" cap="none" spc="0" normalizeH="0" baseline="0" noProof="0" dirty="0">
                <a:ln>
                  <a:noFill/>
                </a:ln>
                <a:solidFill>
                  <a:prstClr val="white"/>
                </a:solidFill>
                <a:effectLst/>
                <a:uLnTx/>
                <a:uFillTx/>
                <a:latin typeface="+mj-lt"/>
                <a:ea typeface="+mn-ea"/>
                <a:cs typeface="+mn-cs"/>
              </a:rPr>
              <a:t>Eeldatav jõustumise tähtaeg 2027 II kv. RK menetleja õiguskomisjon.</a:t>
            </a:r>
          </a:p>
          <a:p>
            <a:pPr marL="455611" marR="0" lvl="0" indent="-455611" algn="l" defTabSz="1214963" rtl="0" eaLnBrk="1" fontAlgn="auto" latinLnBrk="0" hangingPunct="1">
              <a:lnSpc>
                <a:spcPct val="100000"/>
              </a:lnSpc>
              <a:spcBef>
                <a:spcPct val="20000"/>
              </a:spcBef>
              <a:spcAft>
                <a:spcPts val="0"/>
              </a:spcAft>
              <a:buClr>
                <a:prstClr val="white"/>
              </a:buClr>
              <a:buSzTx/>
              <a:buFont typeface="Arial" panose="020B0604020202020204" pitchFamily="34" charset="0"/>
              <a:buChar char="•"/>
              <a:tabLst/>
              <a:defRPr/>
            </a:pPr>
            <a:endParaRPr kumimoji="0" lang="et-EE" sz="1605" b="0" i="0" u="none" strike="noStrike" kern="1200" cap="none" spc="0" normalizeH="0" baseline="0" noProof="0" dirty="0">
              <a:ln>
                <a:noFill/>
              </a:ln>
              <a:solidFill>
                <a:prstClr val="white"/>
              </a:solidFill>
              <a:effectLst/>
              <a:uLnTx/>
              <a:uFillTx/>
              <a:latin typeface="+mj-lt"/>
              <a:ea typeface="+mn-ea"/>
              <a:cs typeface="+mn-cs"/>
            </a:endParaRPr>
          </a:p>
        </p:txBody>
      </p:sp>
    </p:spTree>
    <p:extLst>
      <p:ext uri="{BB962C8B-B14F-4D97-AF65-F5344CB8AC3E}">
        <p14:creationId xmlns:p14="http://schemas.microsoft.com/office/powerpoint/2010/main" val="177837878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49E744B-C5EC-AD9A-5391-6586D7DD3053}"/>
            </a:ext>
          </a:extLst>
        </p:cNvPr>
        <p:cNvGrpSpPr/>
        <p:nvPr/>
      </p:nvGrpSpPr>
      <p:grpSpPr>
        <a:xfrm>
          <a:off x="0" y="0"/>
          <a:ext cx="0" cy="0"/>
          <a:chOff x="0" y="0"/>
          <a:chExt cx="0" cy="0"/>
        </a:xfrm>
      </p:grpSpPr>
      <p:sp>
        <p:nvSpPr>
          <p:cNvPr id="10" name="TextBox 9">
            <a:extLst>
              <a:ext uri="{FF2B5EF4-FFF2-40B4-BE49-F238E27FC236}">
                <a16:creationId xmlns:a16="http://schemas.microsoft.com/office/drawing/2014/main" id="{938A28F1-EA5F-A114-8527-C0F0E18FC4A2}"/>
              </a:ext>
            </a:extLst>
          </p:cNvPr>
          <p:cNvSpPr txBox="1"/>
          <p:nvPr/>
        </p:nvSpPr>
        <p:spPr>
          <a:xfrm>
            <a:off x="556676" y="1191158"/>
            <a:ext cx="10657394" cy="5478423"/>
          </a:xfrm>
          <a:prstGeom prst="rect">
            <a:avLst/>
          </a:prstGeom>
          <a:noFill/>
        </p:spPr>
        <p:txBody>
          <a:bodyPr wrap="square">
            <a:spAutoFit/>
          </a:bodyPr>
          <a:lstStyle/>
          <a:p>
            <a:pPr marL="342900" indent="-342900">
              <a:buFont typeface="Arial" panose="020B0604020202020204" pitchFamily="34" charset="0"/>
              <a:buChar char="•"/>
            </a:pPr>
            <a:r>
              <a:rPr lang="et-EE" sz="2500" dirty="0">
                <a:solidFill>
                  <a:schemeClr val="bg1"/>
                </a:solidFill>
              </a:rPr>
              <a:t>Abipolitseiniku</a:t>
            </a:r>
            <a:br>
              <a:rPr lang="et-EE" sz="2500" dirty="0">
                <a:solidFill>
                  <a:schemeClr val="bg1"/>
                </a:solidFill>
              </a:rPr>
            </a:br>
            <a:r>
              <a:rPr lang="et-EE" sz="2500" dirty="0">
                <a:solidFill>
                  <a:schemeClr val="bg1"/>
                </a:solidFill>
              </a:rPr>
              <a:t>seadus</a:t>
            </a:r>
          </a:p>
          <a:p>
            <a:br>
              <a:rPr lang="et-EE" sz="2500" dirty="0">
                <a:solidFill>
                  <a:schemeClr val="bg1"/>
                </a:solidFill>
              </a:rPr>
            </a:br>
            <a:endParaRPr lang="et-EE" sz="2500" dirty="0">
              <a:solidFill>
                <a:schemeClr val="bg1"/>
              </a:solidFill>
            </a:endParaRPr>
          </a:p>
          <a:p>
            <a:endParaRPr lang="et-EE" sz="2500" dirty="0">
              <a:solidFill>
                <a:schemeClr val="bg1"/>
              </a:solidFill>
            </a:endParaRPr>
          </a:p>
          <a:p>
            <a:endParaRPr lang="et-EE" sz="2500" dirty="0">
              <a:solidFill>
                <a:schemeClr val="bg1"/>
              </a:solidFill>
            </a:endParaRPr>
          </a:p>
          <a:p>
            <a:pPr marL="342900" indent="-342900">
              <a:buFont typeface="Arial" panose="020B0604020202020204" pitchFamily="34" charset="0"/>
              <a:buChar char="•"/>
            </a:pPr>
            <a:r>
              <a:rPr lang="fi-FI" sz="2500" dirty="0" err="1">
                <a:solidFill>
                  <a:schemeClr val="bg1"/>
                </a:solidFill>
              </a:rPr>
              <a:t>PäästeS</a:t>
            </a:r>
            <a:br>
              <a:rPr lang="fi-FI" sz="2500" dirty="0">
                <a:solidFill>
                  <a:schemeClr val="bg1"/>
                </a:solidFill>
              </a:rPr>
            </a:br>
            <a:r>
              <a:rPr lang="fi-FI" sz="2500" dirty="0">
                <a:solidFill>
                  <a:schemeClr val="bg1"/>
                </a:solidFill>
              </a:rPr>
              <a:t>ja </a:t>
            </a:r>
            <a:r>
              <a:rPr lang="fi-FI" sz="2500" dirty="0" err="1">
                <a:solidFill>
                  <a:schemeClr val="bg1"/>
                </a:solidFill>
              </a:rPr>
              <a:t>teiste</a:t>
            </a:r>
            <a:br>
              <a:rPr lang="fi-FI" sz="2500" dirty="0">
                <a:solidFill>
                  <a:schemeClr val="bg1"/>
                </a:solidFill>
              </a:rPr>
            </a:br>
            <a:r>
              <a:rPr lang="fi-FI" sz="2500" dirty="0" err="1">
                <a:solidFill>
                  <a:schemeClr val="bg1"/>
                </a:solidFill>
              </a:rPr>
              <a:t>seaduste</a:t>
            </a:r>
            <a:br>
              <a:rPr lang="fi-FI" sz="2500" dirty="0">
                <a:solidFill>
                  <a:schemeClr val="bg1"/>
                </a:solidFill>
              </a:rPr>
            </a:br>
            <a:r>
              <a:rPr lang="fi-FI" sz="2500" dirty="0" err="1">
                <a:solidFill>
                  <a:schemeClr val="bg1"/>
                </a:solidFill>
              </a:rPr>
              <a:t>muutmise</a:t>
            </a:r>
            <a:br>
              <a:rPr lang="fi-FI" sz="2500" dirty="0">
                <a:solidFill>
                  <a:schemeClr val="bg1"/>
                </a:solidFill>
              </a:rPr>
            </a:br>
            <a:r>
              <a:rPr lang="fi-FI" sz="2500" dirty="0" err="1">
                <a:solidFill>
                  <a:schemeClr val="bg1"/>
                </a:solidFill>
              </a:rPr>
              <a:t>seadus</a:t>
            </a:r>
            <a:endParaRPr lang="fi-FI" sz="2500" dirty="0">
              <a:solidFill>
                <a:schemeClr val="bg1"/>
              </a:solidFill>
            </a:endParaRPr>
          </a:p>
          <a:p>
            <a:endParaRPr lang="et-EE" sz="2500" dirty="0">
              <a:solidFill>
                <a:schemeClr val="bg1"/>
              </a:solidFill>
            </a:endParaRPr>
          </a:p>
          <a:p>
            <a:endParaRPr lang="et-EE" sz="2500" dirty="0">
              <a:solidFill>
                <a:schemeClr val="bg1"/>
              </a:solidFill>
            </a:endParaRPr>
          </a:p>
          <a:p>
            <a:endParaRPr lang="et-EE" sz="2500" dirty="0">
              <a:solidFill>
                <a:schemeClr val="bg1"/>
              </a:solidFill>
            </a:endParaRPr>
          </a:p>
        </p:txBody>
      </p:sp>
      <p:sp>
        <p:nvSpPr>
          <p:cNvPr id="2" name="TextBox 1">
            <a:extLst>
              <a:ext uri="{FF2B5EF4-FFF2-40B4-BE49-F238E27FC236}">
                <a16:creationId xmlns:a16="http://schemas.microsoft.com/office/drawing/2014/main" id="{348FE939-D100-1DEE-F08B-813A3CC81CBF}"/>
              </a:ext>
            </a:extLst>
          </p:cNvPr>
          <p:cNvSpPr txBox="1"/>
          <p:nvPr/>
        </p:nvSpPr>
        <p:spPr>
          <a:xfrm>
            <a:off x="531330" y="365572"/>
            <a:ext cx="10945425" cy="707886"/>
          </a:xfrm>
          <a:prstGeom prst="rect">
            <a:avLst/>
          </a:prstGeom>
          <a:noFill/>
        </p:spPr>
        <p:txBody>
          <a:bodyPr wrap="square">
            <a:spAutoFit/>
          </a:bodyPr>
          <a:lstStyle/>
          <a:p>
            <a:pPr marL="0" marR="0" lvl="0" indent="0" algn="l" defTabSz="1214963" rtl="0" eaLnBrk="1" fontAlgn="auto" latinLnBrk="0" hangingPunct="1">
              <a:lnSpc>
                <a:spcPct val="100000"/>
              </a:lnSpc>
              <a:spcBef>
                <a:spcPts val="0"/>
              </a:spcBef>
              <a:spcAft>
                <a:spcPts val="0"/>
              </a:spcAft>
              <a:buClrTx/>
              <a:buSzTx/>
              <a:buFontTx/>
              <a:buNone/>
              <a:tabLst/>
              <a:defRPr/>
            </a:pPr>
            <a:r>
              <a:rPr kumimoji="0" lang="et-EE" sz="4000" b="0" i="0" u="none" strike="noStrike" kern="1200" cap="none" spc="0" normalizeH="0" baseline="0" noProof="0" dirty="0">
                <a:ln>
                  <a:noFill/>
                </a:ln>
                <a:solidFill>
                  <a:srgbClr val="FFFFFF"/>
                </a:solidFill>
                <a:effectLst/>
                <a:uLnTx/>
                <a:uFillTx/>
                <a:latin typeface="Roboto Condensed"/>
                <a:ea typeface="Roboto Thin" pitchFamily="2" charset="0"/>
                <a:cs typeface="+mn-cs"/>
              </a:rPr>
              <a:t>Õiguskomisjonis kohe menetletavad eelnõud</a:t>
            </a:r>
            <a:endParaRPr kumimoji="0" lang="et-EE" sz="2400" b="0" i="0" u="none" strike="noStrike" kern="1200" cap="none" spc="0" normalizeH="0" baseline="0" noProof="0" dirty="0">
              <a:ln>
                <a:noFill/>
              </a:ln>
              <a:solidFill>
                <a:srgbClr val="000000"/>
              </a:solidFill>
              <a:effectLst/>
              <a:uLnTx/>
              <a:uFillTx/>
              <a:latin typeface="Roboto Condensed"/>
              <a:ea typeface="+mn-ea"/>
              <a:cs typeface="+mn-cs"/>
            </a:endParaRPr>
          </a:p>
        </p:txBody>
      </p:sp>
      <p:sp>
        <p:nvSpPr>
          <p:cNvPr id="3" name="Content Placeholder 2">
            <a:extLst>
              <a:ext uri="{FF2B5EF4-FFF2-40B4-BE49-F238E27FC236}">
                <a16:creationId xmlns:a16="http://schemas.microsoft.com/office/drawing/2014/main" id="{AF018319-10EB-56E7-0169-725D7BB4DCF6}"/>
              </a:ext>
            </a:extLst>
          </p:cNvPr>
          <p:cNvSpPr txBox="1">
            <a:spLocks/>
          </p:cNvSpPr>
          <p:nvPr/>
        </p:nvSpPr>
        <p:spPr>
          <a:xfrm>
            <a:off x="3836537" y="1191158"/>
            <a:ext cx="7784445" cy="1309795"/>
          </a:xfrm>
          <a:prstGeom prst="rect">
            <a:avLst/>
          </a:prstGeom>
        </p:spPr>
        <p:txBody>
          <a:bodyPr vert="horz" lIns="121893" tIns="60946" rIns="121893" bIns="60946" rtlCol="0">
            <a:noAutofit/>
          </a:bodyPr>
          <a:lstStyle>
            <a:lvl1pPr marL="455611" indent="-455611" algn="l" defTabSz="1214963" rtl="0" eaLnBrk="1" latinLnBrk="0" hangingPunct="1">
              <a:spcBef>
                <a:spcPct val="20000"/>
              </a:spcBef>
              <a:buClr>
                <a:schemeClr val="bg1"/>
              </a:buClr>
              <a:buFont typeface="Arial" panose="020B0604020202020204" pitchFamily="34" charset="0"/>
              <a:buChar char="•"/>
              <a:defRPr sz="3700" kern="1200">
                <a:solidFill>
                  <a:schemeClr val="bg1"/>
                </a:solidFill>
                <a:latin typeface="Arial Narrow" pitchFamily="34" charset="0"/>
                <a:ea typeface="+mn-ea"/>
                <a:cs typeface="+mn-cs"/>
              </a:defRPr>
            </a:lvl1pPr>
            <a:lvl2pPr marL="987158" indent="-379676" algn="l" defTabSz="1214963" rtl="0" eaLnBrk="1" latinLnBrk="0" hangingPunct="1">
              <a:spcBef>
                <a:spcPct val="20000"/>
              </a:spcBef>
              <a:buClr>
                <a:schemeClr val="bg1"/>
              </a:buClr>
              <a:buFont typeface="Arial" panose="020B0604020202020204" pitchFamily="34" charset="0"/>
              <a:buChar char="•"/>
              <a:defRPr sz="3200" kern="1200" baseline="0">
                <a:solidFill>
                  <a:schemeClr val="bg1"/>
                </a:solidFill>
                <a:latin typeface="Arial Narrow" pitchFamily="34" charset="0"/>
                <a:ea typeface="+mn-ea"/>
                <a:cs typeface="+mn-cs"/>
              </a:defRPr>
            </a:lvl2pPr>
            <a:lvl3pPr marL="1518704" indent="-303741" algn="l" defTabSz="1214963" rtl="0" eaLnBrk="1" latinLnBrk="0" hangingPunct="1">
              <a:spcBef>
                <a:spcPct val="20000"/>
              </a:spcBef>
              <a:buClr>
                <a:srgbClr val="0064B9"/>
              </a:buClr>
              <a:buFont typeface="Arial" panose="020B0604020202020204" pitchFamily="34" charset="0"/>
              <a:buChar char="•"/>
              <a:defRPr sz="2700" kern="1200">
                <a:solidFill>
                  <a:schemeClr val="tx1"/>
                </a:solidFill>
                <a:latin typeface="Arial Narrow" pitchFamily="34" charset="0"/>
                <a:ea typeface="+mn-ea"/>
                <a:cs typeface="+mn-cs"/>
              </a:defRPr>
            </a:lvl3pPr>
            <a:lvl4pPr marL="2126186" indent="-303741" algn="l" defTabSz="1214963" rtl="0" eaLnBrk="1" latinLnBrk="0" hangingPunct="1">
              <a:spcBef>
                <a:spcPct val="20000"/>
              </a:spcBef>
              <a:buClr>
                <a:schemeClr val="bg1"/>
              </a:buClr>
              <a:buFont typeface="Arial" panose="020B0604020202020204" pitchFamily="34" charset="0"/>
              <a:buChar char="•"/>
              <a:defRPr sz="2400" kern="1200">
                <a:solidFill>
                  <a:schemeClr val="bg1"/>
                </a:solidFill>
                <a:latin typeface="Arial Narrow" pitchFamily="34" charset="0"/>
                <a:ea typeface="+mn-ea"/>
                <a:cs typeface="+mn-cs"/>
              </a:defRPr>
            </a:lvl4pPr>
            <a:lvl5pPr marL="2733667" indent="-303741" algn="l" defTabSz="1214963" rtl="0" eaLnBrk="1" latinLnBrk="0" hangingPunct="1">
              <a:spcBef>
                <a:spcPct val="20000"/>
              </a:spcBef>
              <a:buClr>
                <a:schemeClr val="bg1"/>
              </a:buClr>
              <a:buFont typeface="Arial" panose="020B0604020202020204" pitchFamily="34" charset="0"/>
              <a:buChar char="•"/>
              <a:defRPr sz="2400" kern="1200">
                <a:solidFill>
                  <a:schemeClr val="bg1"/>
                </a:solidFill>
                <a:latin typeface="Arial Narrow" pitchFamily="34" charset="0"/>
                <a:ea typeface="+mn-ea"/>
                <a:cs typeface="+mn-cs"/>
              </a:defRPr>
            </a:lvl5pPr>
            <a:lvl6pPr marL="3341149" indent="-303741" algn="l" defTabSz="1214963" rtl="0" eaLnBrk="1" latinLnBrk="0" hangingPunct="1">
              <a:spcBef>
                <a:spcPct val="20000"/>
              </a:spcBef>
              <a:buFont typeface="Arial" pitchFamily="34" charset="0"/>
              <a:buChar char="•"/>
              <a:defRPr sz="2400" kern="1200">
                <a:solidFill>
                  <a:schemeClr val="tx1"/>
                </a:solidFill>
                <a:latin typeface="+mn-lt"/>
                <a:ea typeface="+mn-ea"/>
                <a:cs typeface="+mn-cs"/>
              </a:defRPr>
            </a:lvl6pPr>
            <a:lvl7pPr marL="3948631" indent="-303741" algn="l" defTabSz="1214963" rtl="0" eaLnBrk="1" latinLnBrk="0" hangingPunct="1">
              <a:spcBef>
                <a:spcPct val="20000"/>
              </a:spcBef>
              <a:buFont typeface="Arial" pitchFamily="34" charset="0"/>
              <a:buChar char="•"/>
              <a:defRPr sz="2400" kern="1200">
                <a:solidFill>
                  <a:schemeClr val="tx1"/>
                </a:solidFill>
                <a:latin typeface="+mn-lt"/>
                <a:ea typeface="+mn-ea"/>
                <a:cs typeface="+mn-cs"/>
              </a:defRPr>
            </a:lvl7pPr>
            <a:lvl8pPr marL="4556112" indent="-303741" algn="l" defTabSz="1214963" rtl="0" eaLnBrk="1" latinLnBrk="0" hangingPunct="1">
              <a:spcBef>
                <a:spcPct val="20000"/>
              </a:spcBef>
              <a:buFont typeface="Arial" pitchFamily="34" charset="0"/>
              <a:buChar char="•"/>
              <a:defRPr sz="2400" kern="1200">
                <a:solidFill>
                  <a:schemeClr val="tx1"/>
                </a:solidFill>
                <a:latin typeface="+mn-lt"/>
                <a:ea typeface="+mn-ea"/>
                <a:cs typeface="+mn-cs"/>
              </a:defRPr>
            </a:lvl8pPr>
            <a:lvl9pPr marL="5163594" indent="-303741" algn="l" defTabSz="1214963" rtl="0" eaLnBrk="1" latinLnBrk="0" hangingPunct="1">
              <a:spcBef>
                <a:spcPct val="20000"/>
              </a:spcBef>
              <a:buFont typeface="Arial" pitchFamily="34" charset="0"/>
              <a:buChar char="•"/>
              <a:defRPr sz="2400" kern="1200">
                <a:solidFill>
                  <a:schemeClr val="tx1"/>
                </a:solidFill>
                <a:latin typeface="+mn-lt"/>
                <a:ea typeface="+mn-ea"/>
                <a:cs typeface="+mn-cs"/>
              </a:defRPr>
            </a:lvl9pPr>
          </a:lstStyle>
          <a:p>
            <a:pPr marL="455611" marR="0" lvl="0" indent="-455611" algn="l" defTabSz="1214963" rtl="0" eaLnBrk="1" fontAlgn="auto" latinLnBrk="0" hangingPunct="1">
              <a:lnSpc>
                <a:spcPct val="100000"/>
              </a:lnSpc>
              <a:spcBef>
                <a:spcPct val="20000"/>
              </a:spcBef>
              <a:spcAft>
                <a:spcPts val="0"/>
              </a:spcAft>
              <a:buClr>
                <a:prstClr val="white"/>
              </a:buClr>
              <a:buSzTx/>
              <a:buFont typeface="Arial" panose="020B0604020202020204" pitchFamily="34" charset="0"/>
              <a:buChar char="•"/>
              <a:tabLst/>
              <a:defRPr/>
            </a:pPr>
            <a:r>
              <a:rPr kumimoji="0" lang="et-EE" sz="1605" b="0" i="0" u="none" strike="noStrike" kern="1200" cap="none" spc="0" normalizeH="0" baseline="0" noProof="0" dirty="0">
                <a:ln>
                  <a:noFill/>
                </a:ln>
                <a:solidFill>
                  <a:prstClr val="white"/>
                </a:solidFill>
                <a:effectLst/>
                <a:uLnTx/>
                <a:uFillTx/>
                <a:latin typeface="+mj-lt"/>
                <a:ea typeface="+mn-ea"/>
                <a:cs typeface="+mn-cs"/>
              </a:rPr>
              <a:t>Eelnõuga kehtestatakse abipolitseiniku seaduse uus terviktekst, mis vastab nii siseturvalisuse valdkonna arenguvajadustele kui ka ühiskonna ootustele avalike teenuste kiiruse, kättesaadavuse ja kvaliteedi osas. Abipolitseiniku süsteemi arendamine võimaldab </a:t>
            </a:r>
            <a:r>
              <a:rPr kumimoji="0" lang="et-EE" sz="1605" b="0" i="0" u="none" strike="noStrike" kern="1200" cap="none" spc="0" normalizeH="0" baseline="0" noProof="0" dirty="0" err="1">
                <a:ln>
                  <a:noFill/>
                </a:ln>
                <a:solidFill>
                  <a:prstClr val="white"/>
                </a:solidFill>
                <a:effectLst/>
                <a:uLnTx/>
                <a:uFillTx/>
                <a:latin typeface="+mj-lt"/>
                <a:ea typeface="+mn-ea"/>
                <a:cs typeface="+mn-cs"/>
              </a:rPr>
              <a:t>PPA-l</a:t>
            </a:r>
            <a:r>
              <a:rPr kumimoji="0" lang="et-EE" sz="1605" b="0" i="0" u="none" strike="noStrike" kern="1200" cap="none" spc="0" normalizeH="0" baseline="0" noProof="0" dirty="0">
                <a:ln>
                  <a:noFill/>
                </a:ln>
                <a:solidFill>
                  <a:prstClr val="white"/>
                </a:solidFill>
                <a:effectLst/>
                <a:uLnTx/>
                <a:uFillTx/>
                <a:latin typeface="+mj-lt"/>
                <a:ea typeface="+mn-ea"/>
                <a:cs typeface="+mn-cs"/>
              </a:rPr>
              <a:t> koos abipolitseinikega neid teenuseid tõhusamalt osutada.</a:t>
            </a:r>
          </a:p>
          <a:p>
            <a:pPr marL="455611" marR="0" lvl="0" indent="-455611" algn="l" defTabSz="1214963" rtl="0" eaLnBrk="1" fontAlgn="auto" latinLnBrk="0" hangingPunct="1">
              <a:lnSpc>
                <a:spcPct val="100000"/>
              </a:lnSpc>
              <a:spcBef>
                <a:spcPct val="20000"/>
              </a:spcBef>
              <a:spcAft>
                <a:spcPts val="0"/>
              </a:spcAft>
              <a:buClr>
                <a:prstClr val="white"/>
              </a:buClr>
              <a:buSzTx/>
              <a:buFont typeface="Arial" panose="020B0604020202020204" pitchFamily="34" charset="0"/>
              <a:buChar char="•"/>
              <a:tabLst/>
              <a:defRPr/>
            </a:pPr>
            <a:r>
              <a:rPr kumimoji="0" lang="et-EE" sz="1605" b="0" i="0" u="none" strike="noStrike" kern="1200" cap="none" spc="0" normalizeH="0" baseline="0" noProof="0" dirty="0">
                <a:ln>
                  <a:noFill/>
                </a:ln>
                <a:solidFill>
                  <a:prstClr val="white"/>
                </a:solidFill>
                <a:effectLst/>
                <a:uLnTx/>
                <a:uFillTx/>
                <a:latin typeface="+mj-lt"/>
                <a:ea typeface="+mn-ea"/>
                <a:cs typeface="+mn-cs"/>
              </a:rPr>
              <a:t>Vajab 51 Riigikogu liikme häält vastuvõtmiseks.</a:t>
            </a:r>
          </a:p>
          <a:p>
            <a:pPr marL="455611" marR="0" lvl="0" indent="-455611" algn="l" defTabSz="1214963" rtl="0" eaLnBrk="1" fontAlgn="auto" latinLnBrk="0" hangingPunct="1">
              <a:lnSpc>
                <a:spcPct val="100000"/>
              </a:lnSpc>
              <a:spcBef>
                <a:spcPct val="20000"/>
              </a:spcBef>
              <a:spcAft>
                <a:spcPts val="0"/>
              </a:spcAft>
              <a:buClr>
                <a:prstClr val="white"/>
              </a:buClr>
              <a:buSzTx/>
              <a:buFont typeface="Arial" panose="020B0604020202020204" pitchFamily="34" charset="0"/>
              <a:buChar char="•"/>
              <a:tabLst/>
              <a:defRPr/>
            </a:pPr>
            <a:r>
              <a:rPr kumimoji="0" lang="et-EE" sz="1605" b="0" i="0" u="none" strike="noStrike" kern="1200" cap="none" spc="0" normalizeH="0" baseline="0" noProof="0" dirty="0">
                <a:ln>
                  <a:noFill/>
                </a:ln>
                <a:solidFill>
                  <a:prstClr val="white"/>
                </a:solidFill>
                <a:effectLst/>
                <a:uLnTx/>
                <a:uFillTx/>
                <a:latin typeface="+mj-lt"/>
                <a:ea typeface="+mn-ea"/>
                <a:cs typeface="+mn-cs"/>
              </a:rPr>
              <a:t>I lugemist pole tehtud.</a:t>
            </a:r>
          </a:p>
          <a:p>
            <a:pPr marL="455611" marR="0" lvl="0" indent="-455611" algn="l" defTabSz="1214963" rtl="0" eaLnBrk="1" fontAlgn="auto" latinLnBrk="0" hangingPunct="1">
              <a:lnSpc>
                <a:spcPct val="100000"/>
              </a:lnSpc>
              <a:spcBef>
                <a:spcPct val="20000"/>
              </a:spcBef>
              <a:spcAft>
                <a:spcPts val="0"/>
              </a:spcAft>
              <a:buClr>
                <a:prstClr val="white"/>
              </a:buClr>
              <a:buSzTx/>
              <a:buFont typeface="Arial" panose="020B0604020202020204" pitchFamily="34" charset="0"/>
              <a:buChar char="•"/>
              <a:tabLst/>
              <a:defRPr/>
            </a:pPr>
            <a:r>
              <a:rPr kumimoji="0" lang="et-EE" sz="1605" b="0" i="0" u="none" strike="noStrike" kern="1200" cap="none" spc="0" normalizeH="0" baseline="0" noProof="0" dirty="0">
                <a:ln>
                  <a:noFill/>
                </a:ln>
                <a:solidFill>
                  <a:prstClr val="white"/>
                </a:solidFill>
                <a:effectLst/>
                <a:uLnTx/>
                <a:uFillTx/>
                <a:latin typeface="+mj-lt"/>
                <a:ea typeface="+mn-ea"/>
                <a:cs typeface="+mn-cs"/>
              </a:rPr>
              <a:t>Jõustumise tähtaeg 1. veebruar 2027.a.</a:t>
            </a:r>
          </a:p>
          <a:p>
            <a:pPr marL="0" marR="0" lvl="0" indent="0" algn="l" defTabSz="1214963" rtl="0" eaLnBrk="1" fontAlgn="auto" latinLnBrk="0" hangingPunct="1">
              <a:lnSpc>
                <a:spcPct val="100000"/>
              </a:lnSpc>
              <a:spcBef>
                <a:spcPct val="20000"/>
              </a:spcBef>
              <a:spcAft>
                <a:spcPts val="0"/>
              </a:spcAft>
              <a:buClr>
                <a:prstClr val="white"/>
              </a:buClr>
              <a:buSzTx/>
              <a:buFont typeface="Arial" panose="020B0604020202020204" pitchFamily="34" charset="0"/>
              <a:buNone/>
              <a:tabLst/>
              <a:defRPr/>
            </a:pPr>
            <a:endParaRPr kumimoji="0" lang="et-EE" sz="1605" b="0" i="0" u="none" strike="noStrike" kern="1200" cap="none" spc="0" normalizeH="0" baseline="0" noProof="0" dirty="0">
              <a:ln>
                <a:noFill/>
              </a:ln>
              <a:solidFill>
                <a:prstClr val="white"/>
              </a:solidFill>
              <a:effectLst/>
              <a:uLnTx/>
              <a:uFillTx/>
              <a:latin typeface="+mn-lt"/>
              <a:ea typeface="+mn-ea"/>
              <a:cs typeface="+mn-cs"/>
            </a:endParaRPr>
          </a:p>
          <a:p>
            <a:pPr marL="455611" marR="0" lvl="0" indent="-455611" algn="l" defTabSz="1214963" rtl="0" eaLnBrk="1" fontAlgn="auto" latinLnBrk="0" hangingPunct="1">
              <a:lnSpc>
                <a:spcPct val="100000"/>
              </a:lnSpc>
              <a:spcBef>
                <a:spcPct val="20000"/>
              </a:spcBef>
              <a:spcAft>
                <a:spcPts val="0"/>
              </a:spcAft>
              <a:buClr>
                <a:prstClr val="white"/>
              </a:buClr>
              <a:buSzTx/>
              <a:buFont typeface="Arial" panose="020B0604020202020204" pitchFamily="34" charset="0"/>
              <a:buChar char="•"/>
              <a:tabLst/>
              <a:defRPr/>
            </a:pPr>
            <a:endParaRPr kumimoji="0" lang="et-EE" sz="1605" b="0" i="0" u="none" strike="noStrike" kern="1200" cap="none" spc="0" normalizeH="0" baseline="0" noProof="0" dirty="0">
              <a:ln>
                <a:noFill/>
              </a:ln>
              <a:solidFill>
                <a:prstClr val="white"/>
              </a:solidFill>
              <a:effectLst/>
              <a:uLnTx/>
              <a:uFillTx/>
              <a:latin typeface="+mn-lt"/>
              <a:ea typeface="+mn-ea"/>
              <a:cs typeface="+mn-cs"/>
            </a:endParaRPr>
          </a:p>
          <a:p>
            <a:pPr marL="455611" marR="0" lvl="0" indent="-455611" algn="l" defTabSz="1214963" rtl="0" eaLnBrk="1" fontAlgn="auto" latinLnBrk="0" hangingPunct="1">
              <a:lnSpc>
                <a:spcPct val="100000"/>
              </a:lnSpc>
              <a:spcBef>
                <a:spcPct val="20000"/>
              </a:spcBef>
              <a:spcAft>
                <a:spcPts val="0"/>
              </a:spcAft>
              <a:buClr>
                <a:prstClr val="white"/>
              </a:buClr>
              <a:buSzTx/>
              <a:buFont typeface="Arial" panose="020B0604020202020204" pitchFamily="34" charset="0"/>
              <a:buChar char="•"/>
              <a:tabLst/>
              <a:defRPr/>
            </a:pPr>
            <a:endParaRPr kumimoji="0" lang="et-EE" sz="1605" b="0" i="0" u="none" strike="noStrike" kern="1200" cap="none" spc="0" normalizeH="0" baseline="0" noProof="0" dirty="0">
              <a:ln>
                <a:noFill/>
              </a:ln>
              <a:solidFill>
                <a:prstClr val="white"/>
              </a:solidFill>
              <a:effectLst/>
              <a:uLnTx/>
              <a:uFillTx/>
              <a:latin typeface="+mn-lt"/>
              <a:ea typeface="+mn-ea"/>
              <a:cs typeface="+mn-cs"/>
            </a:endParaRPr>
          </a:p>
        </p:txBody>
      </p:sp>
      <p:sp>
        <p:nvSpPr>
          <p:cNvPr id="6" name="Content Placeholder 2">
            <a:extLst>
              <a:ext uri="{FF2B5EF4-FFF2-40B4-BE49-F238E27FC236}">
                <a16:creationId xmlns:a16="http://schemas.microsoft.com/office/drawing/2014/main" id="{0B315E51-99F4-59B6-18E1-44303940FF4E}"/>
              </a:ext>
            </a:extLst>
          </p:cNvPr>
          <p:cNvSpPr txBox="1">
            <a:spLocks/>
          </p:cNvSpPr>
          <p:nvPr/>
        </p:nvSpPr>
        <p:spPr>
          <a:xfrm>
            <a:off x="3849473" y="3551965"/>
            <a:ext cx="6921746" cy="1033301"/>
          </a:xfrm>
          <a:prstGeom prst="rect">
            <a:avLst/>
          </a:prstGeom>
        </p:spPr>
        <p:txBody>
          <a:bodyPr vert="horz" lIns="121893" tIns="60946" rIns="121893" bIns="60946" rtlCol="0">
            <a:noAutofit/>
          </a:bodyPr>
          <a:lstStyle>
            <a:lvl1pPr marL="455611" indent="-455611" algn="l" defTabSz="1214963" rtl="0" eaLnBrk="1" latinLnBrk="0" hangingPunct="1">
              <a:spcBef>
                <a:spcPct val="20000"/>
              </a:spcBef>
              <a:buClr>
                <a:schemeClr val="bg1"/>
              </a:buClr>
              <a:buFont typeface="Arial" panose="020B0604020202020204" pitchFamily="34" charset="0"/>
              <a:buChar char="•"/>
              <a:defRPr sz="3700" kern="1200">
                <a:solidFill>
                  <a:schemeClr val="bg1"/>
                </a:solidFill>
                <a:latin typeface="Arial Narrow" pitchFamily="34" charset="0"/>
                <a:ea typeface="+mn-ea"/>
                <a:cs typeface="+mn-cs"/>
              </a:defRPr>
            </a:lvl1pPr>
            <a:lvl2pPr marL="987158" indent="-379676" algn="l" defTabSz="1214963" rtl="0" eaLnBrk="1" latinLnBrk="0" hangingPunct="1">
              <a:spcBef>
                <a:spcPct val="20000"/>
              </a:spcBef>
              <a:buClr>
                <a:schemeClr val="bg1"/>
              </a:buClr>
              <a:buFont typeface="Arial" panose="020B0604020202020204" pitchFamily="34" charset="0"/>
              <a:buChar char="•"/>
              <a:defRPr sz="3200" kern="1200" baseline="0">
                <a:solidFill>
                  <a:schemeClr val="bg1"/>
                </a:solidFill>
                <a:latin typeface="Arial Narrow" pitchFamily="34" charset="0"/>
                <a:ea typeface="+mn-ea"/>
                <a:cs typeface="+mn-cs"/>
              </a:defRPr>
            </a:lvl2pPr>
            <a:lvl3pPr marL="1518704" indent="-303741" algn="l" defTabSz="1214963" rtl="0" eaLnBrk="1" latinLnBrk="0" hangingPunct="1">
              <a:spcBef>
                <a:spcPct val="20000"/>
              </a:spcBef>
              <a:buClr>
                <a:srgbClr val="0064B9"/>
              </a:buClr>
              <a:buFont typeface="Arial" panose="020B0604020202020204" pitchFamily="34" charset="0"/>
              <a:buChar char="•"/>
              <a:defRPr sz="2700" kern="1200">
                <a:solidFill>
                  <a:schemeClr val="tx1"/>
                </a:solidFill>
                <a:latin typeface="Arial Narrow" pitchFamily="34" charset="0"/>
                <a:ea typeface="+mn-ea"/>
                <a:cs typeface="+mn-cs"/>
              </a:defRPr>
            </a:lvl3pPr>
            <a:lvl4pPr marL="2126186" indent="-303741" algn="l" defTabSz="1214963" rtl="0" eaLnBrk="1" latinLnBrk="0" hangingPunct="1">
              <a:spcBef>
                <a:spcPct val="20000"/>
              </a:spcBef>
              <a:buClr>
                <a:schemeClr val="bg1"/>
              </a:buClr>
              <a:buFont typeface="Arial" panose="020B0604020202020204" pitchFamily="34" charset="0"/>
              <a:buChar char="•"/>
              <a:defRPr sz="2400" kern="1200">
                <a:solidFill>
                  <a:schemeClr val="bg1"/>
                </a:solidFill>
                <a:latin typeface="Arial Narrow" pitchFamily="34" charset="0"/>
                <a:ea typeface="+mn-ea"/>
                <a:cs typeface="+mn-cs"/>
              </a:defRPr>
            </a:lvl4pPr>
            <a:lvl5pPr marL="2733667" indent="-303741" algn="l" defTabSz="1214963" rtl="0" eaLnBrk="1" latinLnBrk="0" hangingPunct="1">
              <a:spcBef>
                <a:spcPct val="20000"/>
              </a:spcBef>
              <a:buClr>
                <a:schemeClr val="bg1"/>
              </a:buClr>
              <a:buFont typeface="Arial" panose="020B0604020202020204" pitchFamily="34" charset="0"/>
              <a:buChar char="•"/>
              <a:defRPr sz="2400" kern="1200">
                <a:solidFill>
                  <a:schemeClr val="bg1"/>
                </a:solidFill>
                <a:latin typeface="Arial Narrow" pitchFamily="34" charset="0"/>
                <a:ea typeface="+mn-ea"/>
                <a:cs typeface="+mn-cs"/>
              </a:defRPr>
            </a:lvl5pPr>
            <a:lvl6pPr marL="3341149" indent="-303741" algn="l" defTabSz="1214963" rtl="0" eaLnBrk="1" latinLnBrk="0" hangingPunct="1">
              <a:spcBef>
                <a:spcPct val="20000"/>
              </a:spcBef>
              <a:buFont typeface="Arial" pitchFamily="34" charset="0"/>
              <a:buChar char="•"/>
              <a:defRPr sz="2400" kern="1200">
                <a:solidFill>
                  <a:schemeClr val="tx1"/>
                </a:solidFill>
                <a:latin typeface="+mn-lt"/>
                <a:ea typeface="+mn-ea"/>
                <a:cs typeface="+mn-cs"/>
              </a:defRPr>
            </a:lvl6pPr>
            <a:lvl7pPr marL="3948631" indent="-303741" algn="l" defTabSz="1214963" rtl="0" eaLnBrk="1" latinLnBrk="0" hangingPunct="1">
              <a:spcBef>
                <a:spcPct val="20000"/>
              </a:spcBef>
              <a:buFont typeface="Arial" pitchFamily="34" charset="0"/>
              <a:buChar char="•"/>
              <a:defRPr sz="2400" kern="1200">
                <a:solidFill>
                  <a:schemeClr val="tx1"/>
                </a:solidFill>
                <a:latin typeface="+mn-lt"/>
                <a:ea typeface="+mn-ea"/>
                <a:cs typeface="+mn-cs"/>
              </a:defRPr>
            </a:lvl7pPr>
            <a:lvl8pPr marL="4556112" indent="-303741" algn="l" defTabSz="1214963" rtl="0" eaLnBrk="1" latinLnBrk="0" hangingPunct="1">
              <a:spcBef>
                <a:spcPct val="20000"/>
              </a:spcBef>
              <a:buFont typeface="Arial" pitchFamily="34" charset="0"/>
              <a:buChar char="•"/>
              <a:defRPr sz="2400" kern="1200">
                <a:solidFill>
                  <a:schemeClr val="tx1"/>
                </a:solidFill>
                <a:latin typeface="+mn-lt"/>
                <a:ea typeface="+mn-ea"/>
                <a:cs typeface="+mn-cs"/>
              </a:defRPr>
            </a:lvl8pPr>
            <a:lvl9pPr marL="5163594" indent="-303741" algn="l" defTabSz="1214963" rtl="0" eaLnBrk="1" latinLnBrk="0" hangingPunct="1">
              <a:spcBef>
                <a:spcPct val="20000"/>
              </a:spcBef>
              <a:buFont typeface="Arial" pitchFamily="34" charset="0"/>
              <a:buChar char="•"/>
              <a:defRPr sz="2400" kern="1200">
                <a:solidFill>
                  <a:schemeClr val="tx1"/>
                </a:solidFill>
                <a:latin typeface="+mn-lt"/>
                <a:ea typeface="+mn-ea"/>
                <a:cs typeface="+mn-cs"/>
              </a:defRPr>
            </a:lvl9pPr>
          </a:lstStyle>
          <a:p>
            <a:r>
              <a:rPr lang="et-EE" sz="1800" dirty="0"/>
              <a:t>Eelnõu eesmärk on tagada hädaabiteadete menetlemise toimepidevus (pahatahtlikud kõned), piiritleda Päästeameti roll kiirabi abistamisel ja ajakohastatakse ka rahvusvahelise pääste- ja demineerimistöö regulatsiooni. </a:t>
            </a:r>
          </a:p>
          <a:p>
            <a:r>
              <a:rPr lang="et-EE" sz="1800" dirty="0"/>
              <a:t>Vajab Riigikogu koosseisu häälteenamust.</a:t>
            </a:r>
          </a:p>
          <a:p>
            <a:r>
              <a:rPr lang="et-EE" sz="1800" dirty="0"/>
              <a:t>I lugemist pole tehtud.</a:t>
            </a:r>
          </a:p>
          <a:p>
            <a:r>
              <a:rPr lang="et-EE" sz="1800" dirty="0"/>
              <a:t>Jõustumise tähtaeg 1. jaanuar 2027.a.</a:t>
            </a:r>
          </a:p>
          <a:p>
            <a:pPr marL="0" marR="0" lvl="0" indent="0" algn="l" defTabSz="1214963" rtl="0" eaLnBrk="1" fontAlgn="auto" latinLnBrk="0" hangingPunct="1">
              <a:lnSpc>
                <a:spcPct val="100000"/>
              </a:lnSpc>
              <a:spcBef>
                <a:spcPct val="20000"/>
              </a:spcBef>
              <a:spcAft>
                <a:spcPts val="0"/>
              </a:spcAft>
              <a:buClr>
                <a:prstClr val="white"/>
              </a:buClr>
              <a:buSzTx/>
              <a:buFont typeface="Arial" panose="020B0604020202020204" pitchFamily="34" charset="0"/>
              <a:buNone/>
              <a:tabLst/>
              <a:defRPr/>
            </a:pPr>
            <a:endParaRPr kumimoji="0" lang="et-EE" sz="1605" b="0" i="0" u="none" strike="noStrike" kern="1200" cap="none" spc="0" normalizeH="0" baseline="0" noProof="0" dirty="0">
              <a:ln>
                <a:noFill/>
              </a:ln>
              <a:solidFill>
                <a:prstClr val="white"/>
              </a:solidFill>
              <a:effectLst/>
              <a:uLnTx/>
              <a:uFillTx/>
              <a:latin typeface="+mj-lt"/>
              <a:ea typeface="+mn-ea"/>
              <a:cs typeface="+mn-cs"/>
            </a:endParaRPr>
          </a:p>
          <a:p>
            <a:pPr marL="455611" marR="0" lvl="0" indent="-455611" algn="l" defTabSz="1214963" rtl="0" eaLnBrk="1" fontAlgn="auto" latinLnBrk="0" hangingPunct="1">
              <a:lnSpc>
                <a:spcPct val="100000"/>
              </a:lnSpc>
              <a:spcBef>
                <a:spcPct val="20000"/>
              </a:spcBef>
              <a:spcAft>
                <a:spcPts val="0"/>
              </a:spcAft>
              <a:buClr>
                <a:prstClr val="white"/>
              </a:buClr>
              <a:buSzTx/>
              <a:buFont typeface="Arial" panose="020B0604020202020204" pitchFamily="34" charset="0"/>
              <a:buChar char="•"/>
              <a:tabLst/>
              <a:defRPr/>
            </a:pPr>
            <a:endParaRPr kumimoji="0" lang="et-EE" sz="1605" b="0" i="0" u="none" strike="noStrike" kern="1200" cap="none" spc="0" normalizeH="0" baseline="0" noProof="0" dirty="0">
              <a:ln>
                <a:noFill/>
              </a:ln>
              <a:solidFill>
                <a:prstClr val="white"/>
              </a:solidFill>
              <a:effectLst/>
              <a:uLnTx/>
              <a:uFillTx/>
              <a:latin typeface="+mj-lt"/>
              <a:ea typeface="+mn-ea"/>
              <a:cs typeface="+mn-cs"/>
            </a:endParaRPr>
          </a:p>
        </p:txBody>
      </p:sp>
    </p:spTree>
    <p:extLst>
      <p:ext uri="{BB962C8B-B14F-4D97-AF65-F5344CB8AC3E}">
        <p14:creationId xmlns:p14="http://schemas.microsoft.com/office/powerpoint/2010/main" val="96385534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1FDC66D-D6DB-9677-CEA4-E08AB3E66E1E}"/>
            </a:ext>
          </a:extLst>
        </p:cNvPr>
        <p:cNvGrpSpPr/>
        <p:nvPr/>
      </p:nvGrpSpPr>
      <p:grpSpPr>
        <a:xfrm>
          <a:off x="0" y="0"/>
          <a:ext cx="0" cy="0"/>
          <a:chOff x="0" y="0"/>
          <a:chExt cx="0" cy="0"/>
        </a:xfrm>
      </p:grpSpPr>
      <p:sp>
        <p:nvSpPr>
          <p:cNvPr id="10" name="TextBox 9">
            <a:extLst>
              <a:ext uri="{FF2B5EF4-FFF2-40B4-BE49-F238E27FC236}">
                <a16:creationId xmlns:a16="http://schemas.microsoft.com/office/drawing/2014/main" id="{5AB3A984-6B4A-5D2F-01C0-92BB7406181D}"/>
              </a:ext>
            </a:extLst>
          </p:cNvPr>
          <p:cNvSpPr txBox="1"/>
          <p:nvPr/>
        </p:nvSpPr>
        <p:spPr>
          <a:xfrm>
            <a:off x="531331" y="1328068"/>
            <a:ext cx="10153337" cy="4324261"/>
          </a:xfrm>
          <a:prstGeom prst="rect">
            <a:avLst/>
          </a:prstGeom>
          <a:noFill/>
        </p:spPr>
        <p:txBody>
          <a:bodyPr wrap="square">
            <a:spAutoFit/>
          </a:bodyPr>
          <a:lstStyle/>
          <a:p>
            <a:pPr algn="just"/>
            <a:endParaRPr lang="et-EE" sz="2500" dirty="0">
              <a:solidFill>
                <a:schemeClr val="bg1"/>
              </a:solidFill>
            </a:endParaRPr>
          </a:p>
          <a:p>
            <a:pPr algn="just"/>
            <a:r>
              <a:rPr lang="et-EE" sz="2500" dirty="0">
                <a:solidFill>
                  <a:schemeClr val="bg1"/>
                </a:solidFill>
              </a:rPr>
              <a:t>Põhiseaduskomisjoni menetleda:</a:t>
            </a:r>
          </a:p>
          <a:p>
            <a:pPr algn="just"/>
            <a:endParaRPr lang="et-EE" sz="2500" dirty="0">
              <a:solidFill>
                <a:schemeClr val="bg1"/>
              </a:solidFill>
            </a:endParaRPr>
          </a:p>
          <a:p>
            <a:pPr marL="457200" indent="-457200" algn="just">
              <a:buAutoNum type="arabicParenR"/>
            </a:pPr>
            <a:r>
              <a:rPr lang="fi-FI" sz="2500" dirty="0">
                <a:solidFill>
                  <a:schemeClr val="bg1"/>
                </a:solidFill>
              </a:rPr>
              <a:t>RIPS ja </a:t>
            </a:r>
            <a:r>
              <a:rPr lang="fi-FI" sz="2500" dirty="0" err="1">
                <a:solidFill>
                  <a:schemeClr val="bg1"/>
                </a:solidFill>
              </a:rPr>
              <a:t>PPVSi</a:t>
            </a:r>
            <a:r>
              <a:rPr lang="fi-FI" sz="2500" dirty="0">
                <a:solidFill>
                  <a:schemeClr val="bg1"/>
                </a:solidFill>
              </a:rPr>
              <a:t> </a:t>
            </a:r>
            <a:r>
              <a:rPr lang="fi-FI" sz="2500" dirty="0" err="1">
                <a:solidFill>
                  <a:schemeClr val="bg1"/>
                </a:solidFill>
              </a:rPr>
              <a:t>seaduse</a:t>
            </a:r>
            <a:r>
              <a:rPr lang="fi-FI" sz="2500" dirty="0">
                <a:solidFill>
                  <a:schemeClr val="bg1"/>
                </a:solidFill>
              </a:rPr>
              <a:t> </a:t>
            </a:r>
            <a:r>
              <a:rPr lang="fi-FI" sz="2500" dirty="0" err="1">
                <a:solidFill>
                  <a:schemeClr val="bg1"/>
                </a:solidFill>
              </a:rPr>
              <a:t>muutmine</a:t>
            </a:r>
            <a:r>
              <a:rPr lang="et-EE" sz="2500" dirty="0">
                <a:solidFill>
                  <a:schemeClr val="bg1"/>
                </a:solidFill>
              </a:rPr>
              <a:t> (taristu teabe kaitsmine)</a:t>
            </a:r>
          </a:p>
          <a:p>
            <a:pPr marL="457200" indent="-457200" algn="just">
              <a:buAutoNum type="arabicParenR"/>
            </a:pPr>
            <a:endParaRPr lang="et-EE" sz="2500" dirty="0">
              <a:solidFill>
                <a:schemeClr val="bg1"/>
              </a:solidFill>
            </a:endParaRPr>
          </a:p>
          <a:p>
            <a:pPr algn="just"/>
            <a:r>
              <a:rPr lang="et-EE" sz="2500" dirty="0">
                <a:solidFill>
                  <a:schemeClr val="bg1"/>
                </a:solidFill>
              </a:rPr>
              <a:t>Menetlev komisjon teadmata:</a:t>
            </a:r>
          </a:p>
          <a:p>
            <a:pPr algn="just"/>
            <a:endParaRPr lang="et-EE" sz="2500" dirty="0">
              <a:solidFill>
                <a:schemeClr val="bg1"/>
              </a:solidFill>
            </a:endParaRPr>
          </a:p>
          <a:p>
            <a:pPr algn="just"/>
            <a:r>
              <a:rPr lang="et-EE" sz="2500" dirty="0">
                <a:solidFill>
                  <a:schemeClr val="bg1"/>
                </a:solidFill>
              </a:rPr>
              <a:t>1) Kriisireservi seaduse eelnõu (</a:t>
            </a:r>
            <a:r>
              <a:rPr lang="fi-FI" sz="2500" dirty="0">
                <a:solidFill>
                  <a:schemeClr val="bg1"/>
                </a:solidFill>
              </a:rPr>
              <a:t>Politsei ja piirivalve </a:t>
            </a:r>
            <a:r>
              <a:rPr lang="fi-FI" sz="2500" dirty="0" err="1">
                <a:solidFill>
                  <a:schemeClr val="bg1"/>
                </a:solidFill>
              </a:rPr>
              <a:t>seaduse</a:t>
            </a:r>
            <a:r>
              <a:rPr lang="fi-FI" sz="2500" dirty="0">
                <a:solidFill>
                  <a:schemeClr val="bg1"/>
                </a:solidFill>
              </a:rPr>
              <a:t>, </a:t>
            </a:r>
            <a:r>
              <a:rPr lang="fi-FI" sz="2500" dirty="0" err="1">
                <a:solidFill>
                  <a:schemeClr val="bg1"/>
                </a:solidFill>
              </a:rPr>
              <a:t>päästeseaduse</a:t>
            </a:r>
            <a:r>
              <a:rPr lang="fi-FI" sz="2500" dirty="0">
                <a:solidFill>
                  <a:schemeClr val="bg1"/>
                </a:solidFill>
              </a:rPr>
              <a:t> </a:t>
            </a:r>
            <a:r>
              <a:rPr lang="fi-FI" sz="2500" dirty="0" err="1">
                <a:solidFill>
                  <a:schemeClr val="bg1"/>
                </a:solidFill>
              </a:rPr>
              <a:t>ning</a:t>
            </a:r>
            <a:r>
              <a:rPr lang="fi-FI" sz="2500" dirty="0">
                <a:solidFill>
                  <a:schemeClr val="bg1"/>
                </a:solidFill>
              </a:rPr>
              <a:t> </a:t>
            </a:r>
            <a:r>
              <a:rPr lang="fi-FI" sz="2500" dirty="0" err="1">
                <a:solidFill>
                  <a:schemeClr val="bg1"/>
                </a:solidFill>
              </a:rPr>
              <a:t>teiste</a:t>
            </a:r>
            <a:r>
              <a:rPr lang="fi-FI" sz="2500" dirty="0">
                <a:solidFill>
                  <a:schemeClr val="bg1"/>
                </a:solidFill>
              </a:rPr>
              <a:t> </a:t>
            </a:r>
            <a:r>
              <a:rPr lang="fi-FI" sz="2500" dirty="0" err="1">
                <a:solidFill>
                  <a:schemeClr val="bg1"/>
                </a:solidFill>
              </a:rPr>
              <a:t>seaduste</a:t>
            </a:r>
            <a:r>
              <a:rPr lang="fi-FI" sz="2500" dirty="0">
                <a:solidFill>
                  <a:schemeClr val="bg1"/>
                </a:solidFill>
              </a:rPr>
              <a:t> </a:t>
            </a:r>
            <a:r>
              <a:rPr lang="fi-FI" sz="2500" dirty="0" err="1">
                <a:solidFill>
                  <a:schemeClr val="bg1"/>
                </a:solidFill>
              </a:rPr>
              <a:t>muutmise</a:t>
            </a:r>
            <a:r>
              <a:rPr lang="fi-FI" sz="2500" dirty="0">
                <a:solidFill>
                  <a:schemeClr val="bg1"/>
                </a:solidFill>
              </a:rPr>
              <a:t> </a:t>
            </a:r>
            <a:r>
              <a:rPr lang="fi-FI" sz="2500" dirty="0" err="1">
                <a:solidFill>
                  <a:schemeClr val="bg1"/>
                </a:solidFill>
              </a:rPr>
              <a:t>seadus</a:t>
            </a:r>
            <a:r>
              <a:rPr lang="et-EE" sz="2500" dirty="0">
                <a:solidFill>
                  <a:schemeClr val="bg1"/>
                </a:solidFill>
              </a:rPr>
              <a:t>)</a:t>
            </a:r>
          </a:p>
          <a:p>
            <a:pPr algn="just"/>
            <a:endParaRPr lang="fi-FI" sz="2500" dirty="0">
              <a:solidFill>
                <a:schemeClr val="bg1"/>
              </a:solidFill>
            </a:endParaRPr>
          </a:p>
          <a:p>
            <a:pPr algn="just"/>
            <a:endParaRPr lang="et-EE" sz="2500" dirty="0">
              <a:solidFill>
                <a:schemeClr val="bg1"/>
              </a:solidFill>
            </a:endParaRPr>
          </a:p>
        </p:txBody>
      </p:sp>
      <p:sp>
        <p:nvSpPr>
          <p:cNvPr id="2" name="TextBox 1">
            <a:extLst>
              <a:ext uri="{FF2B5EF4-FFF2-40B4-BE49-F238E27FC236}">
                <a16:creationId xmlns:a16="http://schemas.microsoft.com/office/drawing/2014/main" id="{E21BBEE7-87B2-8FD4-8C6F-88088153E339}"/>
              </a:ext>
            </a:extLst>
          </p:cNvPr>
          <p:cNvSpPr txBox="1"/>
          <p:nvPr/>
        </p:nvSpPr>
        <p:spPr>
          <a:xfrm>
            <a:off x="531330" y="365572"/>
            <a:ext cx="9937313" cy="707886"/>
          </a:xfrm>
          <a:prstGeom prst="rect">
            <a:avLst/>
          </a:prstGeom>
          <a:noFill/>
        </p:spPr>
        <p:txBody>
          <a:bodyPr wrap="square">
            <a:spAutoFit/>
          </a:bodyPr>
          <a:lstStyle/>
          <a:p>
            <a:pPr marL="0" marR="0" lvl="0" indent="0" algn="l" defTabSz="1214963" rtl="0" eaLnBrk="1" fontAlgn="auto" latinLnBrk="0" hangingPunct="1">
              <a:lnSpc>
                <a:spcPct val="100000"/>
              </a:lnSpc>
              <a:spcBef>
                <a:spcPts val="0"/>
              </a:spcBef>
              <a:spcAft>
                <a:spcPts val="0"/>
              </a:spcAft>
              <a:buClrTx/>
              <a:buSzTx/>
              <a:buFontTx/>
              <a:buNone/>
              <a:tabLst/>
              <a:defRPr/>
            </a:pPr>
            <a:r>
              <a:rPr kumimoji="0" lang="et-EE" sz="4000" b="0" i="0" u="none" strike="noStrike" kern="1200" cap="none" spc="0" normalizeH="0" baseline="0" noProof="0" dirty="0">
                <a:ln>
                  <a:noFill/>
                </a:ln>
                <a:solidFill>
                  <a:srgbClr val="FFFFFF"/>
                </a:solidFill>
                <a:effectLst/>
                <a:uLnTx/>
                <a:uFillTx/>
                <a:latin typeface="Roboto Condensed"/>
                <a:ea typeface="Roboto Thin" pitchFamily="2" charset="0"/>
                <a:cs typeface="+mn-cs"/>
              </a:rPr>
              <a:t>SiM täiendavalt esitatavad eelnõud Riigikogule</a:t>
            </a:r>
            <a:endParaRPr kumimoji="0" lang="et-EE" sz="2400" b="0" i="0" u="none" strike="noStrike" kern="1200" cap="none" spc="0" normalizeH="0" baseline="0" noProof="0" dirty="0">
              <a:ln>
                <a:noFill/>
              </a:ln>
              <a:solidFill>
                <a:srgbClr val="000000"/>
              </a:solidFill>
              <a:effectLst/>
              <a:uLnTx/>
              <a:uFillTx/>
              <a:latin typeface="Roboto Condensed"/>
              <a:ea typeface="+mn-ea"/>
              <a:cs typeface="+mn-cs"/>
            </a:endParaRPr>
          </a:p>
        </p:txBody>
      </p:sp>
    </p:spTree>
    <p:extLst>
      <p:ext uri="{BB962C8B-B14F-4D97-AF65-F5344CB8AC3E}">
        <p14:creationId xmlns:p14="http://schemas.microsoft.com/office/powerpoint/2010/main" val="145533999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836FA31-BEF6-906E-3B3F-92CE046B299A}"/>
            </a:ext>
          </a:extLst>
        </p:cNvPr>
        <p:cNvGrpSpPr/>
        <p:nvPr/>
      </p:nvGrpSpPr>
      <p:grpSpPr>
        <a:xfrm>
          <a:off x="0" y="0"/>
          <a:ext cx="0" cy="0"/>
          <a:chOff x="0" y="0"/>
          <a:chExt cx="0" cy="0"/>
        </a:xfrm>
      </p:grpSpPr>
      <p:sp>
        <p:nvSpPr>
          <p:cNvPr id="10" name="TextBox 9">
            <a:extLst>
              <a:ext uri="{FF2B5EF4-FFF2-40B4-BE49-F238E27FC236}">
                <a16:creationId xmlns:a16="http://schemas.microsoft.com/office/drawing/2014/main" id="{1523871C-E52D-FB49-BE6B-3B686C383C09}"/>
              </a:ext>
            </a:extLst>
          </p:cNvPr>
          <p:cNvSpPr txBox="1"/>
          <p:nvPr/>
        </p:nvSpPr>
        <p:spPr>
          <a:xfrm>
            <a:off x="531331" y="1328068"/>
            <a:ext cx="10657394" cy="5555367"/>
          </a:xfrm>
          <a:prstGeom prst="rect">
            <a:avLst/>
          </a:prstGeom>
          <a:noFill/>
        </p:spPr>
        <p:txBody>
          <a:bodyPr wrap="square">
            <a:spAutoFit/>
          </a:bodyPr>
          <a:lstStyle/>
          <a:p>
            <a:pPr marL="342900" indent="-342900">
              <a:spcAft>
                <a:spcPts val="600"/>
              </a:spcAft>
              <a:buFont typeface="Arial" panose="020B0604020202020204" pitchFamily="34" charset="0"/>
              <a:buChar char="•"/>
            </a:pPr>
            <a:r>
              <a:rPr lang="et-EE" sz="2500" dirty="0">
                <a:solidFill>
                  <a:schemeClr val="bg1"/>
                </a:solidFill>
              </a:rPr>
              <a:t>Riigikaitse võimekirjeldused näitavad: kriisis on ülesandeid enam, kui isikoosseis neid täita võimaldab</a:t>
            </a:r>
          </a:p>
          <a:p>
            <a:pPr marL="342900" indent="-342900">
              <a:spcAft>
                <a:spcPts val="600"/>
              </a:spcAft>
              <a:buFont typeface="Arial" panose="020B0604020202020204" pitchFamily="34" charset="0"/>
              <a:buChar char="•"/>
            </a:pPr>
            <a:r>
              <a:rPr lang="et-EE" sz="2500" dirty="0">
                <a:solidFill>
                  <a:schemeClr val="bg1"/>
                </a:solidFill>
              </a:rPr>
              <a:t>Olukorras, kus olemasolevad võimekused on rakendatud ning väljakutsete arv kasvab ja kriis kujuneb pikaajaliseks: on tulemuseks väljaõppinud </a:t>
            </a:r>
            <a:r>
              <a:rPr lang="et-EE" sz="2500" dirty="0" err="1">
                <a:solidFill>
                  <a:schemeClr val="bg1"/>
                </a:solidFill>
              </a:rPr>
              <a:t>reageerijate</a:t>
            </a:r>
            <a:r>
              <a:rPr lang="et-EE" sz="2500" dirty="0">
                <a:solidFill>
                  <a:schemeClr val="bg1"/>
                </a:solidFill>
              </a:rPr>
              <a:t> puudujääk</a:t>
            </a:r>
          </a:p>
          <a:p>
            <a:pPr marL="342900" indent="-342900">
              <a:spcAft>
                <a:spcPts val="600"/>
              </a:spcAft>
              <a:buFont typeface="Arial" panose="020B0604020202020204" pitchFamily="34" charset="0"/>
              <a:buChar char="•"/>
            </a:pPr>
            <a:r>
              <a:rPr lang="et-EE" sz="2500" dirty="0">
                <a:solidFill>
                  <a:schemeClr val="bg1"/>
                </a:solidFill>
              </a:rPr>
              <a:t>Tagajärg: erinevate riigikaitseliste ülesannete täitmine nõutavas ja oodatud mahus muutub võimatuks</a:t>
            </a:r>
          </a:p>
          <a:p>
            <a:pPr>
              <a:spcAft>
                <a:spcPts val="600"/>
              </a:spcAft>
            </a:pPr>
            <a:endParaRPr lang="et-EE" sz="2500" dirty="0">
              <a:solidFill>
                <a:schemeClr val="bg1"/>
              </a:solidFill>
            </a:endParaRPr>
          </a:p>
          <a:p>
            <a:pPr>
              <a:spcAft>
                <a:spcPts val="600"/>
              </a:spcAft>
            </a:pPr>
            <a:r>
              <a:rPr lang="et-EE" sz="2500" u="sng" dirty="0">
                <a:solidFill>
                  <a:schemeClr val="bg1"/>
                </a:solidFill>
              </a:rPr>
              <a:t>JÄRELDUS:</a:t>
            </a:r>
            <a:r>
              <a:rPr lang="et-EE" sz="2500" dirty="0">
                <a:solidFill>
                  <a:schemeClr val="bg1"/>
                </a:solidFill>
              </a:rPr>
              <a:t> SiM valitsemisala asutustel peab olema kindlus, et kriisi lahendamiseks on olemas vajalik isikkoosseis - kriisireserv</a:t>
            </a:r>
          </a:p>
          <a:p>
            <a:pPr marL="342900" indent="-342900">
              <a:spcAft>
                <a:spcPts val="600"/>
              </a:spcAft>
              <a:buFont typeface="Wingdings" panose="05000000000000000000" pitchFamily="2" charset="2"/>
              <a:buChar char="Ø"/>
            </a:pPr>
            <a:r>
              <a:rPr lang="et-EE" sz="2500" dirty="0">
                <a:solidFill>
                  <a:schemeClr val="bg1"/>
                </a:solidFill>
              </a:rPr>
              <a:t>Need on isikud, kes saavad panustada kogu kriisi vältel, sh sõjaseisukorras</a:t>
            </a:r>
          </a:p>
          <a:p>
            <a:endParaRPr lang="et-EE" sz="2500" dirty="0">
              <a:solidFill>
                <a:schemeClr val="bg1"/>
              </a:solidFill>
            </a:endParaRPr>
          </a:p>
          <a:p>
            <a:endParaRPr lang="et-EE" sz="2500" dirty="0">
              <a:solidFill>
                <a:schemeClr val="bg1"/>
              </a:solidFill>
            </a:endParaRPr>
          </a:p>
        </p:txBody>
      </p:sp>
      <p:sp>
        <p:nvSpPr>
          <p:cNvPr id="2" name="TextBox 1">
            <a:extLst>
              <a:ext uri="{FF2B5EF4-FFF2-40B4-BE49-F238E27FC236}">
                <a16:creationId xmlns:a16="http://schemas.microsoft.com/office/drawing/2014/main" id="{22397053-C320-B32E-4E33-EE7FD03C4ACB}"/>
              </a:ext>
            </a:extLst>
          </p:cNvPr>
          <p:cNvSpPr txBox="1"/>
          <p:nvPr/>
        </p:nvSpPr>
        <p:spPr>
          <a:xfrm>
            <a:off x="531330" y="365572"/>
            <a:ext cx="10657393" cy="707886"/>
          </a:xfrm>
          <a:prstGeom prst="rect">
            <a:avLst/>
          </a:prstGeom>
          <a:noFill/>
        </p:spPr>
        <p:txBody>
          <a:bodyPr wrap="square">
            <a:spAutoFit/>
          </a:bodyPr>
          <a:lstStyle/>
          <a:p>
            <a:pPr marL="0" marR="0" lvl="0" indent="0" algn="l" defTabSz="1214963" rtl="0" eaLnBrk="1" fontAlgn="auto" latinLnBrk="0" hangingPunct="1">
              <a:lnSpc>
                <a:spcPct val="100000"/>
              </a:lnSpc>
              <a:spcBef>
                <a:spcPts val="0"/>
              </a:spcBef>
              <a:spcAft>
                <a:spcPts val="0"/>
              </a:spcAft>
              <a:buClrTx/>
              <a:buSzTx/>
              <a:buFontTx/>
              <a:buNone/>
              <a:tabLst/>
              <a:defRPr/>
            </a:pPr>
            <a:r>
              <a:rPr kumimoji="0" lang="et-EE" sz="4000" b="0" i="0" u="none" strike="noStrike" kern="1200" cap="none" spc="0" normalizeH="0" baseline="0" noProof="0" dirty="0">
                <a:ln>
                  <a:noFill/>
                </a:ln>
                <a:solidFill>
                  <a:srgbClr val="FFFFFF"/>
                </a:solidFill>
                <a:effectLst/>
                <a:uLnTx/>
                <a:uFillTx/>
                <a:latin typeface="Roboto Condensed"/>
                <a:ea typeface="Roboto Thin" pitchFamily="2" charset="0"/>
                <a:cs typeface="+mn-cs"/>
              </a:rPr>
              <a:t>Kriisireserv - mis probleemi lahendame?</a:t>
            </a:r>
            <a:endParaRPr kumimoji="0" lang="et-EE" sz="2400" b="0" i="0" u="none" strike="noStrike" kern="1200" cap="none" spc="0" normalizeH="0" baseline="0" noProof="0" dirty="0">
              <a:ln>
                <a:noFill/>
              </a:ln>
              <a:solidFill>
                <a:srgbClr val="000000"/>
              </a:solidFill>
              <a:effectLst/>
              <a:uLnTx/>
              <a:uFillTx/>
              <a:latin typeface="Roboto Condensed"/>
              <a:ea typeface="+mn-ea"/>
              <a:cs typeface="+mn-cs"/>
            </a:endParaRPr>
          </a:p>
        </p:txBody>
      </p:sp>
    </p:spTree>
    <p:extLst>
      <p:ext uri="{BB962C8B-B14F-4D97-AF65-F5344CB8AC3E}">
        <p14:creationId xmlns:p14="http://schemas.microsoft.com/office/powerpoint/2010/main" val="341403229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a:extLst>
              <a:ext uri="{FF2B5EF4-FFF2-40B4-BE49-F238E27FC236}">
                <a16:creationId xmlns:a16="http://schemas.microsoft.com/office/drawing/2014/main" id="{6E009B5D-002E-CC1C-F44A-484C5AD174E1}"/>
              </a:ext>
            </a:extLst>
          </p:cNvPr>
          <p:cNvSpPr txBox="1"/>
          <p:nvPr/>
        </p:nvSpPr>
        <p:spPr>
          <a:xfrm>
            <a:off x="531540" y="1380490"/>
            <a:ext cx="6192688" cy="4708981"/>
          </a:xfrm>
          <a:prstGeom prst="rect">
            <a:avLst/>
          </a:prstGeom>
          <a:noFill/>
        </p:spPr>
        <p:txBody>
          <a:bodyPr wrap="square" rtlCol="0">
            <a:spAutoFit/>
          </a:bodyPr>
          <a:lstStyle/>
          <a:p>
            <a:pPr>
              <a:spcBef>
                <a:spcPts val="600"/>
              </a:spcBef>
              <a:spcAft>
                <a:spcPts val="600"/>
              </a:spcAft>
            </a:pPr>
            <a:r>
              <a:rPr lang="et-EE" sz="2500" b="1" dirty="0">
                <a:solidFill>
                  <a:schemeClr val="bg1"/>
                </a:solidFill>
              </a:rPr>
              <a:t>I valmisoleku reserv: </a:t>
            </a:r>
            <a:r>
              <a:rPr lang="et-EE" sz="2500" dirty="0">
                <a:solidFill>
                  <a:schemeClr val="bg1"/>
                </a:solidFill>
              </a:rPr>
              <a:t>esmareageerija rollis, spetsiifiliste ülesannete jaoks vajaliku </a:t>
            </a:r>
            <a:br>
              <a:rPr lang="et-EE" sz="2500" dirty="0">
                <a:solidFill>
                  <a:schemeClr val="bg1"/>
                </a:solidFill>
              </a:rPr>
            </a:br>
            <a:r>
              <a:rPr lang="et-EE" sz="2500" dirty="0">
                <a:solidFill>
                  <a:schemeClr val="bg1"/>
                </a:solidFill>
              </a:rPr>
              <a:t>(eri-)väljaõppega</a:t>
            </a:r>
          </a:p>
          <a:p>
            <a:pPr>
              <a:spcBef>
                <a:spcPts val="600"/>
              </a:spcBef>
              <a:spcAft>
                <a:spcPts val="600"/>
              </a:spcAft>
            </a:pPr>
            <a:r>
              <a:rPr lang="et-EE" sz="2500" b="1" dirty="0">
                <a:solidFill>
                  <a:schemeClr val="bg1"/>
                </a:solidFill>
              </a:rPr>
              <a:t>II baasväljaõppega reserv: </a:t>
            </a:r>
            <a:r>
              <a:rPr lang="et-EE" sz="2500" dirty="0">
                <a:solidFill>
                  <a:schemeClr val="bg1"/>
                </a:solidFill>
              </a:rPr>
              <a:t>lihtsamad ülesanded, mis vajavad koolitusi,  kuid ei vaja eriväljaõpet</a:t>
            </a:r>
          </a:p>
          <a:p>
            <a:pPr>
              <a:spcBef>
                <a:spcPts val="600"/>
              </a:spcBef>
              <a:spcAft>
                <a:spcPts val="600"/>
              </a:spcAft>
            </a:pPr>
            <a:r>
              <a:rPr lang="et-EE" sz="2500" b="1" dirty="0">
                <a:solidFill>
                  <a:schemeClr val="bg1"/>
                </a:solidFill>
              </a:rPr>
              <a:t>III välkvabatahtlikud: </a:t>
            </a:r>
            <a:r>
              <a:rPr lang="et-EE" sz="2500" dirty="0">
                <a:solidFill>
                  <a:schemeClr val="bg1"/>
                </a:solidFill>
              </a:rPr>
              <a:t>inimesed, kes soovivad kriisiajal panustada, kuid annavad endast alles kriisi ajal märku</a:t>
            </a:r>
          </a:p>
          <a:p>
            <a:endParaRPr lang="et-EE" sz="2500" dirty="0">
              <a:solidFill>
                <a:schemeClr val="bg1"/>
              </a:solidFill>
            </a:endParaRPr>
          </a:p>
          <a:p>
            <a:pPr marL="342900" indent="-342900">
              <a:buFont typeface="Wingdings" panose="05000000000000000000" pitchFamily="2" charset="2"/>
              <a:buChar char="Ø"/>
            </a:pPr>
            <a:endParaRPr lang="et-EE" sz="2500" dirty="0">
              <a:solidFill>
                <a:schemeClr val="bg1"/>
              </a:solidFill>
            </a:endParaRPr>
          </a:p>
        </p:txBody>
      </p:sp>
      <p:pic>
        <p:nvPicPr>
          <p:cNvPr id="9" name="Picture 8">
            <a:extLst>
              <a:ext uri="{FF2B5EF4-FFF2-40B4-BE49-F238E27FC236}">
                <a16:creationId xmlns:a16="http://schemas.microsoft.com/office/drawing/2014/main" id="{1B80117D-1154-D09D-154E-87E63F399329}"/>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964106" y="1058392"/>
            <a:ext cx="4656667" cy="4464496"/>
          </a:xfrm>
          <a:prstGeom prst="rect">
            <a:avLst/>
          </a:prstGeom>
        </p:spPr>
      </p:pic>
      <p:sp>
        <p:nvSpPr>
          <p:cNvPr id="11" name="TextBox 10">
            <a:extLst>
              <a:ext uri="{FF2B5EF4-FFF2-40B4-BE49-F238E27FC236}">
                <a16:creationId xmlns:a16="http://schemas.microsoft.com/office/drawing/2014/main" id="{81D3DC4E-81FC-182A-AC17-1C0435E1855B}"/>
              </a:ext>
            </a:extLst>
          </p:cNvPr>
          <p:cNvSpPr txBox="1"/>
          <p:nvPr/>
        </p:nvSpPr>
        <p:spPr>
          <a:xfrm>
            <a:off x="531331" y="365572"/>
            <a:ext cx="6074228" cy="707886"/>
          </a:xfrm>
          <a:prstGeom prst="rect">
            <a:avLst/>
          </a:prstGeom>
          <a:noFill/>
        </p:spPr>
        <p:txBody>
          <a:bodyPr wrap="square">
            <a:spAutoFit/>
          </a:bodyPr>
          <a:lstStyle/>
          <a:p>
            <a:pPr marL="0" marR="0" lvl="0" indent="0" algn="l" defTabSz="1214963" rtl="0" eaLnBrk="1" fontAlgn="auto" latinLnBrk="0" hangingPunct="1">
              <a:lnSpc>
                <a:spcPct val="100000"/>
              </a:lnSpc>
              <a:spcBef>
                <a:spcPts val="0"/>
              </a:spcBef>
              <a:spcAft>
                <a:spcPts val="0"/>
              </a:spcAft>
              <a:buClrTx/>
              <a:buSzTx/>
              <a:buFontTx/>
              <a:buNone/>
              <a:tabLst/>
              <a:defRPr/>
            </a:pPr>
            <a:r>
              <a:rPr kumimoji="0" lang="et-EE" sz="4000" b="0" i="0" u="none" strike="noStrike" kern="1200" cap="none" spc="0" normalizeH="0" baseline="0" noProof="0" dirty="0">
                <a:ln>
                  <a:noFill/>
                </a:ln>
                <a:solidFill>
                  <a:srgbClr val="FFFFFF"/>
                </a:solidFill>
                <a:effectLst/>
                <a:uLnTx/>
                <a:uFillTx/>
                <a:latin typeface="Roboto Condensed"/>
                <a:ea typeface="Roboto Thin" pitchFamily="2" charset="0"/>
                <a:cs typeface="+mn-cs"/>
              </a:rPr>
              <a:t>Kontseptsioon</a:t>
            </a:r>
            <a:endParaRPr kumimoji="0" lang="et-EE" sz="2400" b="0" i="0" u="none" strike="noStrike" kern="1200" cap="none" spc="0" normalizeH="0" baseline="0" noProof="0" dirty="0">
              <a:ln>
                <a:noFill/>
              </a:ln>
              <a:solidFill>
                <a:srgbClr val="000000"/>
              </a:solidFill>
              <a:effectLst/>
              <a:uLnTx/>
              <a:uFillTx/>
              <a:latin typeface="Roboto Condensed"/>
              <a:ea typeface="+mn-ea"/>
              <a:cs typeface="+mn-cs"/>
            </a:endParaRPr>
          </a:p>
        </p:txBody>
      </p:sp>
      <p:sp>
        <p:nvSpPr>
          <p:cNvPr id="12" name="TextBox 11">
            <a:extLst>
              <a:ext uri="{FF2B5EF4-FFF2-40B4-BE49-F238E27FC236}">
                <a16:creationId xmlns:a16="http://schemas.microsoft.com/office/drawing/2014/main" id="{04ABBE90-A8BC-F3A1-EEBD-DBB750E20ECC}"/>
              </a:ext>
            </a:extLst>
          </p:cNvPr>
          <p:cNvSpPr txBox="1"/>
          <p:nvPr/>
        </p:nvSpPr>
        <p:spPr>
          <a:xfrm>
            <a:off x="531331" y="5674958"/>
            <a:ext cx="10801200" cy="430887"/>
          </a:xfrm>
          <a:prstGeom prst="rect">
            <a:avLst/>
          </a:prstGeom>
          <a:noFill/>
        </p:spPr>
        <p:txBody>
          <a:bodyPr wrap="square" rtlCol="0">
            <a:spAutoFit/>
          </a:bodyPr>
          <a:lstStyle/>
          <a:p>
            <a:pPr marL="342900" indent="-342900">
              <a:buFont typeface="Wingdings" panose="05000000000000000000" pitchFamily="2" charset="2"/>
              <a:buChar char="ü"/>
            </a:pPr>
            <a:r>
              <a:rPr lang="fi-FI" sz="2200" b="1" dirty="0">
                <a:solidFill>
                  <a:schemeClr val="bg1"/>
                </a:solidFill>
              </a:rPr>
              <a:t>Siseministeeriumi valitsemisala kriisireserv on laia riigikaitse </a:t>
            </a:r>
            <a:r>
              <a:rPr lang="fi-FI" sz="2200" b="1" dirty="0" err="1">
                <a:solidFill>
                  <a:schemeClr val="bg1"/>
                </a:solidFill>
              </a:rPr>
              <a:t>strateegiline</a:t>
            </a:r>
            <a:r>
              <a:rPr lang="fi-FI" sz="2200" b="1" dirty="0">
                <a:solidFill>
                  <a:schemeClr val="bg1"/>
                </a:solidFill>
              </a:rPr>
              <a:t> </a:t>
            </a:r>
            <a:r>
              <a:rPr lang="fi-FI" sz="2200" b="1" dirty="0" err="1">
                <a:solidFill>
                  <a:schemeClr val="bg1"/>
                </a:solidFill>
              </a:rPr>
              <a:t>otsus</a:t>
            </a:r>
            <a:endParaRPr lang="et-EE" sz="2200" b="1" dirty="0">
              <a:solidFill>
                <a:schemeClr val="bg1"/>
              </a:solidFill>
            </a:endParaRPr>
          </a:p>
        </p:txBody>
      </p:sp>
    </p:spTree>
    <p:extLst>
      <p:ext uri="{BB962C8B-B14F-4D97-AF65-F5344CB8AC3E}">
        <p14:creationId xmlns:p14="http://schemas.microsoft.com/office/powerpoint/2010/main" val="51421294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5C36166-DD48-DB4B-BBFF-72E1C6A1302A}"/>
            </a:ext>
          </a:extLst>
        </p:cNvPr>
        <p:cNvGrpSpPr/>
        <p:nvPr/>
      </p:nvGrpSpPr>
      <p:grpSpPr>
        <a:xfrm>
          <a:off x="0" y="0"/>
          <a:ext cx="0" cy="0"/>
          <a:chOff x="0" y="0"/>
          <a:chExt cx="0" cy="0"/>
        </a:xfrm>
      </p:grpSpPr>
      <p:sp>
        <p:nvSpPr>
          <p:cNvPr id="10" name="TextBox 9">
            <a:extLst>
              <a:ext uri="{FF2B5EF4-FFF2-40B4-BE49-F238E27FC236}">
                <a16:creationId xmlns:a16="http://schemas.microsoft.com/office/drawing/2014/main" id="{DB7930DC-57DB-0E16-D4CF-BC5235DC30EF}"/>
              </a:ext>
            </a:extLst>
          </p:cNvPr>
          <p:cNvSpPr txBox="1"/>
          <p:nvPr/>
        </p:nvSpPr>
        <p:spPr>
          <a:xfrm>
            <a:off x="171500" y="1073458"/>
            <a:ext cx="11161449" cy="6771084"/>
          </a:xfrm>
          <a:prstGeom prst="rect">
            <a:avLst/>
          </a:prstGeom>
          <a:noFill/>
        </p:spPr>
        <p:txBody>
          <a:bodyPr wrap="square">
            <a:spAutoFit/>
          </a:bodyPr>
          <a:lstStyle/>
          <a:p>
            <a:pPr marL="342900" indent="-342900">
              <a:spcAft>
                <a:spcPts val="600"/>
              </a:spcAft>
              <a:buFont typeface="Arial" panose="020B0604020202020204" pitchFamily="34" charset="0"/>
              <a:buChar char="•"/>
            </a:pPr>
            <a:r>
              <a:rPr lang="et-EE" sz="2500" dirty="0">
                <a:solidFill>
                  <a:schemeClr val="bg1"/>
                </a:solidFill>
              </a:rPr>
              <a:t>Üks inimene ühes kohas</a:t>
            </a:r>
          </a:p>
          <a:p>
            <a:pPr marL="950382" lvl="1" indent="-342900">
              <a:spcAft>
                <a:spcPts val="600"/>
              </a:spcAft>
              <a:buFont typeface="Wingdings" panose="05000000000000000000" pitchFamily="2" charset="2"/>
              <a:buChar char="Ø"/>
            </a:pPr>
            <a:r>
              <a:rPr lang="et-EE" sz="2300" dirty="0">
                <a:solidFill>
                  <a:schemeClr val="bg1"/>
                </a:solidFill>
              </a:rPr>
              <a:t>Kriisirolli määramine isikutele (nt vabatahtlikud, endised töötajad)</a:t>
            </a:r>
          </a:p>
          <a:p>
            <a:pPr marL="950382" lvl="1" indent="-342900">
              <a:spcAft>
                <a:spcPts val="600"/>
              </a:spcAft>
              <a:buFont typeface="Wingdings" panose="05000000000000000000" pitchFamily="2" charset="2"/>
              <a:buChar char="Ø"/>
            </a:pPr>
            <a:r>
              <a:rPr lang="et-EE" sz="2300" dirty="0">
                <a:solidFill>
                  <a:schemeClr val="bg1"/>
                </a:solidFill>
              </a:rPr>
              <a:t>Kriisirolli ei määrata isikule, kes asub kriisiülesandega ameti- või töökohal või on nimetatud sõjaaja ametikohale</a:t>
            </a:r>
          </a:p>
          <a:p>
            <a:pPr marL="950382" lvl="1" indent="-342900">
              <a:spcAft>
                <a:spcPts val="600"/>
              </a:spcAft>
              <a:buFont typeface="Wingdings" panose="05000000000000000000" pitchFamily="2" charset="2"/>
              <a:buChar char="Ø"/>
            </a:pPr>
            <a:r>
              <a:rPr lang="et-EE" sz="2300" dirty="0">
                <a:solidFill>
                  <a:schemeClr val="bg1"/>
                </a:solidFill>
              </a:rPr>
              <a:t>Kriisirolliga isikute </a:t>
            </a:r>
            <a:r>
              <a:rPr lang="et-EE" sz="2300" dirty="0" err="1">
                <a:solidFill>
                  <a:schemeClr val="bg1"/>
                </a:solidFill>
              </a:rPr>
              <a:t>dekonfliktimine</a:t>
            </a:r>
            <a:r>
              <a:rPr lang="et-EE" sz="2300" dirty="0">
                <a:solidFill>
                  <a:schemeClr val="bg1"/>
                </a:solidFill>
              </a:rPr>
              <a:t> </a:t>
            </a:r>
          </a:p>
          <a:p>
            <a:pPr marL="342900" indent="-342900">
              <a:spcAft>
                <a:spcPts val="600"/>
              </a:spcAft>
              <a:buFont typeface="Arial" panose="020B0604020202020204" pitchFamily="34" charset="0"/>
              <a:buChar char="•"/>
            </a:pPr>
            <a:r>
              <a:rPr lang="et-EE" sz="2500" dirty="0">
                <a:solidFill>
                  <a:schemeClr val="bg1"/>
                </a:solidFill>
              </a:rPr>
              <a:t>Vajalikud õigusmuudatused</a:t>
            </a:r>
          </a:p>
          <a:p>
            <a:pPr marL="950382" lvl="1" indent="-342900">
              <a:spcAft>
                <a:spcPts val="600"/>
              </a:spcAft>
              <a:buFont typeface="Wingdings" panose="05000000000000000000" pitchFamily="2" charset="2"/>
              <a:buChar char="Ø"/>
            </a:pPr>
            <a:r>
              <a:rPr lang="et-EE" sz="2300" dirty="0">
                <a:solidFill>
                  <a:schemeClr val="bg1"/>
                </a:solidFill>
              </a:rPr>
              <a:t>Luua või täiendada SIM VA vabatahtlike valdkonda reguleerivaid õiguslikke aluseid kriisirolli määramiseks</a:t>
            </a:r>
          </a:p>
          <a:p>
            <a:pPr marL="950382" lvl="1" indent="-342900">
              <a:spcAft>
                <a:spcPts val="600"/>
              </a:spcAft>
              <a:buFont typeface="Wingdings" panose="05000000000000000000" pitchFamily="2" charset="2"/>
              <a:buChar char="Ø"/>
            </a:pPr>
            <a:r>
              <a:rPr lang="et-EE" sz="2300" dirty="0">
                <a:solidFill>
                  <a:schemeClr val="bg1"/>
                </a:solidFill>
              </a:rPr>
              <a:t>Luua võimalused isikute </a:t>
            </a:r>
            <a:r>
              <a:rPr lang="et-EE" sz="2300" dirty="0" err="1">
                <a:solidFill>
                  <a:schemeClr val="bg1"/>
                </a:solidFill>
              </a:rPr>
              <a:t>dekonfliktimiseks</a:t>
            </a:r>
            <a:r>
              <a:rPr lang="et-EE" sz="2300" dirty="0">
                <a:solidFill>
                  <a:schemeClr val="bg1"/>
                </a:solidFill>
              </a:rPr>
              <a:t> kriisirolli määramisel</a:t>
            </a:r>
          </a:p>
          <a:p>
            <a:pPr marL="950382" lvl="1" indent="-342900">
              <a:spcAft>
                <a:spcPts val="600"/>
              </a:spcAft>
              <a:buFont typeface="Wingdings" panose="05000000000000000000" pitchFamily="2" charset="2"/>
              <a:buChar char="Ø"/>
            </a:pPr>
            <a:r>
              <a:rPr lang="et-EE" sz="2300" dirty="0">
                <a:solidFill>
                  <a:schemeClr val="bg1"/>
                </a:solidFill>
              </a:rPr>
              <a:t>Sotsiaalsed garantiid, teenistusse nimetamine, andmevahetus</a:t>
            </a:r>
          </a:p>
          <a:p>
            <a:pPr marL="950382" lvl="1" indent="-342900">
              <a:spcAft>
                <a:spcPts val="600"/>
              </a:spcAft>
              <a:buFont typeface="Arial" panose="020B0604020202020204" pitchFamily="34" charset="0"/>
              <a:buChar char="•"/>
            </a:pPr>
            <a:endParaRPr lang="et-EE" sz="500" dirty="0">
              <a:solidFill>
                <a:schemeClr val="bg1"/>
              </a:solidFill>
            </a:endParaRPr>
          </a:p>
          <a:p>
            <a:pPr marL="342900" indent="-342900">
              <a:spcAft>
                <a:spcPts val="600"/>
              </a:spcAft>
              <a:buFont typeface="Arial" panose="020B0604020202020204" pitchFamily="34" charset="0"/>
              <a:buChar char="•"/>
            </a:pPr>
            <a:r>
              <a:rPr lang="et-EE" sz="2500" dirty="0">
                <a:solidFill>
                  <a:schemeClr val="bg1"/>
                </a:solidFill>
              </a:rPr>
              <a:t>Haldamine ja kaasamine- </a:t>
            </a:r>
            <a:r>
              <a:rPr lang="et-EE" sz="2300" dirty="0">
                <a:solidFill>
                  <a:schemeClr val="bg1"/>
                </a:solidFill>
              </a:rPr>
              <a:t>hakkab tulevikus toimuma arendatavas vabatahtlike portaalis</a:t>
            </a:r>
          </a:p>
          <a:p>
            <a:pPr marL="342900" indent="-342900">
              <a:spcAft>
                <a:spcPts val="600"/>
              </a:spcAft>
              <a:buFont typeface="Arial" panose="020B0604020202020204" pitchFamily="34" charset="0"/>
              <a:buChar char="•"/>
            </a:pPr>
            <a:r>
              <a:rPr lang="et-EE" sz="2500" dirty="0">
                <a:solidFill>
                  <a:schemeClr val="bg1"/>
                </a:solidFill>
              </a:rPr>
              <a:t>Varustus, väljaõpe jm vajadused</a:t>
            </a:r>
          </a:p>
          <a:p>
            <a:pPr marL="950382" lvl="1" indent="-342900">
              <a:spcAft>
                <a:spcPts val="600"/>
              </a:spcAft>
              <a:buFont typeface="Arial" panose="020B0604020202020204" pitchFamily="34" charset="0"/>
              <a:buChar char="•"/>
            </a:pPr>
            <a:endParaRPr lang="et-EE" sz="500" dirty="0">
              <a:solidFill>
                <a:schemeClr val="bg1"/>
              </a:solidFill>
            </a:endParaRPr>
          </a:p>
          <a:p>
            <a:pPr>
              <a:spcAft>
                <a:spcPts val="600"/>
              </a:spcAft>
            </a:pPr>
            <a:endParaRPr lang="et-EE" sz="2500" dirty="0">
              <a:solidFill>
                <a:schemeClr val="bg1"/>
              </a:solidFill>
            </a:endParaRPr>
          </a:p>
          <a:p>
            <a:endParaRPr lang="et-EE" sz="2500" dirty="0">
              <a:solidFill>
                <a:schemeClr val="bg1"/>
              </a:solidFill>
            </a:endParaRPr>
          </a:p>
          <a:p>
            <a:endParaRPr lang="et-EE" sz="2500" dirty="0">
              <a:solidFill>
                <a:schemeClr val="bg1"/>
              </a:solidFill>
            </a:endParaRPr>
          </a:p>
        </p:txBody>
      </p:sp>
      <p:sp>
        <p:nvSpPr>
          <p:cNvPr id="2" name="TextBox 1">
            <a:extLst>
              <a:ext uri="{FF2B5EF4-FFF2-40B4-BE49-F238E27FC236}">
                <a16:creationId xmlns:a16="http://schemas.microsoft.com/office/drawing/2014/main" id="{21EEBE89-5C69-0725-D141-736BE637CF64}"/>
              </a:ext>
            </a:extLst>
          </p:cNvPr>
          <p:cNvSpPr txBox="1"/>
          <p:nvPr/>
        </p:nvSpPr>
        <p:spPr>
          <a:xfrm>
            <a:off x="531330" y="365572"/>
            <a:ext cx="9073217" cy="707886"/>
          </a:xfrm>
          <a:prstGeom prst="rect">
            <a:avLst/>
          </a:prstGeom>
          <a:noFill/>
        </p:spPr>
        <p:txBody>
          <a:bodyPr wrap="square">
            <a:spAutoFit/>
          </a:bodyPr>
          <a:lstStyle/>
          <a:p>
            <a:pPr marL="0" marR="0" lvl="0" indent="0" algn="l" defTabSz="1214963" rtl="0" eaLnBrk="1" fontAlgn="auto" latinLnBrk="0" hangingPunct="1">
              <a:lnSpc>
                <a:spcPct val="100000"/>
              </a:lnSpc>
              <a:spcBef>
                <a:spcPts val="0"/>
              </a:spcBef>
              <a:spcAft>
                <a:spcPts val="0"/>
              </a:spcAft>
              <a:buClrTx/>
              <a:buSzTx/>
              <a:buFontTx/>
              <a:buNone/>
              <a:tabLst/>
              <a:defRPr/>
            </a:pPr>
            <a:r>
              <a:rPr lang="et-EE" sz="4000" dirty="0">
                <a:solidFill>
                  <a:srgbClr val="FFFFFF"/>
                </a:solidFill>
                <a:latin typeface="Roboto Condensed"/>
                <a:ea typeface="Roboto Thin" pitchFamily="2" charset="0"/>
              </a:rPr>
              <a:t>Vajalikud tegevused kriisireservi loomiseks </a:t>
            </a:r>
            <a:endParaRPr kumimoji="0" lang="et-EE" sz="2400" b="0" i="0" u="none" strike="noStrike" kern="1200" cap="none" spc="0" normalizeH="0" baseline="0" noProof="0" dirty="0">
              <a:ln>
                <a:noFill/>
              </a:ln>
              <a:solidFill>
                <a:srgbClr val="000000"/>
              </a:solidFill>
              <a:effectLst/>
              <a:uLnTx/>
              <a:uFillTx/>
              <a:latin typeface="Roboto Condensed"/>
              <a:ea typeface="+mn-ea"/>
              <a:cs typeface="+mn-cs"/>
            </a:endParaRPr>
          </a:p>
        </p:txBody>
      </p:sp>
    </p:spTree>
    <p:extLst>
      <p:ext uri="{BB962C8B-B14F-4D97-AF65-F5344CB8AC3E}">
        <p14:creationId xmlns:p14="http://schemas.microsoft.com/office/powerpoint/2010/main" val="379632718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D864C9ED-2C98-D139-D7D4-AA5D38B16762}"/>
              </a:ext>
            </a:extLst>
          </p:cNvPr>
          <p:cNvSpPr txBox="1"/>
          <p:nvPr/>
        </p:nvSpPr>
        <p:spPr>
          <a:xfrm>
            <a:off x="373024" y="1439464"/>
            <a:ext cx="7632848" cy="5416868"/>
          </a:xfrm>
          <a:prstGeom prst="rect">
            <a:avLst/>
          </a:prstGeom>
          <a:noFill/>
        </p:spPr>
        <p:txBody>
          <a:bodyPr wrap="square">
            <a:spAutoFit/>
          </a:bodyPr>
          <a:lstStyle/>
          <a:p>
            <a:pPr marL="108000" algn="just">
              <a:spcBef>
                <a:spcPts val="600"/>
              </a:spcBef>
              <a:spcAft>
                <a:spcPts val="1200"/>
              </a:spcAft>
            </a:pPr>
            <a:r>
              <a:rPr lang="et-EE" sz="2500" dirty="0">
                <a:solidFill>
                  <a:schemeClr val="bg1"/>
                </a:solidFill>
              </a:rPr>
              <a:t>On teisel kooskõlastusringil JDM-</a:t>
            </a:r>
            <a:r>
              <a:rPr lang="et-EE" sz="2500" dirty="0" err="1">
                <a:solidFill>
                  <a:schemeClr val="bg1"/>
                </a:solidFill>
              </a:rPr>
              <a:t>is</a:t>
            </a:r>
            <a:r>
              <a:rPr lang="et-EE" sz="2500" dirty="0">
                <a:solidFill>
                  <a:schemeClr val="bg1"/>
                </a:solidFill>
              </a:rPr>
              <a:t>, Riigikogule üleandmine kavandatud oktoobris.</a:t>
            </a:r>
          </a:p>
          <a:p>
            <a:pPr marL="108000" algn="just">
              <a:spcBef>
                <a:spcPts val="600"/>
              </a:spcBef>
              <a:spcAft>
                <a:spcPts val="1200"/>
              </a:spcAft>
            </a:pPr>
            <a:r>
              <a:rPr lang="et-EE" sz="2500" dirty="0">
                <a:solidFill>
                  <a:schemeClr val="bg1"/>
                </a:solidFill>
              </a:rPr>
              <a:t>Reservi kuulumine on </a:t>
            </a:r>
            <a:r>
              <a:rPr lang="et-EE" sz="2500" b="1" dirty="0">
                <a:solidFill>
                  <a:schemeClr val="bg1"/>
                </a:solidFill>
              </a:rPr>
              <a:t>vabatahtlik.</a:t>
            </a:r>
            <a:endParaRPr lang="et-EE" sz="2500" dirty="0">
              <a:solidFill>
                <a:schemeClr val="bg1"/>
              </a:solidFill>
            </a:endParaRPr>
          </a:p>
          <a:p>
            <a:pPr marL="108000" algn="just">
              <a:spcBef>
                <a:spcPts val="600"/>
              </a:spcBef>
              <a:spcAft>
                <a:spcPts val="1200"/>
              </a:spcAft>
            </a:pPr>
            <a:r>
              <a:rPr lang="et-EE" sz="2500" dirty="0">
                <a:solidFill>
                  <a:schemeClr val="bg1"/>
                </a:solidFill>
              </a:rPr>
              <a:t>Kriisirolli saab määrata: 1) vabatahtlikule merepäästjale</a:t>
            </a:r>
          </a:p>
          <a:p>
            <a:pPr marL="108000" algn="just">
              <a:spcBef>
                <a:spcPts val="600"/>
              </a:spcBef>
              <a:spcAft>
                <a:spcPts val="1200"/>
              </a:spcAft>
            </a:pPr>
            <a:r>
              <a:rPr lang="et-EE" sz="2500" dirty="0">
                <a:solidFill>
                  <a:schemeClr val="bg1"/>
                </a:solidFill>
              </a:rPr>
              <a:t>		          2) </a:t>
            </a:r>
            <a:r>
              <a:rPr lang="et-EE" sz="2500" dirty="0" err="1">
                <a:solidFill>
                  <a:schemeClr val="bg1"/>
                </a:solidFill>
              </a:rPr>
              <a:t>HäK</a:t>
            </a:r>
            <a:r>
              <a:rPr lang="et-EE" sz="2500" dirty="0">
                <a:solidFill>
                  <a:schemeClr val="bg1"/>
                </a:solidFill>
              </a:rPr>
              <a:t> vabatahtlikule</a:t>
            </a:r>
          </a:p>
          <a:p>
            <a:pPr marL="108000" algn="just">
              <a:spcBef>
                <a:spcPts val="600"/>
              </a:spcBef>
              <a:spcAft>
                <a:spcPts val="1200"/>
              </a:spcAft>
            </a:pPr>
            <a:r>
              <a:rPr lang="et-EE" sz="2500" dirty="0">
                <a:solidFill>
                  <a:schemeClr val="bg1"/>
                </a:solidFill>
              </a:rPr>
              <a:t>                                          3) vabatahtlikule päästjale</a:t>
            </a:r>
          </a:p>
          <a:p>
            <a:pPr marL="108000" algn="just">
              <a:spcBef>
                <a:spcPts val="600"/>
              </a:spcBef>
              <a:spcAft>
                <a:spcPts val="1200"/>
              </a:spcAft>
            </a:pPr>
            <a:r>
              <a:rPr lang="et-EE" sz="2500" dirty="0">
                <a:solidFill>
                  <a:schemeClr val="bg1"/>
                </a:solidFill>
              </a:rPr>
              <a:t>Teenistuslik reserv: PPA, PÄA, </a:t>
            </a:r>
            <a:r>
              <a:rPr lang="et-EE" sz="2500" dirty="0" err="1">
                <a:solidFill>
                  <a:schemeClr val="bg1"/>
                </a:solidFill>
              </a:rPr>
              <a:t>HäK</a:t>
            </a:r>
            <a:r>
              <a:rPr lang="et-EE" sz="2500" dirty="0">
                <a:solidFill>
                  <a:schemeClr val="bg1"/>
                </a:solidFill>
              </a:rPr>
              <a:t>, julgeolekuasutused</a:t>
            </a:r>
          </a:p>
          <a:p>
            <a:pPr marL="108000" algn="just">
              <a:spcBef>
                <a:spcPts val="600"/>
              </a:spcBef>
              <a:spcAft>
                <a:spcPts val="1200"/>
              </a:spcAft>
            </a:pPr>
            <a:r>
              <a:rPr lang="et-EE" sz="2500" dirty="0">
                <a:solidFill>
                  <a:schemeClr val="bg1"/>
                </a:solidFill>
              </a:rPr>
              <a:t>Moodustub: endistest töötajatest ja isikud, kellel on vajalikud teadmised ja oskused. </a:t>
            </a:r>
          </a:p>
          <a:p>
            <a:pPr marL="108000" algn="just">
              <a:spcBef>
                <a:spcPts val="600"/>
              </a:spcBef>
              <a:spcAft>
                <a:spcPts val="1200"/>
              </a:spcAft>
            </a:pPr>
            <a:r>
              <a:rPr lang="et-EE" sz="1600" dirty="0">
                <a:solidFill>
                  <a:schemeClr val="bg1"/>
                </a:solidFill>
              </a:rPr>
              <a:t>* </a:t>
            </a:r>
            <a:r>
              <a:rPr lang="fi-FI" sz="1600" dirty="0">
                <a:solidFill>
                  <a:schemeClr val="bg1"/>
                </a:solidFill>
              </a:rPr>
              <a:t>Politsei ja piirivalve </a:t>
            </a:r>
            <a:r>
              <a:rPr lang="fi-FI" sz="1600" dirty="0" err="1">
                <a:solidFill>
                  <a:schemeClr val="bg1"/>
                </a:solidFill>
              </a:rPr>
              <a:t>seaduse</a:t>
            </a:r>
            <a:r>
              <a:rPr lang="fi-FI" sz="1600" dirty="0">
                <a:solidFill>
                  <a:schemeClr val="bg1"/>
                </a:solidFill>
              </a:rPr>
              <a:t>, </a:t>
            </a:r>
            <a:r>
              <a:rPr lang="fi-FI" sz="1600" dirty="0" err="1">
                <a:solidFill>
                  <a:schemeClr val="bg1"/>
                </a:solidFill>
              </a:rPr>
              <a:t>päästeseaduse</a:t>
            </a:r>
            <a:r>
              <a:rPr lang="fi-FI" sz="1600" dirty="0">
                <a:solidFill>
                  <a:schemeClr val="bg1"/>
                </a:solidFill>
              </a:rPr>
              <a:t> </a:t>
            </a:r>
            <a:r>
              <a:rPr lang="fi-FI" sz="1600" dirty="0" err="1">
                <a:solidFill>
                  <a:schemeClr val="bg1"/>
                </a:solidFill>
              </a:rPr>
              <a:t>ning</a:t>
            </a:r>
            <a:r>
              <a:rPr lang="fi-FI" sz="1600" dirty="0">
                <a:solidFill>
                  <a:schemeClr val="bg1"/>
                </a:solidFill>
              </a:rPr>
              <a:t> </a:t>
            </a:r>
            <a:r>
              <a:rPr lang="fi-FI" sz="1600" dirty="0" err="1">
                <a:solidFill>
                  <a:schemeClr val="bg1"/>
                </a:solidFill>
              </a:rPr>
              <a:t>teiste</a:t>
            </a:r>
            <a:r>
              <a:rPr lang="fi-FI" sz="1600" dirty="0">
                <a:solidFill>
                  <a:schemeClr val="bg1"/>
                </a:solidFill>
              </a:rPr>
              <a:t> </a:t>
            </a:r>
            <a:r>
              <a:rPr lang="fi-FI" sz="1600" dirty="0" err="1">
                <a:solidFill>
                  <a:schemeClr val="bg1"/>
                </a:solidFill>
              </a:rPr>
              <a:t>seaduste</a:t>
            </a:r>
            <a:r>
              <a:rPr lang="fi-FI" sz="1600" dirty="0">
                <a:solidFill>
                  <a:schemeClr val="bg1"/>
                </a:solidFill>
              </a:rPr>
              <a:t> </a:t>
            </a:r>
            <a:r>
              <a:rPr lang="fi-FI" sz="1600" dirty="0" err="1">
                <a:solidFill>
                  <a:schemeClr val="bg1"/>
                </a:solidFill>
              </a:rPr>
              <a:t>muutmise</a:t>
            </a:r>
            <a:r>
              <a:rPr lang="fi-FI" sz="1600" dirty="0">
                <a:solidFill>
                  <a:schemeClr val="bg1"/>
                </a:solidFill>
              </a:rPr>
              <a:t> </a:t>
            </a:r>
            <a:r>
              <a:rPr lang="fi-FI" sz="1600" dirty="0" err="1">
                <a:solidFill>
                  <a:schemeClr val="bg1"/>
                </a:solidFill>
              </a:rPr>
              <a:t>seadus</a:t>
            </a:r>
            <a:endParaRPr lang="et-EE" sz="1600" dirty="0">
              <a:solidFill>
                <a:schemeClr val="bg1"/>
              </a:solidFill>
            </a:endParaRPr>
          </a:p>
        </p:txBody>
      </p:sp>
      <p:sp>
        <p:nvSpPr>
          <p:cNvPr id="2" name="TextBox 1">
            <a:extLst>
              <a:ext uri="{FF2B5EF4-FFF2-40B4-BE49-F238E27FC236}">
                <a16:creationId xmlns:a16="http://schemas.microsoft.com/office/drawing/2014/main" id="{72575CCB-9650-14D5-E2B0-24FACF8DEDEE}"/>
              </a:ext>
            </a:extLst>
          </p:cNvPr>
          <p:cNvSpPr txBox="1"/>
          <p:nvPr/>
        </p:nvSpPr>
        <p:spPr>
          <a:xfrm>
            <a:off x="459532" y="463972"/>
            <a:ext cx="9073217" cy="707886"/>
          </a:xfrm>
          <a:prstGeom prst="rect">
            <a:avLst/>
          </a:prstGeom>
          <a:noFill/>
        </p:spPr>
        <p:txBody>
          <a:bodyPr wrap="square">
            <a:spAutoFit/>
          </a:bodyPr>
          <a:lstStyle/>
          <a:p>
            <a:pPr marL="0" marR="0" lvl="0" indent="0" algn="l" defTabSz="1214963" rtl="0" eaLnBrk="1" fontAlgn="auto" latinLnBrk="0" hangingPunct="1">
              <a:lnSpc>
                <a:spcPct val="100000"/>
              </a:lnSpc>
              <a:spcBef>
                <a:spcPts val="0"/>
              </a:spcBef>
              <a:spcAft>
                <a:spcPts val="0"/>
              </a:spcAft>
              <a:buClrTx/>
              <a:buSzTx/>
              <a:buFontTx/>
              <a:buNone/>
              <a:tabLst/>
              <a:defRPr/>
            </a:pPr>
            <a:r>
              <a:rPr lang="et-EE" sz="4000" dirty="0">
                <a:solidFill>
                  <a:srgbClr val="FFFFFF"/>
                </a:solidFill>
                <a:latin typeface="Roboto Condensed"/>
                <a:ea typeface="Roboto Thin" pitchFamily="2" charset="0"/>
              </a:rPr>
              <a:t>Kriisireservi seadus*</a:t>
            </a:r>
            <a:endParaRPr kumimoji="0" lang="et-EE" sz="2400" b="0" i="0" u="none" strike="noStrike" kern="1200" cap="none" spc="0" normalizeH="0" baseline="0" noProof="0" dirty="0">
              <a:ln>
                <a:noFill/>
              </a:ln>
              <a:solidFill>
                <a:srgbClr val="000000"/>
              </a:solidFill>
              <a:effectLst/>
              <a:uLnTx/>
              <a:uFillTx/>
              <a:latin typeface="Roboto Condensed"/>
              <a:ea typeface="+mn-ea"/>
              <a:cs typeface="+mn-cs"/>
            </a:endParaRPr>
          </a:p>
        </p:txBody>
      </p:sp>
    </p:spTree>
    <p:extLst>
      <p:ext uri="{BB962C8B-B14F-4D97-AF65-F5344CB8AC3E}">
        <p14:creationId xmlns:p14="http://schemas.microsoft.com/office/powerpoint/2010/main" val="415389041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F1F3277-FC8E-714F-04D2-0E8FB1EFEDDC}"/>
            </a:ext>
          </a:extLst>
        </p:cNvPr>
        <p:cNvGrpSpPr/>
        <p:nvPr/>
      </p:nvGrpSpPr>
      <p:grpSpPr>
        <a:xfrm>
          <a:off x="0" y="0"/>
          <a:ext cx="0" cy="0"/>
          <a:chOff x="0" y="0"/>
          <a:chExt cx="0" cy="0"/>
        </a:xfrm>
      </p:grpSpPr>
      <p:sp>
        <p:nvSpPr>
          <p:cNvPr id="6" name="TextBox 5">
            <a:extLst>
              <a:ext uri="{FF2B5EF4-FFF2-40B4-BE49-F238E27FC236}">
                <a16:creationId xmlns:a16="http://schemas.microsoft.com/office/drawing/2014/main" id="{DD439D9E-9DCF-2D68-B693-DFBC9AADCB89}"/>
              </a:ext>
            </a:extLst>
          </p:cNvPr>
          <p:cNvSpPr txBox="1"/>
          <p:nvPr/>
        </p:nvSpPr>
        <p:spPr>
          <a:xfrm>
            <a:off x="373024" y="1439464"/>
            <a:ext cx="7632848" cy="5755422"/>
          </a:xfrm>
          <a:prstGeom prst="rect">
            <a:avLst/>
          </a:prstGeom>
          <a:noFill/>
        </p:spPr>
        <p:txBody>
          <a:bodyPr wrap="square">
            <a:spAutoFit/>
          </a:bodyPr>
          <a:lstStyle/>
          <a:p>
            <a:pPr marL="108000" algn="just">
              <a:spcBef>
                <a:spcPts val="600"/>
              </a:spcBef>
              <a:spcAft>
                <a:spcPts val="1200"/>
              </a:spcAft>
            </a:pPr>
            <a:r>
              <a:rPr lang="et-EE" sz="2500" dirty="0">
                <a:solidFill>
                  <a:schemeClr val="bg1"/>
                </a:solidFill>
              </a:rPr>
              <a:t>Kriisireservi rakendamine: </a:t>
            </a:r>
          </a:p>
          <a:p>
            <a:pPr marL="450900" indent="-342900" algn="just">
              <a:spcBef>
                <a:spcPts val="600"/>
              </a:spcBef>
              <a:spcAft>
                <a:spcPts val="1200"/>
              </a:spcAft>
              <a:buFont typeface="Arial" panose="020B0604020202020204" pitchFamily="34" charset="0"/>
              <a:buChar char="•"/>
            </a:pPr>
            <a:r>
              <a:rPr lang="et-EE" sz="2500" dirty="0">
                <a:solidFill>
                  <a:schemeClr val="bg1"/>
                </a:solidFill>
              </a:rPr>
              <a:t>VV otsusel ja siseministri ettepanekul.</a:t>
            </a:r>
          </a:p>
          <a:p>
            <a:pPr marL="450900" indent="-342900" algn="just">
              <a:spcBef>
                <a:spcPts val="600"/>
              </a:spcBef>
              <a:spcAft>
                <a:spcPts val="1200"/>
              </a:spcAft>
              <a:buFont typeface="Arial" panose="020B0604020202020204" pitchFamily="34" charset="0"/>
              <a:buChar char="•"/>
            </a:pPr>
            <a:r>
              <a:rPr lang="et-EE" sz="2500" dirty="0">
                <a:solidFill>
                  <a:schemeClr val="bg1"/>
                </a:solidFill>
              </a:rPr>
              <a:t>Kaastakse kuni 30 kalendripäevaks ja määratletakse:</a:t>
            </a:r>
          </a:p>
          <a:p>
            <a:pPr marL="108000" algn="just">
              <a:spcBef>
                <a:spcPts val="600"/>
              </a:spcBef>
              <a:spcAft>
                <a:spcPts val="1200"/>
              </a:spcAft>
            </a:pPr>
            <a:r>
              <a:rPr lang="et-EE" sz="1800" dirty="0">
                <a:solidFill>
                  <a:schemeClr val="bg1"/>
                </a:solidFill>
              </a:rPr>
              <a:t>	1) ülesanne, mille täitmisse kriisirolliga vabatahtlikud/teenistujate 	reserv kaasatakse;</a:t>
            </a:r>
          </a:p>
          <a:p>
            <a:pPr marL="108000" algn="just">
              <a:spcBef>
                <a:spcPts val="600"/>
              </a:spcBef>
              <a:spcAft>
                <a:spcPts val="1200"/>
              </a:spcAft>
            </a:pPr>
            <a:r>
              <a:rPr lang="et-EE" sz="1800" dirty="0">
                <a:solidFill>
                  <a:schemeClr val="bg1"/>
                </a:solidFill>
              </a:rPr>
              <a:t>	2) ülesande täitmises osalevate isikute arv või selle ülempiir;</a:t>
            </a:r>
          </a:p>
          <a:p>
            <a:pPr marL="108000" algn="just">
              <a:spcBef>
                <a:spcPts val="600"/>
              </a:spcBef>
              <a:spcAft>
                <a:spcPts val="1200"/>
              </a:spcAft>
            </a:pPr>
            <a:r>
              <a:rPr lang="et-EE" sz="1800" dirty="0">
                <a:solidFill>
                  <a:schemeClr val="bg1"/>
                </a:solidFill>
              </a:rPr>
              <a:t>	3) kaasamise tähtaeg;</a:t>
            </a:r>
          </a:p>
          <a:p>
            <a:pPr marL="108000" algn="just">
              <a:spcBef>
                <a:spcPts val="600"/>
              </a:spcBef>
              <a:spcAft>
                <a:spcPts val="1200"/>
              </a:spcAft>
            </a:pPr>
            <a:r>
              <a:rPr lang="et-EE" sz="1800" dirty="0">
                <a:solidFill>
                  <a:schemeClr val="bg1"/>
                </a:solidFill>
              </a:rPr>
              <a:t>	4) territoorium/piirkond, kus ülesannet täidetakse;</a:t>
            </a:r>
          </a:p>
          <a:p>
            <a:pPr marL="108000" algn="just">
              <a:spcBef>
                <a:spcPts val="600"/>
              </a:spcBef>
              <a:spcAft>
                <a:spcPts val="1200"/>
              </a:spcAft>
            </a:pPr>
            <a:r>
              <a:rPr lang="et-EE" sz="1800" dirty="0">
                <a:solidFill>
                  <a:schemeClr val="bg1"/>
                </a:solidFill>
              </a:rPr>
              <a:t>	5) vajaduse korral muud andmed.</a:t>
            </a:r>
          </a:p>
          <a:p>
            <a:pPr marL="450900" indent="-342900" algn="just">
              <a:spcBef>
                <a:spcPts val="600"/>
              </a:spcBef>
              <a:spcAft>
                <a:spcPts val="1200"/>
              </a:spcAft>
              <a:buFont typeface="Arial" panose="020B0604020202020204" pitchFamily="34" charset="0"/>
              <a:buChar char="•"/>
            </a:pPr>
            <a:endParaRPr lang="et-EE" sz="2500" dirty="0">
              <a:solidFill>
                <a:schemeClr val="bg1"/>
              </a:solidFill>
            </a:endParaRPr>
          </a:p>
          <a:p>
            <a:pPr marL="108000" algn="just">
              <a:spcBef>
                <a:spcPts val="600"/>
              </a:spcBef>
              <a:spcAft>
                <a:spcPts val="1200"/>
              </a:spcAft>
            </a:pPr>
            <a:r>
              <a:rPr lang="et-EE" sz="2500" dirty="0">
                <a:solidFill>
                  <a:schemeClr val="bg1"/>
                </a:solidFill>
              </a:rPr>
              <a:t>		</a:t>
            </a:r>
          </a:p>
        </p:txBody>
      </p:sp>
      <p:sp>
        <p:nvSpPr>
          <p:cNvPr id="2" name="TextBox 1">
            <a:extLst>
              <a:ext uri="{FF2B5EF4-FFF2-40B4-BE49-F238E27FC236}">
                <a16:creationId xmlns:a16="http://schemas.microsoft.com/office/drawing/2014/main" id="{D07D6549-7B0E-CB01-2B12-B994724AA499}"/>
              </a:ext>
            </a:extLst>
          </p:cNvPr>
          <p:cNvSpPr txBox="1"/>
          <p:nvPr/>
        </p:nvSpPr>
        <p:spPr>
          <a:xfrm>
            <a:off x="459532" y="463972"/>
            <a:ext cx="9073217" cy="707886"/>
          </a:xfrm>
          <a:prstGeom prst="rect">
            <a:avLst/>
          </a:prstGeom>
          <a:noFill/>
        </p:spPr>
        <p:txBody>
          <a:bodyPr wrap="square">
            <a:spAutoFit/>
          </a:bodyPr>
          <a:lstStyle/>
          <a:p>
            <a:pPr marL="0" marR="0" lvl="0" indent="0" algn="l" defTabSz="1214963" rtl="0" eaLnBrk="1" fontAlgn="auto" latinLnBrk="0" hangingPunct="1">
              <a:lnSpc>
                <a:spcPct val="100000"/>
              </a:lnSpc>
              <a:spcBef>
                <a:spcPts val="0"/>
              </a:spcBef>
              <a:spcAft>
                <a:spcPts val="0"/>
              </a:spcAft>
              <a:buClrTx/>
              <a:buSzTx/>
              <a:buFontTx/>
              <a:buNone/>
              <a:tabLst/>
              <a:defRPr/>
            </a:pPr>
            <a:r>
              <a:rPr lang="et-EE" sz="4000" dirty="0">
                <a:solidFill>
                  <a:srgbClr val="FFFFFF"/>
                </a:solidFill>
                <a:latin typeface="Roboto Condensed"/>
                <a:ea typeface="Roboto Thin" pitchFamily="2" charset="0"/>
              </a:rPr>
              <a:t>Kriisireservi seadus</a:t>
            </a:r>
            <a:endParaRPr kumimoji="0" lang="et-EE" sz="2400" b="0" i="0" u="none" strike="noStrike" kern="1200" cap="none" spc="0" normalizeH="0" baseline="0" noProof="0" dirty="0">
              <a:ln>
                <a:noFill/>
              </a:ln>
              <a:solidFill>
                <a:srgbClr val="000000"/>
              </a:solidFill>
              <a:effectLst/>
              <a:uLnTx/>
              <a:uFillTx/>
              <a:latin typeface="Roboto Condensed"/>
              <a:ea typeface="+mn-ea"/>
              <a:cs typeface="+mn-cs"/>
            </a:endParaRPr>
          </a:p>
        </p:txBody>
      </p:sp>
      <p:sp>
        <p:nvSpPr>
          <p:cNvPr id="4" name="TextBox 3">
            <a:extLst>
              <a:ext uri="{FF2B5EF4-FFF2-40B4-BE49-F238E27FC236}">
                <a16:creationId xmlns:a16="http://schemas.microsoft.com/office/drawing/2014/main" id="{0550D79A-7C4C-8F6E-644D-6AB9B02AEB5A}"/>
              </a:ext>
            </a:extLst>
          </p:cNvPr>
          <p:cNvSpPr txBox="1"/>
          <p:nvPr/>
        </p:nvSpPr>
        <p:spPr>
          <a:xfrm>
            <a:off x="9316517" y="679996"/>
            <a:ext cx="2376264" cy="2862322"/>
          </a:xfrm>
          <a:prstGeom prst="rect">
            <a:avLst/>
          </a:prstGeom>
          <a:noFill/>
        </p:spPr>
        <p:txBody>
          <a:bodyPr wrap="square">
            <a:spAutoFit/>
          </a:bodyPr>
          <a:lstStyle/>
          <a:p>
            <a:pPr marL="108000" algn="just">
              <a:spcBef>
                <a:spcPts val="600"/>
              </a:spcBef>
              <a:spcAft>
                <a:spcPts val="1200"/>
              </a:spcAft>
            </a:pPr>
            <a:r>
              <a:rPr lang="et-EE" sz="2500" dirty="0">
                <a:solidFill>
                  <a:schemeClr val="bg1"/>
                </a:solidFill>
              </a:rPr>
              <a:t>SiM VA vajab vähemalt 5000 reservi liiget</a:t>
            </a:r>
          </a:p>
          <a:p>
            <a:pPr marL="450900" indent="-342900" algn="just">
              <a:spcBef>
                <a:spcPts val="600"/>
              </a:spcBef>
              <a:spcAft>
                <a:spcPts val="1200"/>
              </a:spcAft>
              <a:buFont typeface="Arial" panose="020B0604020202020204" pitchFamily="34" charset="0"/>
              <a:buChar char="•"/>
            </a:pPr>
            <a:endParaRPr lang="et-EE" sz="2500" dirty="0">
              <a:solidFill>
                <a:schemeClr val="bg1"/>
              </a:solidFill>
            </a:endParaRPr>
          </a:p>
          <a:p>
            <a:pPr marL="108000" algn="just">
              <a:spcBef>
                <a:spcPts val="600"/>
              </a:spcBef>
              <a:spcAft>
                <a:spcPts val="1200"/>
              </a:spcAft>
            </a:pPr>
            <a:r>
              <a:rPr lang="et-EE" sz="2500" dirty="0">
                <a:solidFill>
                  <a:schemeClr val="bg1"/>
                </a:solidFill>
              </a:rPr>
              <a:t>		</a:t>
            </a:r>
          </a:p>
        </p:txBody>
      </p:sp>
    </p:spTree>
    <p:extLst>
      <p:ext uri="{BB962C8B-B14F-4D97-AF65-F5344CB8AC3E}">
        <p14:creationId xmlns:p14="http://schemas.microsoft.com/office/powerpoint/2010/main" val="93668664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6F3CE3E-FDE9-C107-3167-286DBCFD4589}"/>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BE0BDFF5-1B03-D1C5-CAB3-DCBC974942F4}"/>
              </a:ext>
            </a:extLst>
          </p:cNvPr>
          <p:cNvSpPr txBox="1"/>
          <p:nvPr/>
        </p:nvSpPr>
        <p:spPr>
          <a:xfrm>
            <a:off x="315516" y="2708414"/>
            <a:ext cx="9073217" cy="707886"/>
          </a:xfrm>
          <a:prstGeom prst="rect">
            <a:avLst/>
          </a:prstGeom>
          <a:noFill/>
        </p:spPr>
        <p:txBody>
          <a:bodyPr wrap="square">
            <a:spAutoFit/>
          </a:bodyPr>
          <a:lstStyle/>
          <a:p>
            <a:pPr marL="0" marR="0" lvl="0" indent="0" algn="l" defTabSz="1214963" rtl="0" eaLnBrk="1" fontAlgn="auto" latinLnBrk="0" hangingPunct="1">
              <a:lnSpc>
                <a:spcPct val="100000"/>
              </a:lnSpc>
              <a:spcBef>
                <a:spcPts val="0"/>
              </a:spcBef>
              <a:spcAft>
                <a:spcPts val="0"/>
              </a:spcAft>
              <a:buClrTx/>
              <a:buSzTx/>
              <a:buFontTx/>
              <a:buNone/>
              <a:tabLst/>
              <a:defRPr/>
            </a:pPr>
            <a:r>
              <a:rPr lang="et-EE" sz="4000" dirty="0">
                <a:solidFill>
                  <a:srgbClr val="FFFFFF"/>
                </a:solidFill>
                <a:latin typeface="Roboto Condensed"/>
                <a:ea typeface="Roboto Thin" pitchFamily="2" charset="0"/>
              </a:rPr>
              <a:t>Tänan!</a:t>
            </a:r>
            <a:endParaRPr kumimoji="0" lang="et-EE" sz="2400" b="0" i="0" u="none" strike="noStrike" kern="1200" cap="none" spc="0" normalizeH="0" baseline="0" noProof="0" dirty="0">
              <a:ln>
                <a:noFill/>
              </a:ln>
              <a:solidFill>
                <a:srgbClr val="000000"/>
              </a:solidFill>
              <a:effectLst/>
              <a:uLnTx/>
              <a:uFillTx/>
              <a:latin typeface="Roboto Condensed"/>
              <a:ea typeface="+mn-ea"/>
              <a:cs typeface="+mn-cs"/>
            </a:endParaRPr>
          </a:p>
        </p:txBody>
      </p:sp>
    </p:spTree>
    <p:extLst>
      <p:ext uri="{BB962C8B-B14F-4D97-AF65-F5344CB8AC3E}">
        <p14:creationId xmlns:p14="http://schemas.microsoft.com/office/powerpoint/2010/main" val="3966057187"/>
      </p:ext>
    </p:extLst>
  </p:cSld>
  <p:clrMapOvr>
    <a:masterClrMapping/>
  </p:clrMapOvr>
</p:sld>
</file>

<file path=ppt/theme/theme1.xml><?xml version="1.0" encoding="utf-8"?>
<a:theme xmlns:a="http://schemas.openxmlformats.org/drawingml/2006/main" name="val.vis.id_esitlus_2018">
  <a:themeElements>
    <a:clrScheme name="val.vis.id 2.0">
      <a:dk1>
        <a:srgbClr val="000000"/>
      </a:dk1>
      <a:lt1>
        <a:srgbClr val="FFFFFF"/>
      </a:lt1>
      <a:dk2>
        <a:srgbClr val="003087"/>
      </a:dk2>
      <a:lt2>
        <a:srgbClr val="FFFFFF"/>
      </a:lt2>
      <a:accent1>
        <a:srgbClr val="006EB5"/>
      </a:accent1>
      <a:accent2>
        <a:srgbClr val="F0A321"/>
      </a:accent2>
      <a:accent3>
        <a:srgbClr val="003087"/>
      </a:accent3>
      <a:accent4>
        <a:srgbClr val="90C8E8"/>
      </a:accent4>
      <a:accent5>
        <a:srgbClr val="E76000"/>
      </a:accent5>
      <a:accent6>
        <a:srgbClr val="B9D9EB"/>
      </a:accent6>
      <a:hlink>
        <a:srgbClr val="97999B"/>
      </a:hlink>
      <a:folHlink>
        <a:srgbClr val="F0A321"/>
      </a:folHlink>
    </a:clrScheme>
    <a:fontScheme name="Valitsusasutused">
      <a:majorFont>
        <a:latin typeface="Roboto Condensed Light"/>
        <a:ea typeface=""/>
        <a:cs typeface=""/>
      </a:majorFont>
      <a:minorFont>
        <a:latin typeface="Roboto Condensed"/>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esitlusslaidid_2.0_RK_2019" id="{42C7D9CC-B7AC-41AE-AB2D-4E48BCBB2919}" vid="{A953AD34-D71A-407B-898A-D6C4A65F639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emplate>Esitlusslaidid_2.0_RK_2019</Template>
  <TotalTime>20680</TotalTime>
  <Words>919</Words>
  <Application>Microsoft Office PowerPoint</Application>
  <PresentationFormat>Kohandatud</PresentationFormat>
  <Paragraphs>132</Paragraphs>
  <Slides>10</Slides>
  <Notes>10</Notes>
  <HiddenSlides>0</HiddenSlides>
  <MMClips>0</MMClips>
  <ScaleCrop>false</ScaleCrop>
  <HeadingPairs>
    <vt:vector size="6" baseType="variant">
      <vt:variant>
        <vt:lpstr>Kasutatud fondid</vt:lpstr>
      </vt:variant>
      <vt:variant>
        <vt:i4>7</vt:i4>
      </vt:variant>
      <vt:variant>
        <vt:lpstr>Kujundus</vt:lpstr>
      </vt:variant>
      <vt:variant>
        <vt:i4>1</vt:i4>
      </vt:variant>
      <vt:variant>
        <vt:lpstr>Slaidipealkirjad</vt:lpstr>
      </vt:variant>
      <vt:variant>
        <vt:i4>10</vt:i4>
      </vt:variant>
    </vt:vector>
  </HeadingPairs>
  <TitlesOfParts>
    <vt:vector size="18" baseType="lpstr">
      <vt:lpstr>Calibri</vt:lpstr>
      <vt:lpstr>Arial</vt:lpstr>
      <vt:lpstr>Arial Narrow</vt:lpstr>
      <vt:lpstr>Wingdings</vt:lpstr>
      <vt:lpstr>Roboto Condensed</vt:lpstr>
      <vt:lpstr>Roboto Condensed Light</vt:lpstr>
      <vt:lpstr>Aptos</vt:lpstr>
      <vt:lpstr>val.vis.id_esitlus_2018</vt:lpstr>
      <vt:lpstr>SIM valitsemisala seaduseelnõud</vt:lpstr>
      <vt:lpstr>PowerPointi esitlus</vt:lpstr>
      <vt:lpstr>PowerPointi esitlus</vt:lpstr>
      <vt:lpstr>PowerPointi esitlus</vt:lpstr>
      <vt:lpstr>PowerPointi esitlus</vt:lpstr>
      <vt:lpstr>PowerPointi esitlus</vt:lpstr>
      <vt:lpstr>PowerPointi esitlus</vt:lpstr>
      <vt:lpstr>PowerPointi esitlus</vt:lpstr>
      <vt:lpstr>PowerPointi esitlus</vt:lpstr>
      <vt:lpstr>PowerPointi esitlus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Ardo Leemets</dc:creator>
  <cp:keywords>valitsusasutuste visuaalne ideniteet</cp:keywords>
  <cp:lastModifiedBy>Katarina Budrik</cp:lastModifiedBy>
  <cp:revision>159</cp:revision>
  <dcterms:created xsi:type="dcterms:W3CDTF">2022-03-23T13:35:31Z</dcterms:created>
  <dcterms:modified xsi:type="dcterms:W3CDTF">2026-09-20T18:04:28Z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defa4170-0d19-0005-0004-bc88714345d2_Enabled">
    <vt:lpwstr>true</vt:lpwstr>
  </property>
  <property fmtid="{D5CDD505-2E9C-101B-9397-08002B2CF9AE}" pid="3" name="MSIP_Label_defa4170-0d19-0005-0004-bc88714345d2_SetDate">
    <vt:lpwstr>2026-02-19T10:26:10Z</vt:lpwstr>
  </property>
  <property fmtid="{D5CDD505-2E9C-101B-9397-08002B2CF9AE}" pid="4" name="MSIP_Label_defa4170-0d19-0005-0004-bc88714345d2_Method">
    <vt:lpwstr>Standard</vt:lpwstr>
  </property>
  <property fmtid="{D5CDD505-2E9C-101B-9397-08002B2CF9AE}" pid="5" name="MSIP_Label_defa4170-0d19-0005-0004-bc88714345d2_Name">
    <vt:lpwstr>defa4170-0d19-0005-0004-bc88714345d2</vt:lpwstr>
  </property>
  <property fmtid="{D5CDD505-2E9C-101B-9397-08002B2CF9AE}" pid="6" name="MSIP_Label_defa4170-0d19-0005-0004-bc88714345d2_SiteId">
    <vt:lpwstr>8fe098d2-428d-4bd4-9803-7195fe96f0e2</vt:lpwstr>
  </property>
  <property fmtid="{D5CDD505-2E9C-101B-9397-08002B2CF9AE}" pid="7" name="MSIP_Label_defa4170-0d19-0005-0004-bc88714345d2_ActionId">
    <vt:lpwstr>972739a6-9267-4597-a99c-74727d848bdc</vt:lpwstr>
  </property>
  <property fmtid="{D5CDD505-2E9C-101B-9397-08002B2CF9AE}" pid="8" name="MSIP_Label_defa4170-0d19-0005-0004-bc88714345d2_ContentBits">
    <vt:lpwstr>0</vt:lpwstr>
  </property>
  <property fmtid="{D5CDD505-2E9C-101B-9397-08002B2CF9AE}" pid="9" name="MSIP_Label_defa4170-0d19-0005-0004-bc88714345d2_Tag">
    <vt:lpwstr>10, 3, 0, 1</vt:lpwstr>
  </property>
  <property fmtid="{D5CDD505-2E9C-101B-9397-08002B2CF9AE}" pid="10" name="MSIP_Label_8cbe7764-b9ce-4c4d-95f5-9a7e7bcac646_Enabled">
    <vt:lpwstr>true</vt:lpwstr>
  </property>
  <property fmtid="{D5CDD505-2E9C-101B-9397-08002B2CF9AE}" pid="11" name="MSIP_Label_8cbe7764-b9ce-4c4d-95f5-9a7e7bcac646_SetDate">
    <vt:lpwstr>2026-09-18T11:40:52Z</vt:lpwstr>
  </property>
  <property fmtid="{D5CDD505-2E9C-101B-9397-08002B2CF9AE}" pid="12" name="MSIP_Label_8cbe7764-b9ce-4c4d-95f5-9a7e7bcac646_Method">
    <vt:lpwstr>Standard</vt:lpwstr>
  </property>
  <property fmtid="{D5CDD505-2E9C-101B-9397-08002B2CF9AE}" pid="13" name="MSIP_Label_8cbe7764-b9ce-4c4d-95f5-9a7e7bcac646_Name">
    <vt:lpwstr>SIM VA - sisemine kasutus</vt:lpwstr>
  </property>
  <property fmtid="{D5CDD505-2E9C-101B-9397-08002B2CF9AE}" pid="14" name="MSIP_Label_8cbe7764-b9ce-4c4d-95f5-9a7e7bcac646_SiteId">
    <vt:lpwstr>7bae085e-3093-4c05-8334-7a5421e0af07</vt:lpwstr>
  </property>
  <property fmtid="{D5CDD505-2E9C-101B-9397-08002B2CF9AE}" pid="15" name="MSIP_Label_8cbe7764-b9ce-4c4d-95f5-9a7e7bcac646_ActionId">
    <vt:lpwstr>4a3b0396-54d6-4dd9-af15-ef7802ac364a</vt:lpwstr>
  </property>
  <property fmtid="{D5CDD505-2E9C-101B-9397-08002B2CF9AE}" pid="16" name="MSIP_Label_8cbe7764-b9ce-4c4d-95f5-9a7e7bcac646_ContentBits">
    <vt:lpwstr>0</vt:lpwstr>
  </property>
  <property fmtid="{D5CDD505-2E9C-101B-9397-08002B2CF9AE}" pid="17" name="MSIP_Label_8cbe7764-b9ce-4c4d-95f5-9a7e7bcac646_Tag">
    <vt:lpwstr>10, 3, 0, 1</vt:lpwstr>
  </property>
</Properties>
</file>