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D9A"/>
    <a:srgbClr val="F1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82683-5BE2-4755-86A9-0638ED3AF2F5}" v="3" dt="2021-05-22T18:07:39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9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s kern" userId="74d773b5e066b769" providerId="LiveId" clId="{2CE222AD-2913-4B00-80B1-0D870D9F5D77}"/>
    <pc:docChg chg="undo custSel addSld delSld modSld">
      <pc:chgData name="hannes kern" userId="74d773b5e066b769" providerId="LiveId" clId="{2CE222AD-2913-4B00-80B1-0D870D9F5D77}" dt="2021-05-21T06:40:07.140" v="473" actId="20577"/>
      <pc:docMkLst>
        <pc:docMk/>
      </pc:docMkLst>
      <pc:sldChg chg="addSp delSp modSp del mod">
        <pc:chgData name="hannes kern" userId="74d773b5e066b769" providerId="LiveId" clId="{2CE222AD-2913-4B00-80B1-0D870D9F5D77}" dt="2021-05-17T06:46:39.233" v="422" actId="47"/>
        <pc:sldMkLst>
          <pc:docMk/>
          <pc:sldMk cId="2444788924" sldId="256"/>
        </pc:sldMkLst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7" creationId="{7E1F9162-2CD2-4518-8FDB-D899F3F7EED9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19" creationId="{4F0EA289-ADE9-4BEF-89D2-9E1BBC970586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23" creationId="{22C2F990-8814-45D6-9F56-2897C7B7E0B2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27" creationId="{AFB86183-ED42-4789-81B2-2F8A9ABECB3B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31" creationId="{52A74949-D91E-47E0-B2CB-26C2CB6C944B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35" creationId="{1984D5D9-41DB-40B1-B0FB-41E08110BA55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39" creationId="{B85624BA-CFC8-429A-B2AA-9D3034318376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43" creationId="{1C5CAEFF-1778-4C65-97BC-C864420EBFFB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47" creationId="{781D8AD2-5EC8-4ECD-A7E3-1EF4AA552BED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51" creationId="{86B4972A-5C1F-49A8-BD9E-CC46C3BFE834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55" creationId="{3CCA09CE-BB4D-4005-A4B2-47EFCE8D33B8}"/>
          </ac:spMkLst>
        </pc:spChg>
        <pc:spChg chg="mod">
          <ac:chgData name="hannes kern" userId="74d773b5e066b769" providerId="LiveId" clId="{2CE222AD-2913-4B00-80B1-0D870D9F5D77}" dt="2021-05-15T15:00:22.131" v="383" actId="692"/>
          <ac:spMkLst>
            <pc:docMk/>
            <pc:sldMk cId="2444788924" sldId="256"/>
            <ac:spMk id="159" creationId="{11CB3DFA-6641-4283-AE57-59E429A1FB6D}"/>
          </ac:spMkLst>
        </pc:spChg>
        <pc:spChg chg="add mod">
          <ac:chgData name="hannes kern" userId="74d773b5e066b769" providerId="LiveId" clId="{2CE222AD-2913-4B00-80B1-0D870D9F5D77}" dt="2021-05-15T15:00:51.381" v="385" actId="207"/>
          <ac:spMkLst>
            <pc:docMk/>
            <pc:sldMk cId="2444788924" sldId="256"/>
            <ac:spMk id="163" creationId="{F204D3D1-178E-41E3-B86F-3C2F4E25096B}"/>
          </ac:spMkLst>
        </pc:spChg>
        <pc:spChg chg="add mod">
          <ac:chgData name="hannes kern" userId="74d773b5e066b769" providerId="LiveId" clId="{2CE222AD-2913-4B00-80B1-0D870D9F5D77}" dt="2021-05-16T13:00:49.425" v="416" actId="14100"/>
          <ac:spMkLst>
            <pc:docMk/>
            <pc:sldMk cId="2444788924" sldId="256"/>
            <ac:spMk id="164" creationId="{B96790CF-BA27-4EA4-AA58-8797BCDCCACC}"/>
          </ac:spMkLst>
        </pc:spChg>
        <pc:spChg chg="add mod">
          <ac:chgData name="hannes kern" userId="74d773b5e066b769" providerId="LiveId" clId="{2CE222AD-2913-4B00-80B1-0D870D9F5D77}" dt="2021-05-16T13:02:30.804" v="420" actId="1076"/>
          <ac:spMkLst>
            <pc:docMk/>
            <pc:sldMk cId="2444788924" sldId="256"/>
            <ac:spMk id="166" creationId="{525EB495-0D0C-4F37-97C8-A49C977284CA}"/>
          </ac:spMkLst>
        </pc:spChg>
        <pc:spChg chg="add mod">
          <ac:chgData name="hannes kern" userId="74d773b5e066b769" providerId="LiveId" clId="{2CE222AD-2913-4B00-80B1-0D870D9F5D77}" dt="2021-05-15T15:03:41.748" v="411" actId="208"/>
          <ac:spMkLst>
            <pc:docMk/>
            <pc:sldMk cId="2444788924" sldId="256"/>
            <ac:spMk id="168" creationId="{C4F05837-876F-493B-A9B4-C4AE6FB88555}"/>
          </ac:spMkLst>
        </pc:spChg>
        <pc:spChg chg="add del mod">
          <ac:chgData name="hannes kern" userId="74d773b5e066b769" providerId="LiveId" clId="{2CE222AD-2913-4B00-80B1-0D870D9F5D77}" dt="2021-05-15T14:44:57.127" v="340" actId="478"/>
          <ac:spMkLst>
            <pc:docMk/>
            <pc:sldMk cId="2444788924" sldId="256"/>
            <ac:spMk id="169" creationId="{53A43A4D-1E71-4255-B840-58B9F386F476}"/>
          </ac:spMkLst>
        </pc:spChg>
        <pc:spChg chg="add del mod">
          <ac:chgData name="hannes kern" userId="74d773b5e066b769" providerId="LiveId" clId="{2CE222AD-2913-4B00-80B1-0D870D9F5D77}" dt="2021-05-15T14:45:04.498" v="342" actId="478"/>
          <ac:spMkLst>
            <pc:docMk/>
            <pc:sldMk cId="2444788924" sldId="256"/>
            <ac:spMk id="170" creationId="{2269C28E-BA86-44CB-8DDC-A16C404220E5}"/>
          </ac:spMkLst>
        </pc:spChg>
        <pc:spChg chg="add mod">
          <ac:chgData name="hannes kern" userId="74d773b5e066b769" providerId="LiveId" clId="{2CE222AD-2913-4B00-80B1-0D870D9F5D77}" dt="2021-05-15T15:03:39.332" v="410" actId="208"/>
          <ac:spMkLst>
            <pc:docMk/>
            <pc:sldMk cId="2444788924" sldId="256"/>
            <ac:spMk id="171" creationId="{51412F65-34B1-4D09-9E2D-EB6972F8A36E}"/>
          </ac:spMkLst>
        </pc:spChg>
        <pc:graphicFrameChg chg="add del mod">
          <ac:chgData name="hannes kern" userId="74d773b5e066b769" providerId="LiveId" clId="{2CE222AD-2913-4B00-80B1-0D870D9F5D77}" dt="2021-05-15T15:03:04.468" v="405" actId="478"/>
          <ac:graphicFrameMkLst>
            <pc:docMk/>
            <pc:sldMk cId="2444788924" sldId="256"/>
            <ac:graphicFrameMk id="172" creationId="{5431CC7D-8803-476E-8932-A1A0E3CD4895}"/>
          </ac:graphicFrameMkLst>
        </pc:graphicFrameChg>
        <pc:graphicFrameChg chg="add mod">
          <ac:chgData name="hannes kern" userId="74d773b5e066b769" providerId="LiveId" clId="{2CE222AD-2913-4B00-80B1-0D870D9F5D77}" dt="2021-05-15T15:03:18.921" v="407" actId="1076"/>
          <ac:graphicFrameMkLst>
            <pc:docMk/>
            <pc:sldMk cId="2444788924" sldId="256"/>
            <ac:graphicFrameMk id="173" creationId="{30E55F3E-D84C-4A93-ACD6-9A8BF49F7782}"/>
          </ac:graphicFrameMkLst>
        </pc:graphicFrame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5" creationId="{38E2B622-7167-4C76-B825-8158B2CF2BBF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9" creationId="{E54C8281-42EE-44DB-AA21-62E6870241D0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18" creationId="{90324102-F828-42F8-9144-40BADC2E0739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20" creationId="{F73B224E-4EBA-46AF-9C31-7D6022F26FCF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22" creationId="{089FD638-F0D0-4F9D-A3DC-99AB002DC06C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24" creationId="{ADA1A9E4-D08C-4898-8E0A-A5DDC929FE0C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26" creationId="{F062DFE2-388C-4B5E-9168-E09C502039F4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28" creationId="{994F1735-8000-4813-8780-5E33520F4F1B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30" creationId="{66E0E382-83CB-4115-B0F3-159F27483F6D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32" creationId="{89583087-F1E6-4EAB-9E54-E58A6FC05AD2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34" creationId="{BAE067EC-2A86-45C9-9378-ECB65B00F9E7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36" creationId="{54177AF7-244C-4466-B9FF-82EAD3AEA014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38" creationId="{04D18E4D-110F-4AA9-8395-CA462805E69A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40" creationId="{F138B2D7-3843-4484-843D-14A1CC520331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42" creationId="{27826870-8164-4C94-A06E-93151A98F312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44" creationId="{FD4EA3BE-4285-4026-AD04-2134CCF65558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46" creationId="{D3E4FAD7-353A-497F-9953-5B5BC3F21A57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48" creationId="{C938B540-0B8B-42A5-A162-CFE845DFE5FF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50" creationId="{6D3C28B0-C1B8-4B68-8AFC-9DE5EC610B3E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52" creationId="{AE2FE53C-3F4D-4547-9764-95D9786C5450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54" creationId="{6EBCF248-6D34-42DD-82CB-75D1D3A0D9EC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56" creationId="{191CE4BF-1961-4273-8D6E-2872EFA709D6}"/>
          </ac:cxnSpMkLst>
        </pc:cxnChg>
        <pc:cxnChg chg="mod">
          <ac:chgData name="hannes kern" userId="74d773b5e066b769" providerId="LiveId" clId="{2CE222AD-2913-4B00-80B1-0D870D9F5D77}" dt="2021-05-15T15:04:33.339" v="415" actId="692"/>
          <ac:cxnSpMkLst>
            <pc:docMk/>
            <pc:sldMk cId="2444788924" sldId="256"/>
            <ac:cxnSpMk id="158" creationId="{1B08A55B-9A9D-44D1-89F1-C64FC6BD0A4D}"/>
          </ac:cxnSpMkLst>
        </pc:cxnChg>
        <pc:cxnChg chg="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60" creationId="{BE100BA1-93F5-4170-B8A2-9BBFC2013AD0}"/>
          </ac:cxnSpMkLst>
        </pc:cxnChg>
        <pc:cxnChg chg="add del mod">
          <ac:chgData name="hannes kern" userId="74d773b5e066b769" providerId="LiveId" clId="{2CE222AD-2913-4B00-80B1-0D870D9F5D77}" dt="2021-05-15T14:29:09.642" v="42" actId="478"/>
          <ac:cxnSpMkLst>
            <pc:docMk/>
            <pc:sldMk cId="2444788924" sldId="256"/>
            <ac:cxnSpMk id="162" creationId="{7799A17B-9CDE-49D1-B53B-C9EC124BE9E1}"/>
          </ac:cxnSpMkLst>
        </pc:cxnChg>
        <pc:cxnChg chg="add mod">
          <ac:chgData name="hannes kern" userId="74d773b5e066b769" providerId="LiveId" clId="{2CE222AD-2913-4B00-80B1-0D870D9F5D77}" dt="2021-05-15T15:00:22.131" v="383" actId="692"/>
          <ac:cxnSpMkLst>
            <pc:docMk/>
            <pc:sldMk cId="2444788924" sldId="256"/>
            <ac:cxnSpMk id="165" creationId="{35BE4127-7272-491F-B1C1-5581BDE71D18}"/>
          </ac:cxnSpMkLst>
        </pc:cxnChg>
        <pc:cxnChg chg="add mod">
          <ac:chgData name="hannes kern" userId="74d773b5e066b769" providerId="LiveId" clId="{2CE222AD-2913-4B00-80B1-0D870D9F5D77}" dt="2021-05-16T13:02:30.804" v="420" actId="1076"/>
          <ac:cxnSpMkLst>
            <pc:docMk/>
            <pc:sldMk cId="2444788924" sldId="256"/>
            <ac:cxnSpMk id="167" creationId="{442633DF-CBA4-4B22-A52B-0CFF3D29DAEF}"/>
          </ac:cxnSpMkLst>
        </pc:cxnChg>
      </pc:sldChg>
      <pc:sldChg chg="addSp delSp modSp add del mod">
        <pc:chgData name="hannes kern" userId="74d773b5e066b769" providerId="LiveId" clId="{2CE222AD-2913-4B00-80B1-0D870D9F5D77}" dt="2021-05-17T06:46:40.126" v="423" actId="47"/>
        <pc:sldMkLst>
          <pc:docMk/>
          <pc:sldMk cId="1683029962" sldId="257"/>
        </pc:sldMkLst>
        <pc:spChg chg="add mod">
          <ac:chgData name="hannes kern" userId="74d773b5e066b769" providerId="LiveId" clId="{2CE222AD-2913-4B00-80B1-0D870D9F5D77}" dt="2021-05-15T15:02:34.369" v="401" actId="207"/>
          <ac:spMkLst>
            <pc:docMk/>
            <pc:sldMk cId="1683029962" sldId="257"/>
            <ac:spMk id="6" creationId="{8544C39F-D202-49D7-99DE-E1652A386FDC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7" creationId="{7E1F9162-2CD2-4518-8FDB-D899F3F7EED9}"/>
          </ac:spMkLst>
        </pc:spChg>
        <pc:spChg chg="add mod">
          <ac:chgData name="hannes kern" userId="74d773b5e066b769" providerId="LiveId" clId="{2CE222AD-2913-4B00-80B1-0D870D9F5D77}" dt="2021-05-15T15:03:46.699" v="413" actId="208"/>
          <ac:spMkLst>
            <pc:docMk/>
            <pc:sldMk cId="1683029962" sldId="257"/>
            <ac:spMk id="12" creationId="{46679EF6-C082-4972-BA85-679857A40198}"/>
          </ac:spMkLst>
        </pc:spChg>
        <pc:spChg chg="add mod">
          <ac:chgData name="hannes kern" userId="74d773b5e066b769" providerId="LiveId" clId="{2CE222AD-2913-4B00-80B1-0D870D9F5D77}" dt="2021-05-15T15:03:44.858" v="412" actId="208"/>
          <ac:spMkLst>
            <pc:docMk/>
            <pc:sldMk cId="1683029962" sldId="257"/>
            <ac:spMk id="13" creationId="{2E858A77-316E-4664-A9C2-945482B17A3D}"/>
          </ac:spMkLst>
        </pc:spChg>
        <pc:spChg chg="add mod">
          <ac:chgData name="hannes kern" userId="74d773b5e066b769" providerId="LiveId" clId="{2CE222AD-2913-4B00-80B1-0D870D9F5D77}" dt="2021-05-15T15:03:31.311" v="409" actId="207"/>
          <ac:spMkLst>
            <pc:docMk/>
            <pc:sldMk cId="1683029962" sldId="257"/>
            <ac:spMk id="54" creationId="{BE0DB7B3-CC28-476F-B0D2-74A39C4D5C5E}"/>
          </ac:spMkLst>
        </pc:spChg>
        <pc:spChg chg="add mod">
          <ac:chgData name="hannes kern" userId="74d773b5e066b769" providerId="LiveId" clId="{2CE222AD-2913-4B00-80B1-0D870D9F5D77}" dt="2021-05-15T15:02:24.746" v="398" actId="207"/>
          <ac:spMkLst>
            <pc:docMk/>
            <pc:sldMk cId="1683029962" sldId="257"/>
            <ac:spMk id="58" creationId="{4B73C15E-49F0-4056-A518-D7677C5539A2}"/>
          </ac:spMkLst>
        </pc:spChg>
        <pc:spChg chg="add mod">
          <ac:chgData name="hannes kern" userId="74d773b5e066b769" providerId="LiveId" clId="{2CE222AD-2913-4B00-80B1-0D870D9F5D77}" dt="2021-05-15T15:03:48.379" v="414" actId="208"/>
          <ac:spMkLst>
            <pc:docMk/>
            <pc:sldMk cId="1683029962" sldId="257"/>
            <ac:spMk id="61" creationId="{C8C7714F-5B0F-4B7F-9DC9-384FB6447278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19" creationId="{4F0EA289-ADE9-4BEF-89D2-9E1BBC970586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23" creationId="{22C2F990-8814-45D6-9F56-2897C7B7E0B2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27" creationId="{AFB86183-ED42-4789-81B2-2F8A9ABECB3B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31" creationId="{52A74949-D91E-47E0-B2CB-26C2CB6C944B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35" creationId="{1984D5D9-41DB-40B1-B0FB-41E08110BA55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39" creationId="{B85624BA-CFC8-429A-B2AA-9D3034318376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43" creationId="{1C5CAEFF-1778-4C65-97BC-C864420EBFFB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47" creationId="{781D8AD2-5EC8-4ECD-A7E3-1EF4AA552BED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51" creationId="{86B4972A-5C1F-49A8-BD9E-CC46C3BFE834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55" creationId="{3CCA09CE-BB4D-4005-A4B2-47EFCE8D33B8}"/>
          </ac:spMkLst>
        </pc:spChg>
        <pc:spChg chg="mod">
          <ac:chgData name="hannes kern" userId="74d773b5e066b769" providerId="LiveId" clId="{2CE222AD-2913-4B00-80B1-0D870D9F5D77}" dt="2021-05-15T15:02:10.463" v="396" actId="208"/>
          <ac:spMkLst>
            <pc:docMk/>
            <pc:sldMk cId="1683029962" sldId="257"/>
            <ac:spMk id="159" creationId="{11CB3DFA-6641-4283-AE57-59E429A1FB6D}"/>
          </ac:spMkLst>
        </pc:s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1" creationId="{C1338A15-875E-41FF-B94B-9C0E09A7F7EC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17" creationId="{5DCD06D7-F289-4C13-B3C8-1525565B7BCA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21" creationId="{140C35B8-EC59-411B-BAA3-B5A2FD79A66C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25" creationId="{8BA2552D-74E7-4FEB-BD83-36DDC11C3356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29" creationId="{A5C3F476-7AF6-4E76-A26B-51CA2B802F19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33" creationId="{709DECF2-A468-4E66-8B79-F7F1A284D553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37" creationId="{7E797DE6-C1D4-4302-8B4C-8275A8EEFEF2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41" creationId="{5C35A4A1-DABA-4C45-B606-F1EEA5D9B5E2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45" creationId="{77BDB1DC-D389-4D42-B287-B56633D670F0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49" creationId="{4EA4083B-692B-4753-A979-738DF7D2B947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53" creationId="{75FE4E1E-86F4-45C3-9A2D-3478D0FA35A2}"/>
          </ac:grpSpMkLst>
        </pc:grpChg>
        <pc:grpChg chg="mod topLvl">
          <ac:chgData name="hannes kern" userId="74d773b5e066b769" providerId="LiveId" clId="{2CE222AD-2913-4B00-80B1-0D870D9F5D77}" dt="2021-05-15T15:02:07.973" v="395" actId="207"/>
          <ac:grpSpMkLst>
            <pc:docMk/>
            <pc:sldMk cId="1683029962" sldId="257"/>
            <ac:grpSpMk id="157" creationId="{08403A0C-725D-4B2E-82DA-386C93D22E5D}"/>
          </ac:grpSpMkLst>
        </pc:grpChg>
        <pc:grpChg chg="del">
          <ac:chgData name="hannes kern" userId="74d773b5e066b769" providerId="LiveId" clId="{2CE222AD-2913-4B00-80B1-0D870D9F5D77}" dt="2021-05-15T14:26:25.416" v="16" actId="165"/>
          <ac:grpSpMkLst>
            <pc:docMk/>
            <pc:sldMk cId="1683029962" sldId="257"/>
            <ac:grpSpMk id="161" creationId="{5FE2D9E7-1E78-4988-878A-ACE0B189ACE5}"/>
          </ac:grpSpMkLst>
        </pc:grpChg>
        <pc:graphicFrameChg chg="add mod">
          <ac:chgData name="hannes kern" userId="74d773b5e066b769" providerId="LiveId" clId="{2CE222AD-2913-4B00-80B1-0D870D9F5D77}" dt="2021-05-15T15:03:23.362" v="408"/>
          <ac:graphicFrameMkLst>
            <pc:docMk/>
            <pc:sldMk cId="1683029962" sldId="257"/>
            <ac:graphicFrameMk id="63" creationId="{E83A1526-2480-4084-A652-17BA56923D05}"/>
          </ac:graphicFrameMkLst>
        </pc:graphicFrameChg>
        <pc:cxnChg chg="add del mod">
          <ac:chgData name="hannes kern" userId="74d773b5e066b769" providerId="LiveId" clId="{2CE222AD-2913-4B00-80B1-0D870D9F5D77}" dt="2021-05-15T14:29:00.413" v="39" actId="21"/>
          <ac:cxnSpMkLst>
            <pc:docMk/>
            <pc:sldMk cId="1683029962" sldId="257"/>
            <ac:cxnSpMk id="3" creationId="{6268C1B1-1590-4EA3-9BFC-93BDB52C8476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5" creationId="{38E2B622-7167-4C76-B825-8158B2CF2BBF}"/>
          </ac:cxnSpMkLst>
        </pc:cxnChg>
        <pc:cxnChg chg="del mod">
          <ac:chgData name="hannes kern" userId="74d773b5e066b769" providerId="LiveId" clId="{2CE222AD-2913-4B00-80B1-0D870D9F5D77}" dt="2021-05-15T14:24:58.696" v="9" actId="478"/>
          <ac:cxnSpMkLst>
            <pc:docMk/>
            <pc:sldMk cId="1683029962" sldId="257"/>
            <ac:cxnSpMk id="9" creationId="{E54C8281-42EE-44DB-AA21-62E6870241D0}"/>
          </ac:cxnSpMkLst>
        </pc:cxnChg>
        <pc:cxnChg chg="add 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0" creationId="{94B8352C-4FC2-4AA7-A786-9ECE29D20439}"/>
          </ac:cxnSpMkLst>
        </pc:cxnChg>
        <pc:cxnChg chg="add 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59" creationId="{8B3CD63B-6471-47D4-957E-71329ABF4C28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18" creationId="{90324102-F828-42F8-9144-40BADC2E0739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20" creationId="{F73B224E-4EBA-46AF-9C31-7D6022F26FCF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22" creationId="{089FD638-F0D0-4F9D-A3DC-99AB002DC06C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24" creationId="{ADA1A9E4-D08C-4898-8E0A-A5DDC929FE0C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26" creationId="{F062DFE2-388C-4B5E-9168-E09C502039F4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28" creationId="{994F1735-8000-4813-8780-5E33520F4F1B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30" creationId="{66E0E382-83CB-4115-B0F3-159F27483F6D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32" creationId="{89583087-F1E6-4EAB-9E54-E58A6FC05AD2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34" creationId="{BAE067EC-2A86-45C9-9378-ECB65B00F9E7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36" creationId="{54177AF7-244C-4466-B9FF-82EAD3AEA014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38" creationId="{04D18E4D-110F-4AA9-8395-CA462805E69A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40" creationId="{F138B2D7-3843-4484-843D-14A1CC520331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42" creationId="{27826870-8164-4C94-A06E-93151A98F312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44" creationId="{FD4EA3BE-4285-4026-AD04-2134CCF65558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46" creationId="{D3E4FAD7-353A-497F-9953-5B5BC3F21A57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48" creationId="{C938B540-0B8B-42A5-A162-CFE845DFE5FF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50" creationId="{6D3C28B0-C1B8-4B68-8AFC-9DE5EC610B3E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52" creationId="{AE2FE53C-3F4D-4547-9764-95D9786C5450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54" creationId="{6EBCF248-6D34-42DD-82CB-75D1D3A0D9EC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56" creationId="{191CE4BF-1961-4273-8D6E-2872EFA709D6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58" creationId="{1B08A55B-9A9D-44D1-89F1-C64FC6BD0A4D}"/>
          </ac:cxnSpMkLst>
        </pc:cxnChg>
        <pc:cxnChg chg="mod">
          <ac:chgData name="hannes kern" userId="74d773b5e066b769" providerId="LiveId" clId="{2CE222AD-2913-4B00-80B1-0D870D9F5D77}" dt="2021-05-15T15:02:10.463" v="396" actId="208"/>
          <ac:cxnSpMkLst>
            <pc:docMk/>
            <pc:sldMk cId="1683029962" sldId="257"/>
            <ac:cxnSpMk id="160" creationId="{BE100BA1-93F5-4170-B8A2-9BBFC2013AD0}"/>
          </ac:cxnSpMkLst>
        </pc:cxnChg>
      </pc:sldChg>
      <pc:sldChg chg="add">
        <pc:chgData name="hannes kern" userId="74d773b5e066b769" providerId="LiveId" clId="{2CE222AD-2913-4B00-80B1-0D870D9F5D77}" dt="2021-05-17T06:46:36.998" v="421"/>
        <pc:sldMkLst>
          <pc:docMk/>
          <pc:sldMk cId="1164237647" sldId="263"/>
        </pc:sldMkLst>
      </pc:sldChg>
      <pc:sldChg chg="addSp modSp add mod">
        <pc:chgData name="hannes kern" userId="74d773b5e066b769" providerId="LiveId" clId="{2CE222AD-2913-4B00-80B1-0D870D9F5D77}" dt="2021-05-21T06:40:07.140" v="473" actId="20577"/>
        <pc:sldMkLst>
          <pc:docMk/>
          <pc:sldMk cId="2244533315" sldId="264"/>
        </pc:sldMkLst>
        <pc:spChg chg="add mod">
          <ac:chgData name="hannes kern" userId="74d773b5e066b769" providerId="LiveId" clId="{2CE222AD-2913-4B00-80B1-0D870D9F5D77}" dt="2021-05-21T06:40:07.140" v="473" actId="20577"/>
          <ac:spMkLst>
            <pc:docMk/>
            <pc:sldMk cId="2244533315" sldId="264"/>
            <ac:spMk id="70" creationId="{2385FA1B-311B-4B84-AA6D-3E3D2E517445}"/>
          </ac:spMkLst>
        </pc:spChg>
        <pc:cxnChg chg="add mod">
          <ac:chgData name="hannes kern" userId="74d773b5e066b769" providerId="LiveId" clId="{2CE222AD-2913-4B00-80B1-0D870D9F5D77}" dt="2021-05-21T06:18:26.696" v="425" actId="1076"/>
          <ac:cxnSpMkLst>
            <pc:docMk/>
            <pc:sldMk cId="2244533315" sldId="264"/>
            <ac:cxnSpMk id="71" creationId="{C5E02FFD-3E99-4301-A0E4-9CD79998250C}"/>
          </ac:cxnSpMkLst>
        </pc:cxnChg>
      </pc:sldChg>
    </pc:docChg>
  </pc:docChgLst>
  <pc:docChgLst>
    <pc:chgData name="Christian Resch" userId="a0339553fcf62f82" providerId="LiveId" clId="{10882683-5BE2-4755-86A9-0638ED3AF2F5}"/>
    <pc:docChg chg="undo custSel modSld">
      <pc:chgData name="Christian Resch" userId="a0339553fcf62f82" providerId="LiveId" clId="{10882683-5BE2-4755-86A9-0638ED3AF2F5}" dt="2021-05-22T18:15:54.668" v="328" actId="20577"/>
      <pc:docMkLst>
        <pc:docMk/>
      </pc:docMkLst>
      <pc:sldChg chg="addSp delSp modSp mod">
        <pc:chgData name="Christian Resch" userId="a0339553fcf62f82" providerId="LiveId" clId="{10882683-5BE2-4755-86A9-0638ED3AF2F5}" dt="2021-05-22T18:15:54.668" v="328" actId="20577"/>
        <pc:sldMkLst>
          <pc:docMk/>
          <pc:sldMk cId="1164237647" sldId="263"/>
        </pc:sldMkLst>
        <pc:spChg chg="mod">
          <ac:chgData name="Christian Resch" userId="a0339553fcf62f82" providerId="LiveId" clId="{10882683-5BE2-4755-86A9-0638ED3AF2F5}" dt="2021-05-22T18:10:11.004" v="284" actId="20577"/>
          <ac:spMkLst>
            <pc:docMk/>
            <pc:sldMk cId="1164237647" sldId="263"/>
            <ac:spMk id="59" creationId="{D74346EE-EB8E-4F6B-B705-D925DC3B7390}"/>
          </ac:spMkLst>
        </pc:spChg>
        <pc:spChg chg="mod">
          <ac:chgData name="Christian Resch" userId="a0339553fcf62f82" providerId="LiveId" clId="{10882683-5BE2-4755-86A9-0638ED3AF2F5}" dt="2021-05-22T18:06:37.308" v="198" actId="20577"/>
          <ac:spMkLst>
            <pc:docMk/>
            <pc:sldMk cId="1164237647" sldId="263"/>
            <ac:spMk id="61" creationId="{D5EE4205-C3A1-40E7-A70A-95763D0CFDF0}"/>
          </ac:spMkLst>
        </pc:spChg>
        <pc:spChg chg="del mod">
          <ac:chgData name="Christian Resch" userId="a0339553fcf62f82" providerId="LiveId" clId="{10882683-5BE2-4755-86A9-0638ED3AF2F5}" dt="2021-05-22T18:01:21.256" v="2" actId="21"/>
          <ac:spMkLst>
            <pc:docMk/>
            <pc:sldMk cId="1164237647" sldId="263"/>
            <ac:spMk id="63" creationId="{CD395876-9DAA-4920-B692-205831361601}"/>
          </ac:spMkLst>
        </pc:spChg>
        <pc:spChg chg="add mod">
          <ac:chgData name="Christian Resch" userId="a0339553fcf62f82" providerId="LiveId" clId="{10882683-5BE2-4755-86A9-0638ED3AF2F5}" dt="2021-05-22T18:15:54.668" v="328" actId="20577"/>
          <ac:spMkLst>
            <pc:docMk/>
            <pc:sldMk cId="1164237647" sldId="263"/>
            <ac:spMk id="65" creationId="{CD8A41CA-164C-40E5-8FE0-94144EF82C9F}"/>
          </ac:spMkLst>
        </pc:spChg>
        <pc:spChg chg="mod">
          <ac:chgData name="Christian Resch" userId="a0339553fcf62f82" providerId="LiveId" clId="{10882683-5BE2-4755-86A9-0638ED3AF2F5}" dt="2021-05-22T18:06:56.874" v="205" actId="404"/>
          <ac:spMkLst>
            <pc:docMk/>
            <pc:sldMk cId="1164237647" sldId="263"/>
            <ac:spMk id="164" creationId="{B96790CF-BA27-4EA4-AA58-8797BCDCCACC}"/>
          </ac:spMkLst>
        </pc:spChg>
        <pc:spChg chg="mod">
          <ac:chgData name="Christian Resch" userId="a0339553fcf62f82" providerId="LiveId" clId="{10882683-5BE2-4755-86A9-0638ED3AF2F5}" dt="2021-05-22T18:07:11.602" v="212" actId="6549"/>
          <ac:spMkLst>
            <pc:docMk/>
            <pc:sldMk cId="1164237647" sldId="263"/>
            <ac:spMk id="166" creationId="{525EB495-0D0C-4F37-97C8-A49C977284CA}"/>
          </ac:spMkLst>
        </pc:spChg>
        <pc:cxnChg chg="del">
          <ac:chgData name="Christian Resch" userId="a0339553fcf62f82" providerId="LiveId" clId="{10882683-5BE2-4755-86A9-0638ED3AF2F5}" dt="2021-05-22T18:01:21.256" v="2" actId="21"/>
          <ac:cxnSpMkLst>
            <pc:docMk/>
            <pc:sldMk cId="1164237647" sldId="263"/>
            <ac:cxnSpMk id="64" creationId="{EDA9B278-B7A5-4461-8806-0CF769F1FDA5}"/>
          </ac:cxnSpMkLst>
        </pc:cxnChg>
        <pc:cxnChg chg="add mod">
          <ac:chgData name="Christian Resch" userId="a0339553fcf62f82" providerId="LiveId" clId="{10882683-5BE2-4755-86A9-0638ED3AF2F5}" dt="2021-05-22T18:07:56.740" v="214" actId="1076"/>
          <ac:cxnSpMkLst>
            <pc:docMk/>
            <pc:sldMk cId="1164237647" sldId="263"/>
            <ac:cxnSpMk id="66" creationId="{5EA97002-B6DD-4801-97D6-3C2E7F7AD544}"/>
          </ac:cxnSpMkLst>
        </pc:cxnChg>
      </pc:sldChg>
      <pc:sldChg chg="addSp delSp modSp mod">
        <pc:chgData name="Christian Resch" userId="a0339553fcf62f82" providerId="LiveId" clId="{10882683-5BE2-4755-86A9-0638ED3AF2F5}" dt="2021-05-22T18:06:25.990" v="190" actId="1038"/>
        <pc:sldMkLst>
          <pc:docMk/>
          <pc:sldMk cId="2244533315" sldId="264"/>
        </pc:sldMkLst>
        <pc:spChg chg="mod">
          <ac:chgData name="Christian Resch" userId="a0339553fcf62f82" providerId="LiveId" clId="{10882683-5BE2-4755-86A9-0638ED3AF2F5}" dt="2021-05-22T18:06:18.600" v="177" actId="1038"/>
          <ac:spMkLst>
            <pc:docMk/>
            <pc:sldMk cId="2244533315" sldId="264"/>
            <ac:spMk id="6" creationId="{8544C39F-D202-49D7-99DE-E1652A386FDC}"/>
          </ac:spMkLst>
        </pc:spChg>
        <pc:spChg chg="del">
          <ac:chgData name="Christian Resch" userId="a0339553fcf62f82" providerId="LiveId" clId="{10882683-5BE2-4755-86A9-0638ED3AF2F5}" dt="2021-05-22T18:05:37.509" v="155" actId="478"/>
          <ac:spMkLst>
            <pc:docMk/>
            <pc:sldMk cId="2244533315" sldId="264"/>
            <ac:spMk id="58" creationId="{4B73C15E-49F0-4056-A518-D7677C5539A2}"/>
          </ac:spMkLst>
        </pc:spChg>
        <pc:spChg chg="mod ord">
          <ac:chgData name="Christian Resch" userId="a0339553fcf62f82" providerId="LiveId" clId="{10882683-5BE2-4755-86A9-0638ED3AF2F5}" dt="2021-05-22T18:02:00.542" v="12" actId="20577"/>
          <ac:spMkLst>
            <pc:docMk/>
            <pc:sldMk cId="2244533315" sldId="264"/>
            <ac:spMk id="60" creationId="{7D28D757-C5FC-4948-A4DF-BC86ACCE15DC}"/>
          </ac:spMkLst>
        </pc:spChg>
        <pc:spChg chg="mod">
          <ac:chgData name="Christian Resch" userId="a0339553fcf62f82" providerId="LiveId" clId="{10882683-5BE2-4755-86A9-0638ED3AF2F5}" dt="2021-05-22T18:03:12.423" v="58" actId="14100"/>
          <ac:spMkLst>
            <pc:docMk/>
            <pc:sldMk cId="2244533315" sldId="264"/>
            <ac:spMk id="64" creationId="{A8741386-193C-440E-B490-4BA25C791FB0}"/>
          </ac:spMkLst>
        </pc:spChg>
        <pc:spChg chg="mod">
          <ac:chgData name="Christian Resch" userId="a0339553fcf62f82" providerId="LiveId" clId="{10882683-5BE2-4755-86A9-0638ED3AF2F5}" dt="2021-05-22T18:06:22.868" v="184" actId="1036"/>
          <ac:spMkLst>
            <pc:docMk/>
            <pc:sldMk cId="2244533315" sldId="264"/>
            <ac:spMk id="66" creationId="{8DBA50FE-505E-440A-8B56-22C325C91E81}"/>
          </ac:spMkLst>
        </pc:spChg>
        <pc:spChg chg="mod">
          <ac:chgData name="Christian Resch" userId="a0339553fcf62f82" providerId="LiveId" clId="{10882683-5BE2-4755-86A9-0638ED3AF2F5}" dt="2021-05-22T18:05:14.414" v="152" actId="404"/>
          <ac:spMkLst>
            <pc:docMk/>
            <pc:sldMk cId="2244533315" sldId="264"/>
            <ac:spMk id="68" creationId="{56A02261-2BFE-4D6D-A542-FEA44F32F4F8}"/>
          </ac:spMkLst>
        </pc:spChg>
        <pc:spChg chg="mod">
          <ac:chgData name="Christian Resch" userId="a0339553fcf62f82" providerId="LiveId" clId="{10882683-5BE2-4755-86A9-0638ED3AF2F5}" dt="2021-05-22T18:03:04.880" v="51" actId="1076"/>
          <ac:spMkLst>
            <pc:docMk/>
            <pc:sldMk cId="2244533315" sldId="264"/>
            <ac:spMk id="70" creationId="{2385FA1B-311B-4B84-AA6D-3E3D2E517445}"/>
          </ac:spMkLst>
        </pc:spChg>
        <pc:spChg chg="add mod">
          <ac:chgData name="Christian Resch" userId="a0339553fcf62f82" providerId="LiveId" clId="{10882683-5BE2-4755-86A9-0638ED3AF2F5}" dt="2021-05-22T18:01:30.930" v="4" actId="1076"/>
          <ac:spMkLst>
            <pc:docMk/>
            <pc:sldMk cId="2244533315" sldId="264"/>
            <ac:spMk id="72" creationId="{5C435924-DBF3-485F-8864-809EBABF8DA1}"/>
          </ac:spMkLst>
        </pc:spChg>
        <pc:spChg chg="add mod">
          <ac:chgData name="Christian Resch" userId="a0339553fcf62f82" providerId="LiveId" clId="{10882683-5BE2-4755-86A9-0638ED3AF2F5}" dt="2021-05-22T18:06:05.403" v="167" actId="1582"/>
          <ac:spMkLst>
            <pc:docMk/>
            <pc:sldMk cId="2244533315" sldId="264"/>
            <ac:spMk id="74" creationId="{D55FC584-F2BE-4811-8271-679E9FD6EAC6}"/>
          </ac:spMkLst>
        </pc:spChg>
        <pc:cxnChg chg="mod">
          <ac:chgData name="Christian Resch" userId="a0339553fcf62f82" providerId="LiveId" clId="{10882683-5BE2-4755-86A9-0638ED3AF2F5}" dt="2021-05-22T18:06:25.990" v="190" actId="1038"/>
          <ac:cxnSpMkLst>
            <pc:docMk/>
            <pc:sldMk cId="2244533315" sldId="264"/>
            <ac:cxnSpMk id="67" creationId="{D156F578-DB14-4CEE-BC96-F63029504382}"/>
          </ac:cxnSpMkLst>
        </pc:cxnChg>
        <pc:cxnChg chg="add mod">
          <ac:chgData name="Christian Resch" userId="a0339553fcf62f82" providerId="LiveId" clId="{10882683-5BE2-4755-86A9-0638ED3AF2F5}" dt="2021-05-22T18:01:47.427" v="6" actId="14100"/>
          <ac:cxnSpMkLst>
            <pc:docMk/>
            <pc:sldMk cId="2244533315" sldId="264"/>
            <ac:cxnSpMk id="73" creationId="{6A9F8DE5-C867-4942-866E-332134A104E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6DA12-1AE1-410A-92E7-87DD1E8C8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755B39-20CD-4CBB-A0A1-7F3BD1448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BAA58C-5F85-4827-969B-1D0600CF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F60BB7-9442-4D96-A71B-8A6A6921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1F0BB-88E3-4283-92DB-B7B42527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99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2320F-54A8-4588-AC5E-1377B614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75677E-0224-471A-95AA-7CE7D1F2C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016A51-DCD4-42EE-930B-CCE69FC3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967CE-12CA-4F99-8D85-4DE28E17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E9B944-D3A1-423F-B782-37B65D2D5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7A00368-3B4E-4A69-87FB-6684D3CE6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B83BDC-9BBB-4C89-9309-C81CE8FE1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4A9FC2-AD93-4037-82C8-4FFB5E04E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857E1-726D-401C-8343-E47F626F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C9191-FA6B-4BF9-B37B-A6FACA0A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1AF49-CF0D-4E55-9C31-57FFDF1C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516B12-2382-4404-9A95-B105713A6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C84ADA-3A4E-43B6-A120-1C0B6F2C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F08626-34B4-4C97-8B7D-C17B2E23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C7325-1A39-4882-A71F-1351CFC0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98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0BFA6-C884-449E-B29F-DA18E460D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B8F6CF-B6A9-4D3D-AE9C-B4C7371FC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C68CD3-EFC2-4C17-9ECB-31BF45A9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833323-2BEA-497A-9A63-882D064D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8E6BEE-B056-4189-9D3F-6FE1783D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4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60AFE-055F-48C8-A525-D66DAC9D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EAD085-BF7A-4103-B113-59318A303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7E695F-D08A-4AD9-A51A-DCB56A8BF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E73FA8-C8A8-4E45-8B45-C8E8548B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2E4DB4-1819-47B9-8B39-57AC400A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DBE25B-F394-4B59-80D0-61023AD5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05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87094-AB55-436B-A53E-53A3CF14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B1ED52-8BF6-4697-853A-CD7143FCE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92B724-BEFE-4F61-9068-F8079DC4D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7742A3-17F7-47D6-B498-0592F4683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3EAB24E-6414-4AE9-B1C5-AEBE487BE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D85CC2-BF07-409E-9482-C2A77E4A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6893AB-654A-4464-B671-1A4D9BDC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C7432B-3C88-4AC3-A5FE-53C303DB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98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ABF0D-7099-4EC9-8081-05DED1DED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FEF332-1DF0-4C05-8024-560FC3A8B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847E8E-741F-45F8-8C7C-1C610F91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EA88F4-CDD3-42F8-820B-AFA6348C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4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04B571-8ADE-48E5-AF82-29D5354E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35BCEA-DD6E-4E83-A759-CA7E2707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10EF2E-94B4-4B1A-B835-145677DF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3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6F8A3-51FE-4C6A-8435-BDAC9D11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A88C5E-5CC2-4E36-8CB8-DA44B9942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BF2277-7F74-4E9D-BAB8-998E6245E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1F3C09-03F5-4D08-A92E-40A17542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B5E6DB-49A6-49AC-9CC0-4F6EAE62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A411DB-A485-44EC-B9DF-A27CF057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4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0EE23-AB28-4AB1-B14A-47A85AB2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50E4D59-F67D-4E4A-A93F-0A945F545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594185-8187-48BC-A0F3-13FEE15A9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85B792-E84D-475D-B8D9-FF4C8C61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76F89C-9A4F-4AA6-A967-DFA88B9B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B97F3E-D7B3-40CC-B78C-997B0908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3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B2B7-024A-4CC2-B0DD-CB0FDFFB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18A1C3-E4AD-4D4D-B916-011F9D252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225715-72D7-4D0C-8A83-75D5DAD6A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6580-1457-4E4F-89D2-04C54CDF6E60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F88F32-DD2F-46DF-8D03-13132178C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D4668-7F3F-4F8B-811B-BDCCF3EED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0D29-235A-4B50-8B89-5A33A02DE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1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ieren 160">
            <a:extLst>
              <a:ext uri="{FF2B5EF4-FFF2-40B4-BE49-F238E27FC236}">
                <a16:creationId xmlns:a16="http://schemas.microsoft.com/office/drawing/2014/main" id="{5FE2D9E7-1E78-4988-878A-ACE0B189ACE5}"/>
              </a:ext>
            </a:extLst>
          </p:cNvPr>
          <p:cNvGrpSpPr/>
          <p:nvPr/>
        </p:nvGrpSpPr>
        <p:grpSpPr>
          <a:xfrm>
            <a:off x="412445" y="3290581"/>
            <a:ext cx="11367110" cy="276838"/>
            <a:chOff x="268454" y="3390553"/>
            <a:chExt cx="11367110" cy="276838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C1338A15-875E-41FF-B94B-9C0E09A7F7EC}"/>
                </a:ext>
              </a:extLst>
            </p:cNvPr>
            <p:cNvGrpSpPr/>
            <p:nvPr/>
          </p:nvGrpSpPr>
          <p:grpSpPr>
            <a:xfrm>
              <a:off x="268454" y="3419913"/>
              <a:ext cx="939561" cy="245378"/>
              <a:chOff x="494950" y="3433194"/>
              <a:chExt cx="939561" cy="245378"/>
            </a:xfrm>
          </p:grpSpPr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38E2B622-7167-4C76-B825-8158B2CF2B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E1F9162-2CD2-4518-8FDB-D899F3F7EED9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01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E54C8281-42EE-44DB-AA21-62E6870241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uppieren 116">
              <a:extLst>
                <a:ext uri="{FF2B5EF4-FFF2-40B4-BE49-F238E27FC236}">
                  <a16:creationId xmlns:a16="http://schemas.microsoft.com/office/drawing/2014/main" id="{5DCD06D7-F289-4C13-B3C8-1525565B7BCA}"/>
                </a:ext>
              </a:extLst>
            </p:cNvPr>
            <p:cNvGrpSpPr/>
            <p:nvPr/>
          </p:nvGrpSpPr>
          <p:grpSpPr>
            <a:xfrm>
              <a:off x="1216413" y="3422013"/>
              <a:ext cx="939561" cy="245378"/>
              <a:chOff x="494950" y="3433194"/>
              <a:chExt cx="939561" cy="245378"/>
            </a:xfrm>
          </p:grpSpPr>
          <p:cxnSp>
            <p:nvCxnSpPr>
              <p:cNvPr id="118" name="Gerader Verbinder 117">
                <a:extLst>
                  <a:ext uri="{FF2B5EF4-FFF2-40B4-BE49-F238E27FC236}">
                    <a16:creationId xmlns:a16="http://schemas.microsoft.com/office/drawing/2014/main" id="{90324102-F828-42F8-9144-40BADC2E07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echteck 118">
                <a:extLst>
                  <a:ext uri="{FF2B5EF4-FFF2-40B4-BE49-F238E27FC236}">
                    <a16:creationId xmlns:a16="http://schemas.microsoft.com/office/drawing/2014/main" id="{4F0EA289-ADE9-4BEF-89D2-9E1BBC970586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02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0" name="Gerader Verbinder 119">
                <a:extLst>
                  <a:ext uri="{FF2B5EF4-FFF2-40B4-BE49-F238E27FC236}">
                    <a16:creationId xmlns:a16="http://schemas.microsoft.com/office/drawing/2014/main" id="{F73B224E-4EBA-46AF-9C31-7D6022F26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uppieren 120">
              <a:extLst>
                <a:ext uri="{FF2B5EF4-FFF2-40B4-BE49-F238E27FC236}">
                  <a16:creationId xmlns:a16="http://schemas.microsoft.com/office/drawing/2014/main" id="{140C35B8-EC59-411B-BAA3-B5A2FD79A66C}"/>
                </a:ext>
              </a:extLst>
            </p:cNvPr>
            <p:cNvGrpSpPr/>
            <p:nvPr/>
          </p:nvGrpSpPr>
          <p:grpSpPr>
            <a:xfrm>
              <a:off x="2164372" y="3419913"/>
              <a:ext cx="939561" cy="245378"/>
              <a:chOff x="494950" y="3433194"/>
              <a:chExt cx="939561" cy="245378"/>
            </a:xfrm>
          </p:grpSpPr>
          <p:cxnSp>
            <p:nvCxnSpPr>
              <p:cNvPr id="122" name="Gerader Verbinder 121">
                <a:extLst>
                  <a:ext uri="{FF2B5EF4-FFF2-40B4-BE49-F238E27FC236}">
                    <a16:creationId xmlns:a16="http://schemas.microsoft.com/office/drawing/2014/main" id="{089FD638-F0D0-4F9D-A3DC-99AB002DC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hteck 122">
                <a:extLst>
                  <a:ext uri="{FF2B5EF4-FFF2-40B4-BE49-F238E27FC236}">
                    <a16:creationId xmlns:a16="http://schemas.microsoft.com/office/drawing/2014/main" id="{22C2F990-8814-45D6-9F56-2897C7B7E0B2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03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Gerader Verbinder 123">
                <a:extLst>
                  <a:ext uri="{FF2B5EF4-FFF2-40B4-BE49-F238E27FC236}">
                    <a16:creationId xmlns:a16="http://schemas.microsoft.com/office/drawing/2014/main" id="{ADA1A9E4-D08C-4898-8E0A-A5DDC929FE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uppieren 124">
              <a:extLst>
                <a:ext uri="{FF2B5EF4-FFF2-40B4-BE49-F238E27FC236}">
                  <a16:creationId xmlns:a16="http://schemas.microsoft.com/office/drawing/2014/main" id="{8BA2552D-74E7-4FEB-BD83-36DDC11C3356}"/>
                </a:ext>
              </a:extLst>
            </p:cNvPr>
            <p:cNvGrpSpPr/>
            <p:nvPr/>
          </p:nvGrpSpPr>
          <p:grpSpPr>
            <a:xfrm>
              <a:off x="3112331" y="3412573"/>
              <a:ext cx="939561" cy="245378"/>
              <a:chOff x="494950" y="3433194"/>
              <a:chExt cx="939561" cy="245378"/>
            </a:xfrm>
          </p:grpSpPr>
          <p:cxnSp>
            <p:nvCxnSpPr>
              <p:cNvPr id="126" name="Gerader Verbinder 125">
                <a:extLst>
                  <a:ext uri="{FF2B5EF4-FFF2-40B4-BE49-F238E27FC236}">
                    <a16:creationId xmlns:a16="http://schemas.microsoft.com/office/drawing/2014/main" id="{F062DFE2-388C-4B5E-9168-E09C502039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echteck 126">
                <a:extLst>
                  <a:ext uri="{FF2B5EF4-FFF2-40B4-BE49-F238E27FC236}">
                    <a16:creationId xmlns:a16="http://schemas.microsoft.com/office/drawing/2014/main" id="{AFB86183-ED42-4789-81B2-2F8A9ABECB3B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04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8" name="Gerader Verbinder 127">
                <a:extLst>
                  <a:ext uri="{FF2B5EF4-FFF2-40B4-BE49-F238E27FC236}">
                    <a16:creationId xmlns:a16="http://schemas.microsoft.com/office/drawing/2014/main" id="{994F1735-8000-4813-8780-5E33520F4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uppieren 128">
              <a:extLst>
                <a:ext uri="{FF2B5EF4-FFF2-40B4-BE49-F238E27FC236}">
                  <a16:creationId xmlns:a16="http://schemas.microsoft.com/office/drawing/2014/main" id="{A5C3F476-7AF6-4E76-A26B-51CA2B802F19}"/>
                </a:ext>
              </a:extLst>
            </p:cNvPr>
            <p:cNvGrpSpPr/>
            <p:nvPr/>
          </p:nvGrpSpPr>
          <p:grpSpPr>
            <a:xfrm>
              <a:off x="4060290" y="3412573"/>
              <a:ext cx="939561" cy="245378"/>
              <a:chOff x="494950" y="3433194"/>
              <a:chExt cx="939561" cy="245378"/>
            </a:xfrm>
          </p:grpSpPr>
          <p:cxnSp>
            <p:nvCxnSpPr>
              <p:cNvPr id="130" name="Gerader Verbinder 129">
                <a:extLst>
                  <a:ext uri="{FF2B5EF4-FFF2-40B4-BE49-F238E27FC236}">
                    <a16:creationId xmlns:a16="http://schemas.microsoft.com/office/drawing/2014/main" id="{66E0E382-83CB-4115-B0F3-159F27483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Rechteck 130">
                <a:extLst>
                  <a:ext uri="{FF2B5EF4-FFF2-40B4-BE49-F238E27FC236}">
                    <a16:creationId xmlns:a16="http://schemas.microsoft.com/office/drawing/2014/main" id="{52A74949-D91E-47E0-B2CB-26C2CB6C944B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05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2" name="Gerader Verbinder 131">
                <a:extLst>
                  <a:ext uri="{FF2B5EF4-FFF2-40B4-BE49-F238E27FC236}">
                    <a16:creationId xmlns:a16="http://schemas.microsoft.com/office/drawing/2014/main" id="{89583087-F1E6-4EAB-9E54-E58A6FC05A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uppieren 132">
              <a:extLst>
                <a:ext uri="{FF2B5EF4-FFF2-40B4-BE49-F238E27FC236}">
                  <a16:creationId xmlns:a16="http://schemas.microsoft.com/office/drawing/2014/main" id="{709DECF2-A468-4E66-8B79-F7F1A284D553}"/>
                </a:ext>
              </a:extLst>
            </p:cNvPr>
            <p:cNvGrpSpPr/>
            <p:nvPr/>
          </p:nvGrpSpPr>
          <p:grpSpPr>
            <a:xfrm>
              <a:off x="5008249" y="3414673"/>
              <a:ext cx="939561" cy="245378"/>
              <a:chOff x="494950" y="3433194"/>
              <a:chExt cx="939561" cy="245378"/>
            </a:xfrm>
          </p:grpSpPr>
          <p:cxnSp>
            <p:nvCxnSpPr>
              <p:cNvPr id="134" name="Gerader Verbinder 133">
                <a:extLst>
                  <a:ext uri="{FF2B5EF4-FFF2-40B4-BE49-F238E27FC236}">
                    <a16:creationId xmlns:a16="http://schemas.microsoft.com/office/drawing/2014/main" id="{BAE067EC-2A86-45C9-9378-ECB65B00F9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Rechteck 134">
                <a:extLst>
                  <a:ext uri="{FF2B5EF4-FFF2-40B4-BE49-F238E27FC236}">
                    <a16:creationId xmlns:a16="http://schemas.microsoft.com/office/drawing/2014/main" id="{1984D5D9-41DB-40B1-B0FB-41E08110BA55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06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6" name="Gerader Verbinder 135">
                <a:extLst>
                  <a:ext uri="{FF2B5EF4-FFF2-40B4-BE49-F238E27FC236}">
                    <a16:creationId xmlns:a16="http://schemas.microsoft.com/office/drawing/2014/main" id="{54177AF7-244C-4466-B9FF-82EAD3AEA0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uppieren 136">
              <a:extLst>
                <a:ext uri="{FF2B5EF4-FFF2-40B4-BE49-F238E27FC236}">
                  <a16:creationId xmlns:a16="http://schemas.microsoft.com/office/drawing/2014/main" id="{7E797DE6-C1D4-4302-8B4C-8275A8EEFEF2}"/>
                </a:ext>
              </a:extLst>
            </p:cNvPr>
            <p:cNvGrpSpPr/>
            <p:nvPr/>
          </p:nvGrpSpPr>
          <p:grpSpPr>
            <a:xfrm>
              <a:off x="5956208" y="3412573"/>
              <a:ext cx="939561" cy="245378"/>
              <a:chOff x="494950" y="3433194"/>
              <a:chExt cx="939561" cy="245378"/>
            </a:xfrm>
          </p:grpSpPr>
          <p:cxnSp>
            <p:nvCxnSpPr>
              <p:cNvPr id="138" name="Gerader Verbinder 137">
                <a:extLst>
                  <a:ext uri="{FF2B5EF4-FFF2-40B4-BE49-F238E27FC236}">
                    <a16:creationId xmlns:a16="http://schemas.microsoft.com/office/drawing/2014/main" id="{04D18E4D-110F-4AA9-8395-CA462805E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Rechteck 138">
                <a:extLst>
                  <a:ext uri="{FF2B5EF4-FFF2-40B4-BE49-F238E27FC236}">
                    <a16:creationId xmlns:a16="http://schemas.microsoft.com/office/drawing/2014/main" id="{B85624BA-CFC8-429A-B2AA-9D3034318376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07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0" name="Gerader Verbinder 139">
                <a:extLst>
                  <a:ext uri="{FF2B5EF4-FFF2-40B4-BE49-F238E27FC236}">
                    <a16:creationId xmlns:a16="http://schemas.microsoft.com/office/drawing/2014/main" id="{F138B2D7-3843-4484-843D-14A1CC5203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uppieren 140">
              <a:extLst>
                <a:ext uri="{FF2B5EF4-FFF2-40B4-BE49-F238E27FC236}">
                  <a16:creationId xmlns:a16="http://schemas.microsoft.com/office/drawing/2014/main" id="{5C35A4A1-DABA-4C45-B606-F1EEA5D9B5E2}"/>
                </a:ext>
              </a:extLst>
            </p:cNvPr>
            <p:cNvGrpSpPr/>
            <p:nvPr/>
          </p:nvGrpSpPr>
          <p:grpSpPr>
            <a:xfrm>
              <a:off x="6904167" y="3405233"/>
              <a:ext cx="939561" cy="245378"/>
              <a:chOff x="494950" y="3433194"/>
              <a:chExt cx="939561" cy="245378"/>
            </a:xfrm>
          </p:grpSpPr>
          <p:cxnSp>
            <p:nvCxnSpPr>
              <p:cNvPr id="142" name="Gerader Verbinder 141">
                <a:extLst>
                  <a:ext uri="{FF2B5EF4-FFF2-40B4-BE49-F238E27FC236}">
                    <a16:creationId xmlns:a16="http://schemas.microsoft.com/office/drawing/2014/main" id="{27826870-8164-4C94-A06E-93151A98F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echteck 142">
                <a:extLst>
                  <a:ext uri="{FF2B5EF4-FFF2-40B4-BE49-F238E27FC236}">
                    <a16:creationId xmlns:a16="http://schemas.microsoft.com/office/drawing/2014/main" id="{1C5CAEFF-1778-4C65-97BC-C864420EBFFB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08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4" name="Gerader Verbinder 143">
                <a:extLst>
                  <a:ext uri="{FF2B5EF4-FFF2-40B4-BE49-F238E27FC236}">
                    <a16:creationId xmlns:a16="http://schemas.microsoft.com/office/drawing/2014/main" id="{FD4EA3BE-4285-4026-AD04-2134CCF655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uppieren 144">
              <a:extLst>
                <a:ext uri="{FF2B5EF4-FFF2-40B4-BE49-F238E27FC236}">
                  <a16:creationId xmlns:a16="http://schemas.microsoft.com/office/drawing/2014/main" id="{77BDB1DC-D389-4D42-B287-B56633D670F0}"/>
                </a:ext>
              </a:extLst>
            </p:cNvPr>
            <p:cNvGrpSpPr/>
            <p:nvPr/>
          </p:nvGrpSpPr>
          <p:grpSpPr>
            <a:xfrm>
              <a:off x="7852126" y="3397893"/>
              <a:ext cx="939561" cy="245378"/>
              <a:chOff x="494950" y="3433194"/>
              <a:chExt cx="939561" cy="245378"/>
            </a:xfrm>
          </p:grpSpPr>
          <p:cxnSp>
            <p:nvCxnSpPr>
              <p:cNvPr id="146" name="Gerader Verbinder 145">
                <a:extLst>
                  <a:ext uri="{FF2B5EF4-FFF2-40B4-BE49-F238E27FC236}">
                    <a16:creationId xmlns:a16="http://schemas.microsoft.com/office/drawing/2014/main" id="{D3E4FAD7-353A-497F-9953-5B5BC3F21A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Rechteck 146">
                <a:extLst>
                  <a:ext uri="{FF2B5EF4-FFF2-40B4-BE49-F238E27FC236}">
                    <a16:creationId xmlns:a16="http://schemas.microsoft.com/office/drawing/2014/main" id="{781D8AD2-5EC8-4ECD-A7E3-1EF4AA552BED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09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Gerader Verbinder 147">
                <a:extLst>
                  <a:ext uri="{FF2B5EF4-FFF2-40B4-BE49-F238E27FC236}">
                    <a16:creationId xmlns:a16="http://schemas.microsoft.com/office/drawing/2014/main" id="{C938B540-0B8B-42A5-A162-CFE845DFE5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uppieren 148">
              <a:extLst>
                <a:ext uri="{FF2B5EF4-FFF2-40B4-BE49-F238E27FC236}">
                  <a16:creationId xmlns:a16="http://schemas.microsoft.com/office/drawing/2014/main" id="{4EA4083B-692B-4753-A979-738DF7D2B947}"/>
                </a:ext>
              </a:extLst>
            </p:cNvPr>
            <p:cNvGrpSpPr/>
            <p:nvPr/>
          </p:nvGrpSpPr>
          <p:grpSpPr>
            <a:xfrm>
              <a:off x="8800085" y="3399993"/>
              <a:ext cx="939561" cy="245378"/>
              <a:chOff x="494950" y="3433194"/>
              <a:chExt cx="939561" cy="245378"/>
            </a:xfrm>
          </p:grpSpPr>
          <p:cxnSp>
            <p:nvCxnSpPr>
              <p:cNvPr id="150" name="Gerader Verbinder 149">
                <a:extLst>
                  <a:ext uri="{FF2B5EF4-FFF2-40B4-BE49-F238E27FC236}">
                    <a16:creationId xmlns:a16="http://schemas.microsoft.com/office/drawing/2014/main" id="{6D3C28B0-C1B8-4B68-8AFC-9DE5EC610B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Rechteck 150">
                <a:extLst>
                  <a:ext uri="{FF2B5EF4-FFF2-40B4-BE49-F238E27FC236}">
                    <a16:creationId xmlns:a16="http://schemas.microsoft.com/office/drawing/2014/main" id="{86B4972A-5C1F-49A8-BD9E-CC46C3BFE834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10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2" name="Gerader Verbinder 151">
                <a:extLst>
                  <a:ext uri="{FF2B5EF4-FFF2-40B4-BE49-F238E27FC236}">
                    <a16:creationId xmlns:a16="http://schemas.microsoft.com/office/drawing/2014/main" id="{AE2FE53C-3F4D-4547-9764-95D9786C54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uppieren 152">
              <a:extLst>
                <a:ext uri="{FF2B5EF4-FFF2-40B4-BE49-F238E27FC236}">
                  <a16:creationId xmlns:a16="http://schemas.microsoft.com/office/drawing/2014/main" id="{75FE4E1E-86F4-45C3-9A2D-3478D0FA35A2}"/>
                </a:ext>
              </a:extLst>
            </p:cNvPr>
            <p:cNvGrpSpPr/>
            <p:nvPr/>
          </p:nvGrpSpPr>
          <p:grpSpPr>
            <a:xfrm>
              <a:off x="9748044" y="3397893"/>
              <a:ext cx="939561" cy="245378"/>
              <a:chOff x="494950" y="3433194"/>
              <a:chExt cx="939561" cy="245378"/>
            </a:xfrm>
          </p:grpSpPr>
          <p:cxnSp>
            <p:nvCxnSpPr>
              <p:cNvPr id="154" name="Gerader Verbinder 153">
                <a:extLst>
                  <a:ext uri="{FF2B5EF4-FFF2-40B4-BE49-F238E27FC236}">
                    <a16:creationId xmlns:a16="http://schemas.microsoft.com/office/drawing/2014/main" id="{6EBCF248-6D34-42DD-82CB-75D1D3A0D9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Rechteck 154">
                <a:extLst>
                  <a:ext uri="{FF2B5EF4-FFF2-40B4-BE49-F238E27FC236}">
                    <a16:creationId xmlns:a16="http://schemas.microsoft.com/office/drawing/2014/main" id="{3CCA09CE-BB4D-4005-A4B2-47EFCE8D33B8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11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6" name="Gerader Verbinder 155">
                <a:extLst>
                  <a:ext uri="{FF2B5EF4-FFF2-40B4-BE49-F238E27FC236}">
                    <a16:creationId xmlns:a16="http://schemas.microsoft.com/office/drawing/2014/main" id="{191CE4BF-1961-4273-8D6E-2872EFA709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ieren 156">
              <a:extLst>
                <a:ext uri="{FF2B5EF4-FFF2-40B4-BE49-F238E27FC236}">
                  <a16:creationId xmlns:a16="http://schemas.microsoft.com/office/drawing/2014/main" id="{08403A0C-725D-4B2E-82DA-386C93D22E5D}"/>
                </a:ext>
              </a:extLst>
            </p:cNvPr>
            <p:cNvGrpSpPr/>
            <p:nvPr/>
          </p:nvGrpSpPr>
          <p:grpSpPr>
            <a:xfrm>
              <a:off x="10696003" y="3390553"/>
              <a:ext cx="939561" cy="245378"/>
              <a:chOff x="494950" y="3433194"/>
              <a:chExt cx="939561" cy="245378"/>
            </a:xfrm>
          </p:grpSpPr>
          <p:cxnSp>
            <p:nvCxnSpPr>
              <p:cNvPr id="158" name="Gerader Verbinder 157">
                <a:extLst>
                  <a:ext uri="{FF2B5EF4-FFF2-40B4-BE49-F238E27FC236}">
                    <a16:creationId xmlns:a16="http://schemas.microsoft.com/office/drawing/2014/main" id="{1B08A55B-9A9D-44D1-89F1-C64FC6BD0A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548543"/>
                <a:ext cx="939561" cy="0"/>
              </a:xfrm>
              <a:prstGeom prst="line">
                <a:avLst/>
              </a:prstGeom>
              <a:ln w="38100">
                <a:solidFill>
                  <a:srgbClr val="263D9A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Rechteck 158">
                <a:extLst>
                  <a:ext uri="{FF2B5EF4-FFF2-40B4-BE49-F238E27FC236}">
                    <a16:creationId xmlns:a16="http://schemas.microsoft.com/office/drawing/2014/main" id="{11CB3DFA-6641-4283-AE57-59E429A1FB6D}"/>
                  </a:ext>
                </a:extLst>
              </p:cNvPr>
              <p:cNvSpPr/>
              <p:nvPr/>
            </p:nvSpPr>
            <p:spPr>
              <a:xfrm>
                <a:off x="742425" y="3433194"/>
                <a:ext cx="444615" cy="2453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263D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12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0" name="Gerader Verbinder 159">
                <a:extLst>
                  <a:ext uri="{FF2B5EF4-FFF2-40B4-BE49-F238E27FC236}">
                    <a16:creationId xmlns:a16="http://schemas.microsoft.com/office/drawing/2014/main" id="{BE100BA1-93F5-4170-B8A2-9BBFC2013A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50" y="3457662"/>
                <a:ext cx="0" cy="183160"/>
              </a:xfrm>
              <a:prstGeom prst="line">
                <a:avLst/>
              </a:prstGeom>
              <a:ln w="38100">
                <a:solidFill>
                  <a:srgbClr val="263D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3" name="Textfeld 162">
            <a:extLst>
              <a:ext uri="{FF2B5EF4-FFF2-40B4-BE49-F238E27FC236}">
                <a16:creationId xmlns:a16="http://schemas.microsoft.com/office/drawing/2014/main" id="{F204D3D1-178E-41E3-B86F-3C2F4E25096B}"/>
              </a:ext>
            </a:extLst>
          </p:cNvPr>
          <p:cNvSpPr txBox="1"/>
          <p:nvPr/>
        </p:nvSpPr>
        <p:spPr>
          <a:xfrm>
            <a:off x="5061610" y="0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>
                <a:solidFill>
                  <a:srgbClr val="263D9A"/>
                </a:solidFill>
              </a:rPr>
              <a:t>2022</a:t>
            </a:r>
            <a:endParaRPr lang="en-GB" sz="3600" b="1" dirty="0">
              <a:solidFill>
                <a:srgbClr val="263D9A"/>
              </a:solidFill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B96790CF-BA27-4EA4-AA58-8797BCDCCACC}"/>
              </a:ext>
            </a:extLst>
          </p:cNvPr>
          <p:cNvSpPr/>
          <p:nvPr/>
        </p:nvSpPr>
        <p:spPr>
          <a:xfrm>
            <a:off x="5752959" y="1726733"/>
            <a:ext cx="1025650" cy="868932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Initial </a:t>
            </a:r>
            <a:r>
              <a:rPr lang="de-DE" sz="1200" b="1" dirty="0" err="1">
                <a:solidFill>
                  <a:srgbClr val="F17E00"/>
                </a:solidFill>
              </a:rPr>
              <a:t>Planning</a:t>
            </a:r>
            <a:r>
              <a:rPr lang="de-DE" sz="1200" b="1" dirty="0">
                <a:solidFill>
                  <a:srgbClr val="F17E00"/>
                </a:solidFill>
              </a:rPr>
              <a:t> Conference</a:t>
            </a:r>
          </a:p>
          <a:p>
            <a:pPr algn="ctr"/>
            <a:r>
              <a:rPr lang="de-DE" sz="1200" b="1" dirty="0">
                <a:solidFill>
                  <a:srgbClr val="F17E00"/>
                </a:solidFill>
              </a:rPr>
              <a:t>(Linz)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165" name="Gerade Verbindung mit Pfeil 164">
            <a:extLst>
              <a:ext uri="{FF2B5EF4-FFF2-40B4-BE49-F238E27FC236}">
                <a16:creationId xmlns:a16="http://schemas.microsoft.com/office/drawing/2014/main" id="{35BE4127-7272-491F-B1C1-5581BDE71D18}"/>
              </a:ext>
            </a:extLst>
          </p:cNvPr>
          <p:cNvCxnSpPr>
            <a:cxnSpLocks/>
          </p:cNvCxnSpPr>
          <p:nvPr/>
        </p:nvCxnSpPr>
        <p:spPr>
          <a:xfrm flipH="1" flipV="1">
            <a:off x="6231138" y="2634075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hteck 165">
            <a:extLst>
              <a:ext uri="{FF2B5EF4-FFF2-40B4-BE49-F238E27FC236}">
                <a16:creationId xmlns:a16="http://schemas.microsoft.com/office/drawing/2014/main" id="{525EB495-0D0C-4F37-97C8-A49C977284CA}"/>
              </a:ext>
            </a:extLst>
          </p:cNvPr>
          <p:cNvSpPr/>
          <p:nvPr/>
        </p:nvSpPr>
        <p:spPr>
          <a:xfrm>
            <a:off x="7891257" y="1753763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17E00"/>
                </a:solidFill>
              </a:rPr>
              <a:t>NATECH Workshop</a:t>
            </a:r>
          </a:p>
          <a:p>
            <a:pPr algn="ctr"/>
            <a:r>
              <a:rPr lang="de-DE" sz="1200" b="1" dirty="0">
                <a:solidFill>
                  <a:srgbClr val="F17E00"/>
                </a:solidFill>
              </a:rPr>
              <a:t>(Attersee)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167" name="Gerade Verbindung mit Pfeil 166">
            <a:extLst>
              <a:ext uri="{FF2B5EF4-FFF2-40B4-BE49-F238E27FC236}">
                <a16:creationId xmlns:a16="http://schemas.microsoft.com/office/drawing/2014/main" id="{442633DF-CBA4-4B22-A52B-0CFF3D29DAEF}"/>
              </a:ext>
            </a:extLst>
          </p:cNvPr>
          <p:cNvCxnSpPr>
            <a:cxnSpLocks/>
          </p:cNvCxnSpPr>
          <p:nvPr/>
        </p:nvCxnSpPr>
        <p:spPr>
          <a:xfrm flipH="1" flipV="1">
            <a:off x="8352640" y="2566603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Pfeil: nach links und rechts 167">
            <a:extLst>
              <a:ext uri="{FF2B5EF4-FFF2-40B4-BE49-F238E27FC236}">
                <a16:creationId xmlns:a16="http://schemas.microsoft.com/office/drawing/2014/main" id="{C4F05837-876F-493B-A9B4-C4AE6FB88555}"/>
              </a:ext>
            </a:extLst>
          </p:cNvPr>
          <p:cNvSpPr/>
          <p:nvPr/>
        </p:nvSpPr>
        <p:spPr>
          <a:xfrm>
            <a:off x="412446" y="5979936"/>
            <a:ext cx="3783438" cy="634687"/>
          </a:xfrm>
          <a:prstGeom prst="leftRightArrow">
            <a:avLst/>
          </a:prstGeom>
          <a:solidFill>
            <a:srgbClr val="263D9A"/>
          </a:solidFill>
          <a:ln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Design Stage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71" name="Pfeil: nach links 170">
            <a:extLst>
              <a:ext uri="{FF2B5EF4-FFF2-40B4-BE49-F238E27FC236}">
                <a16:creationId xmlns:a16="http://schemas.microsoft.com/office/drawing/2014/main" id="{51412F65-34B1-4D09-9E2D-EB6972F8A36E}"/>
              </a:ext>
            </a:extLst>
          </p:cNvPr>
          <p:cNvSpPr/>
          <p:nvPr/>
        </p:nvSpPr>
        <p:spPr>
          <a:xfrm>
            <a:off x="4204281" y="5978241"/>
            <a:ext cx="7987719" cy="634687"/>
          </a:xfrm>
          <a:prstGeom prst="leftArrow">
            <a:avLst/>
          </a:prstGeom>
          <a:solidFill>
            <a:srgbClr val="263D9A"/>
          </a:solidFill>
          <a:ln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F17E00"/>
                </a:solidFill>
              </a:rPr>
              <a:t>Planning</a:t>
            </a:r>
            <a:r>
              <a:rPr lang="de-DE" b="1" dirty="0">
                <a:solidFill>
                  <a:srgbClr val="F17E00"/>
                </a:solidFill>
              </a:rPr>
              <a:t> Stage</a:t>
            </a:r>
            <a:endParaRPr lang="en-GB" b="1" dirty="0">
              <a:solidFill>
                <a:srgbClr val="F17E00"/>
              </a:solidFill>
            </a:endParaRPr>
          </a:p>
        </p:txBody>
      </p:sp>
      <p:graphicFrame>
        <p:nvGraphicFramePr>
          <p:cNvPr id="173" name="Objekt 172">
            <a:extLst>
              <a:ext uri="{FF2B5EF4-FFF2-40B4-BE49-F238E27FC236}">
                <a16:creationId xmlns:a16="http://schemas.microsoft.com/office/drawing/2014/main" id="{30E55F3E-D84C-4A93-ACD6-9A8BF49F77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69728" y="109875"/>
          <a:ext cx="2340532" cy="42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261011" imgH="958589" progId="CorelDraw.Graphic.21">
                  <p:embed/>
                </p:oleObj>
              </mc:Choice>
              <mc:Fallback>
                <p:oleObj name="CorelDRAW" r:id="rId2" imgW="5261011" imgH="958589" progId="CorelDraw.Graphic.21">
                  <p:embed/>
                  <p:pic>
                    <p:nvPicPr>
                      <p:cNvPr id="173" name="Objekt 172">
                        <a:extLst>
                          <a:ext uri="{FF2B5EF4-FFF2-40B4-BE49-F238E27FC236}">
                            <a16:creationId xmlns:a16="http://schemas.microsoft.com/office/drawing/2014/main" id="{30E55F3E-D84C-4A93-ACD6-9A8BF49F77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669728" y="109875"/>
                        <a:ext cx="2340532" cy="426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hteck 58">
            <a:extLst>
              <a:ext uri="{FF2B5EF4-FFF2-40B4-BE49-F238E27FC236}">
                <a16:creationId xmlns:a16="http://schemas.microsoft.com/office/drawing/2014/main" id="{D74346EE-EB8E-4F6B-B705-D925DC3B7390}"/>
              </a:ext>
            </a:extLst>
          </p:cNvPr>
          <p:cNvSpPr/>
          <p:nvPr/>
        </p:nvSpPr>
        <p:spPr>
          <a:xfrm>
            <a:off x="4561726" y="1821236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rgbClr val="F17E00"/>
                </a:solidFill>
              </a:rPr>
              <a:t>Visit</a:t>
            </a:r>
            <a:r>
              <a:rPr lang="de-DE" sz="1400" b="1" dirty="0">
                <a:solidFill>
                  <a:srgbClr val="F17E00"/>
                </a:solidFill>
              </a:rPr>
              <a:t> </a:t>
            </a:r>
            <a:r>
              <a:rPr lang="de-DE" sz="1200" b="1" dirty="0">
                <a:solidFill>
                  <a:srgbClr val="F17E00"/>
                </a:solidFill>
              </a:rPr>
              <a:t>DOMINO22 FRANCE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C0AAA04F-C891-4D45-8200-EA07CB37E817}"/>
              </a:ext>
            </a:extLst>
          </p:cNvPr>
          <p:cNvCxnSpPr>
            <a:cxnSpLocks/>
          </p:cNvCxnSpPr>
          <p:nvPr/>
        </p:nvCxnSpPr>
        <p:spPr>
          <a:xfrm flipH="1" flipV="1">
            <a:off x="5023109" y="2634076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D5EE4205-C3A1-40E7-A70A-95763D0CFDF0}"/>
              </a:ext>
            </a:extLst>
          </p:cNvPr>
          <p:cNvSpPr/>
          <p:nvPr/>
        </p:nvSpPr>
        <p:spPr>
          <a:xfrm>
            <a:off x="412445" y="1778857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Kick Off Meeting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765D2780-4982-46B8-BA9F-FE8982A00464}"/>
              </a:ext>
            </a:extLst>
          </p:cNvPr>
          <p:cNvCxnSpPr>
            <a:cxnSpLocks/>
          </p:cNvCxnSpPr>
          <p:nvPr/>
        </p:nvCxnSpPr>
        <p:spPr>
          <a:xfrm flipH="1" flipV="1">
            <a:off x="873828" y="2591697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hteck 165">
            <a:extLst>
              <a:ext uri="{FF2B5EF4-FFF2-40B4-BE49-F238E27FC236}">
                <a16:creationId xmlns:a16="http://schemas.microsoft.com/office/drawing/2014/main" id="{CD8A41CA-164C-40E5-8FE0-94144EF82C9F}"/>
              </a:ext>
            </a:extLst>
          </p:cNvPr>
          <p:cNvSpPr/>
          <p:nvPr/>
        </p:nvSpPr>
        <p:spPr>
          <a:xfrm>
            <a:off x="3523834" y="1726734"/>
            <a:ext cx="939561" cy="868932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CBRN Technology Workshop</a:t>
            </a:r>
          </a:p>
          <a:p>
            <a:pPr algn="ctr"/>
            <a:r>
              <a:rPr lang="de-DE" sz="800" b="1" dirty="0">
                <a:solidFill>
                  <a:srgbClr val="F17E00"/>
                </a:solidFill>
              </a:rPr>
              <a:t>(Ars Electronica Linz)</a:t>
            </a:r>
            <a:endParaRPr lang="en-GB" sz="800" b="1" dirty="0">
              <a:solidFill>
                <a:srgbClr val="F17E00"/>
              </a:solidFill>
            </a:endParaRPr>
          </a:p>
        </p:txBody>
      </p:sp>
      <p:cxnSp>
        <p:nvCxnSpPr>
          <p:cNvPr id="66" name="Gerade Verbindung mit Pfeil 166">
            <a:extLst>
              <a:ext uri="{FF2B5EF4-FFF2-40B4-BE49-F238E27FC236}">
                <a16:creationId xmlns:a16="http://schemas.microsoft.com/office/drawing/2014/main" id="{5EA97002-B6DD-4801-97D6-3C2E7F7AD544}"/>
              </a:ext>
            </a:extLst>
          </p:cNvPr>
          <p:cNvCxnSpPr>
            <a:cxnSpLocks/>
          </p:cNvCxnSpPr>
          <p:nvPr/>
        </p:nvCxnSpPr>
        <p:spPr>
          <a:xfrm flipH="1" flipV="1">
            <a:off x="3985217" y="2634076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23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1338A15-875E-41FF-B94B-9C0E09A7F7EC}"/>
              </a:ext>
            </a:extLst>
          </p:cNvPr>
          <p:cNvGrpSpPr/>
          <p:nvPr/>
        </p:nvGrpSpPr>
        <p:grpSpPr>
          <a:xfrm>
            <a:off x="412445" y="3319941"/>
            <a:ext cx="939561" cy="245378"/>
            <a:chOff x="494950" y="3433194"/>
            <a:chExt cx="939561" cy="245378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38E2B622-7167-4C76-B825-8158B2CF2BBF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E1F9162-2CD2-4518-8FDB-D899F3F7EED9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01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pieren 116">
            <a:extLst>
              <a:ext uri="{FF2B5EF4-FFF2-40B4-BE49-F238E27FC236}">
                <a16:creationId xmlns:a16="http://schemas.microsoft.com/office/drawing/2014/main" id="{5DCD06D7-F289-4C13-B3C8-1525565B7BCA}"/>
              </a:ext>
            </a:extLst>
          </p:cNvPr>
          <p:cNvGrpSpPr/>
          <p:nvPr/>
        </p:nvGrpSpPr>
        <p:grpSpPr>
          <a:xfrm>
            <a:off x="1360404" y="3322041"/>
            <a:ext cx="939561" cy="245378"/>
            <a:chOff x="494950" y="3433194"/>
            <a:chExt cx="939561" cy="245378"/>
          </a:xfrm>
        </p:grpSpPr>
        <p:cxnSp>
          <p:nvCxnSpPr>
            <p:cNvPr id="118" name="Gerader Verbinder 117">
              <a:extLst>
                <a:ext uri="{FF2B5EF4-FFF2-40B4-BE49-F238E27FC236}">
                  <a16:creationId xmlns:a16="http://schemas.microsoft.com/office/drawing/2014/main" id="{90324102-F828-42F8-9144-40BADC2E0739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hteck 118">
              <a:extLst>
                <a:ext uri="{FF2B5EF4-FFF2-40B4-BE49-F238E27FC236}">
                  <a16:creationId xmlns:a16="http://schemas.microsoft.com/office/drawing/2014/main" id="{4F0EA289-ADE9-4BEF-89D2-9E1BBC970586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02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20" name="Gerader Verbinder 119">
              <a:extLst>
                <a:ext uri="{FF2B5EF4-FFF2-40B4-BE49-F238E27FC236}">
                  <a16:creationId xmlns:a16="http://schemas.microsoft.com/office/drawing/2014/main" id="{F73B224E-4EBA-46AF-9C31-7D6022F26FCF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140C35B8-EC59-411B-BAA3-B5A2FD79A66C}"/>
              </a:ext>
            </a:extLst>
          </p:cNvPr>
          <p:cNvGrpSpPr/>
          <p:nvPr/>
        </p:nvGrpSpPr>
        <p:grpSpPr>
          <a:xfrm>
            <a:off x="2308363" y="3319941"/>
            <a:ext cx="939561" cy="245378"/>
            <a:chOff x="494950" y="3433194"/>
            <a:chExt cx="939561" cy="245378"/>
          </a:xfrm>
        </p:grpSpPr>
        <p:cxnSp>
          <p:nvCxnSpPr>
            <p:cNvPr id="122" name="Gerader Verbinder 121">
              <a:extLst>
                <a:ext uri="{FF2B5EF4-FFF2-40B4-BE49-F238E27FC236}">
                  <a16:creationId xmlns:a16="http://schemas.microsoft.com/office/drawing/2014/main" id="{089FD638-F0D0-4F9D-A3DC-99AB002DC06C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hteck 122">
              <a:extLst>
                <a:ext uri="{FF2B5EF4-FFF2-40B4-BE49-F238E27FC236}">
                  <a16:creationId xmlns:a16="http://schemas.microsoft.com/office/drawing/2014/main" id="{22C2F990-8814-45D6-9F56-2897C7B7E0B2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03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24" name="Gerader Verbinder 123">
              <a:extLst>
                <a:ext uri="{FF2B5EF4-FFF2-40B4-BE49-F238E27FC236}">
                  <a16:creationId xmlns:a16="http://schemas.microsoft.com/office/drawing/2014/main" id="{ADA1A9E4-D08C-4898-8E0A-A5DDC929FE0C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uppieren 124">
            <a:extLst>
              <a:ext uri="{FF2B5EF4-FFF2-40B4-BE49-F238E27FC236}">
                <a16:creationId xmlns:a16="http://schemas.microsoft.com/office/drawing/2014/main" id="{8BA2552D-74E7-4FEB-BD83-36DDC11C3356}"/>
              </a:ext>
            </a:extLst>
          </p:cNvPr>
          <p:cNvGrpSpPr/>
          <p:nvPr/>
        </p:nvGrpSpPr>
        <p:grpSpPr>
          <a:xfrm>
            <a:off x="3256322" y="3321932"/>
            <a:ext cx="939561" cy="245378"/>
            <a:chOff x="494950" y="3433194"/>
            <a:chExt cx="939561" cy="245378"/>
          </a:xfrm>
        </p:grpSpPr>
        <p:cxnSp>
          <p:nvCxnSpPr>
            <p:cNvPr id="126" name="Gerader Verbinder 125">
              <a:extLst>
                <a:ext uri="{FF2B5EF4-FFF2-40B4-BE49-F238E27FC236}">
                  <a16:creationId xmlns:a16="http://schemas.microsoft.com/office/drawing/2014/main" id="{F062DFE2-388C-4B5E-9168-E09C502039F4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hteck 126">
              <a:extLst>
                <a:ext uri="{FF2B5EF4-FFF2-40B4-BE49-F238E27FC236}">
                  <a16:creationId xmlns:a16="http://schemas.microsoft.com/office/drawing/2014/main" id="{AFB86183-ED42-4789-81B2-2F8A9ABECB3B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04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28" name="Gerader Verbinder 127">
              <a:extLst>
                <a:ext uri="{FF2B5EF4-FFF2-40B4-BE49-F238E27FC236}">
                  <a16:creationId xmlns:a16="http://schemas.microsoft.com/office/drawing/2014/main" id="{994F1735-8000-4813-8780-5E33520F4F1B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uppieren 128">
            <a:extLst>
              <a:ext uri="{FF2B5EF4-FFF2-40B4-BE49-F238E27FC236}">
                <a16:creationId xmlns:a16="http://schemas.microsoft.com/office/drawing/2014/main" id="{A5C3F476-7AF6-4E76-A26B-51CA2B802F19}"/>
              </a:ext>
            </a:extLst>
          </p:cNvPr>
          <p:cNvGrpSpPr/>
          <p:nvPr/>
        </p:nvGrpSpPr>
        <p:grpSpPr>
          <a:xfrm>
            <a:off x="4204281" y="3321932"/>
            <a:ext cx="939561" cy="245378"/>
            <a:chOff x="494950" y="3433194"/>
            <a:chExt cx="939561" cy="245378"/>
          </a:xfrm>
        </p:grpSpPr>
        <p:cxnSp>
          <p:nvCxnSpPr>
            <p:cNvPr id="130" name="Gerader Verbinder 129">
              <a:extLst>
                <a:ext uri="{FF2B5EF4-FFF2-40B4-BE49-F238E27FC236}">
                  <a16:creationId xmlns:a16="http://schemas.microsoft.com/office/drawing/2014/main" id="{66E0E382-83CB-4115-B0F3-159F27483F6D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hteck 130">
              <a:extLst>
                <a:ext uri="{FF2B5EF4-FFF2-40B4-BE49-F238E27FC236}">
                  <a16:creationId xmlns:a16="http://schemas.microsoft.com/office/drawing/2014/main" id="{52A74949-D91E-47E0-B2CB-26C2CB6C944B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05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Gerader Verbinder 131">
              <a:extLst>
                <a:ext uri="{FF2B5EF4-FFF2-40B4-BE49-F238E27FC236}">
                  <a16:creationId xmlns:a16="http://schemas.microsoft.com/office/drawing/2014/main" id="{89583087-F1E6-4EAB-9E54-E58A6FC05AD2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709DECF2-A468-4E66-8B79-F7F1A284D553}"/>
              </a:ext>
            </a:extLst>
          </p:cNvPr>
          <p:cNvGrpSpPr/>
          <p:nvPr/>
        </p:nvGrpSpPr>
        <p:grpSpPr>
          <a:xfrm>
            <a:off x="5152240" y="3314701"/>
            <a:ext cx="939561" cy="245378"/>
            <a:chOff x="494950" y="3433194"/>
            <a:chExt cx="939561" cy="245378"/>
          </a:xfrm>
        </p:grpSpPr>
        <p:cxnSp>
          <p:nvCxnSpPr>
            <p:cNvPr id="134" name="Gerader Verbinder 133">
              <a:extLst>
                <a:ext uri="{FF2B5EF4-FFF2-40B4-BE49-F238E27FC236}">
                  <a16:creationId xmlns:a16="http://schemas.microsoft.com/office/drawing/2014/main" id="{BAE067EC-2A86-45C9-9378-ECB65B00F9E7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hteck 134">
              <a:extLst>
                <a:ext uri="{FF2B5EF4-FFF2-40B4-BE49-F238E27FC236}">
                  <a16:creationId xmlns:a16="http://schemas.microsoft.com/office/drawing/2014/main" id="{1984D5D9-41DB-40B1-B0FB-41E08110BA55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06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36" name="Gerader Verbinder 135">
              <a:extLst>
                <a:ext uri="{FF2B5EF4-FFF2-40B4-BE49-F238E27FC236}">
                  <a16:creationId xmlns:a16="http://schemas.microsoft.com/office/drawing/2014/main" id="{54177AF7-244C-4466-B9FF-82EAD3AEA014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uppieren 136">
            <a:extLst>
              <a:ext uri="{FF2B5EF4-FFF2-40B4-BE49-F238E27FC236}">
                <a16:creationId xmlns:a16="http://schemas.microsoft.com/office/drawing/2014/main" id="{7E797DE6-C1D4-4302-8B4C-8275A8EEFEF2}"/>
              </a:ext>
            </a:extLst>
          </p:cNvPr>
          <p:cNvGrpSpPr/>
          <p:nvPr/>
        </p:nvGrpSpPr>
        <p:grpSpPr>
          <a:xfrm>
            <a:off x="6100199" y="3321932"/>
            <a:ext cx="939561" cy="245378"/>
            <a:chOff x="494950" y="3433194"/>
            <a:chExt cx="939561" cy="245378"/>
          </a:xfrm>
        </p:grpSpPr>
        <p:cxnSp>
          <p:nvCxnSpPr>
            <p:cNvPr id="138" name="Gerader Verbinder 137">
              <a:extLst>
                <a:ext uri="{FF2B5EF4-FFF2-40B4-BE49-F238E27FC236}">
                  <a16:creationId xmlns:a16="http://schemas.microsoft.com/office/drawing/2014/main" id="{04D18E4D-110F-4AA9-8395-CA462805E69A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hteck 138">
              <a:extLst>
                <a:ext uri="{FF2B5EF4-FFF2-40B4-BE49-F238E27FC236}">
                  <a16:creationId xmlns:a16="http://schemas.microsoft.com/office/drawing/2014/main" id="{B85624BA-CFC8-429A-B2AA-9D3034318376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07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40" name="Gerader Verbinder 139">
              <a:extLst>
                <a:ext uri="{FF2B5EF4-FFF2-40B4-BE49-F238E27FC236}">
                  <a16:creationId xmlns:a16="http://schemas.microsoft.com/office/drawing/2014/main" id="{F138B2D7-3843-4484-843D-14A1CC520331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5C35A4A1-DABA-4C45-B606-F1EEA5D9B5E2}"/>
              </a:ext>
            </a:extLst>
          </p:cNvPr>
          <p:cNvGrpSpPr/>
          <p:nvPr/>
        </p:nvGrpSpPr>
        <p:grpSpPr>
          <a:xfrm>
            <a:off x="7048158" y="3314592"/>
            <a:ext cx="939561" cy="245378"/>
            <a:chOff x="494950" y="3433194"/>
            <a:chExt cx="939561" cy="245378"/>
          </a:xfrm>
        </p:grpSpPr>
        <p:cxnSp>
          <p:nvCxnSpPr>
            <p:cNvPr id="142" name="Gerader Verbinder 141">
              <a:extLst>
                <a:ext uri="{FF2B5EF4-FFF2-40B4-BE49-F238E27FC236}">
                  <a16:creationId xmlns:a16="http://schemas.microsoft.com/office/drawing/2014/main" id="{27826870-8164-4C94-A06E-93151A98F312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hteck 142">
              <a:extLst>
                <a:ext uri="{FF2B5EF4-FFF2-40B4-BE49-F238E27FC236}">
                  <a16:creationId xmlns:a16="http://schemas.microsoft.com/office/drawing/2014/main" id="{1C5CAEFF-1778-4C65-97BC-C864420EBFFB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08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44" name="Gerader Verbinder 143">
              <a:extLst>
                <a:ext uri="{FF2B5EF4-FFF2-40B4-BE49-F238E27FC236}">
                  <a16:creationId xmlns:a16="http://schemas.microsoft.com/office/drawing/2014/main" id="{FD4EA3BE-4285-4026-AD04-2134CCF65558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7BDB1DC-D389-4D42-B287-B56633D670F0}"/>
              </a:ext>
            </a:extLst>
          </p:cNvPr>
          <p:cNvGrpSpPr/>
          <p:nvPr/>
        </p:nvGrpSpPr>
        <p:grpSpPr>
          <a:xfrm>
            <a:off x="7996117" y="3316583"/>
            <a:ext cx="939561" cy="245378"/>
            <a:chOff x="494950" y="3433194"/>
            <a:chExt cx="939561" cy="245378"/>
          </a:xfrm>
        </p:grpSpPr>
        <p:cxnSp>
          <p:nvCxnSpPr>
            <p:cNvPr id="146" name="Gerader Verbinder 145">
              <a:extLst>
                <a:ext uri="{FF2B5EF4-FFF2-40B4-BE49-F238E27FC236}">
                  <a16:creationId xmlns:a16="http://schemas.microsoft.com/office/drawing/2014/main" id="{D3E4FAD7-353A-497F-9953-5B5BC3F21A57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hteck 146">
              <a:extLst>
                <a:ext uri="{FF2B5EF4-FFF2-40B4-BE49-F238E27FC236}">
                  <a16:creationId xmlns:a16="http://schemas.microsoft.com/office/drawing/2014/main" id="{781D8AD2-5EC8-4ECD-A7E3-1EF4AA552BED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09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C938B540-0B8B-42A5-A162-CFE845DFE5FF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uppieren 148">
            <a:extLst>
              <a:ext uri="{FF2B5EF4-FFF2-40B4-BE49-F238E27FC236}">
                <a16:creationId xmlns:a16="http://schemas.microsoft.com/office/drawing/2014/main" id="{4EA4083B-692B-4753-A979-738DF7D2B947}"/>
              </a:ext>
            </a:extLst>
          </p:cNvPr>
          <p:cNvGrpSpPr/>
          <p:nvPr/>
        </p:nvGrpSpPr>
        <p:grpSpPr>
          <a:xfrm>
            <a:off x="8944076" y="3318683"/>
            <a:ext cx="939561" cy="245378"/>
            <a:chOff x="494950" y="3433194"/>
            <a:chExt cx="939561" cy="245378"/>
          </a:xfrm>
        </p:grpSpPr>
        <p:cxnSp>
          <p:nvCxnSpPr>
            <p:cNvPr id="150" name="Gerader Verbinder 149">
              <a:extLst>
                <a:ext uri="{FF2B5EF4-FFF2-40B4-BE49-F238E27FC236}">
                  <a16:creationId xmlns:a16="http://schemas.microsoft.com/office/drawing/2014/main" id="{6D3C28B0-C1B8-4B68-8AFC-9DE5EC610B3E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86B4972A-5C1F-49A8-BD9E-CC46C3BFE834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10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52" name="Gerader Verbinder 151">
              <a:extLst>
                <a:ext uri="{FF2B5EF4-FFF2-40B4-BE49-F238E27FC236}">
                  <a16:creationId xmlns:a16="http://schemas.microsoft.com/office/drawing/2014/main" id="{AE2FE53C-3F4D-4547-9764-95D9786C5450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uppieren 152">
            <a:extLst>
              <a:ext uri="{FF2B5EF4-FFF2-40B4-BE49-F238E27FC236}">
                <a16:creationId xmlns:a16="http://schemas.microsoft.com/office/drawing/2014/main" id="{75FE4E1E-86F4-45C3-9A2D-3478D0FA35A2}"/>
              </a:ext>
            </a:extLst>
          </p:cNvPr>
          <p:cNvGrpSpPr/>
          <p:nvPr/>
        </p:nvGrpSpPr>
        <p:grpSpPr>
          <a:xfrm>
            <a:off x="9892035" y="3307252"/>
            <a:ext cx="939561" cy="245378"/>
            <a:chOff x="494950" y="3433194"/>
            <a:chExt cx="939561" cy="245378"/>
          </a:xfrm>
        </p:grpSpPr>
        <p:cxnSp>
          <p:nvCxnSpPr>
            <p:cNvPr id="154" name="Gerader Verbinder 153">
              <a:extLst>
                <a:ext uri="{FF2B5EF4-FFF2-40B4-BE49-F238E27FC236}">
                  <a16:creationId xmlns:a16="http://schemas.microsoft.com/office/drawing/2014/main" id="{6EBCF248-6D34-42DD-82CB-75D1D3A0D9EC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548543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Rechteck 154">
              <a:extLst>
                <a:ext uri="{FF2B5EF4-FFF2-40B4-BE49-F238E27FC236}">
                  <a16:creationId xmlns:a16="http://schemas.microsoft.com/office/drawing/2014/main" id="{3CCA09CE-BB4D-4005-A4B2-47EFCE8D33B8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11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56" name="Gerader Verbinder 155">
              <a:extLst>
                <a:ext uri="{FF2B5EF4-FFF2-40B4-BE49-F238E27FC236}">
                  <a16:creationId xmlns:a16="http://schemas.microsoft.com/office/drawing/2014/main" id="{191CE4BF-1961-4273-8D6E-2872EFA709D6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57662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8403A0C-725D-4B2E-82DA-386C93D22E5D}"/>
              </a:ext>
            </a:extLst>
          </p:cNvPr>
          <p:cNvGrpSpPr/>
          <p:nvPr/>
        </p:nvGrpSpPr>
        <p:grpSpPr>
          <a:xfrm>
            <a:off x="10839994" y="3299912"/>
            <a:ext cx="939562" cy="245378"/>
            <a:chOff x="494950" y="3433194"/>
            <a:chExt cx="939562" cy="245378"/>
          </a:xfrm>
        </p:grpSpPr>
        <p:cxnSp>
          <p:nvCxnSpPr>
            <p:cNvPr id="158" name="Gerader Verbinder 157">
              <a:extLst>
                <a:ext uri="{FF2B5EF4-FFF2-40B4-BE49-F238E27FC236}">
                  <a16:creationId xmlns:a16="http://schemas.microsoft.com/office/drawing/2014/main" id="{1B08A55B-9A9D-44D1-89F1-C64FC6BD0A4D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1" y="3558829"/>
              <a:ext cx="939561" cy="0"/>
            </a:xfrm>
            <a:prstGeom prst="line">
              <a:avLst/>
            </a:prstGeom>
            <a:ln w="38100">
              <a:solidFill>
                <a:srgbClr val="263D9A"/>
              </a:solidFill>
              <a:headEnd type="none" w="med" len="med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hteck 158">
              <a:extLst>
                <a:ext uri="{FF2B5EF4-FFF2-40B4-BE49-F238E27FC236}">
                  <a16:creationId xmlns:a16="http://schemas.microsoft.com/office/drawing/2014/main" id="{11CB3DFA-6641-4283-AE57-59E429A1FB6D}"/>
                </a:ext>
              </a:extLst>
            </p:cNvPr>
            <p:cNvSpPr/>
            <p:nvPr/>
          </p:nvSpPr>
          <p:spPr>
            <a:xfrm>
              <a:off x="742425" y="3433194"/>
              <a:ext cx="444615" cy="2453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3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12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60" name="Gerader Verbinder 159">
              <a:extLst>
                <a:ext uri="{FF2B5EF4-FFF2-40B4-BE49-F238E27FC236}">
                  <a16:creationId xmlns:a16="http://schemas.microsoft.com/office/drawing/2014/main" id="{BE100BA1-93F5-4170-B8A2-9BBFC2013AD0}"/>
                </a:ext>
              </a:extLst>
            </p:cNvPr>
            <p:cNvCxnSpPr>
              <a:cxnSpLocks/>
            </p:cNvCxnSpPr>
            <p:nvPr/>
          </p:nvCxnSpPr>
          <p:spPr>
            <a:xfrm>
              <a:off x="494950" y="3466993"/>
              <a:ext cx="0" cy="183160"/>
            </a:xfrm>
            <a:prstGeom prst="line">
              <a:avLst/>
            </a:prstGeom>
            <a:ln w="38100">
              <a:solidFill>
                <a:srgbClr val="263D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feld 53">
            <a:extLst>
              <a:ext uri="{FF2B5EF4-FFF2-40B4-BE49-F238E27FC236}">
                <a16:creationId xmlns:a16="http://schemas.microsoft.com/office/drawing/2014/main" id="{BE0DB7B3-CC28-476F-B0D2-74A39C4D5C5E}"/>
              </a:ext>
            </a:extLst>
          </p:cNvPr>
          <p:cNvSpPr txBox="1"/>
          <p:nvPr/>
        </p:nvSpPr>
        <p:spPr>
          <a:xfrm>
            <a:off x="5061610" y="0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>
                <a:solidFill>
                  <a:srgbClr val="263D9A"/>
                </a:solidFill>
              </a:rPr>
              <a:t>2023</a:t>
            </a:r>
            <a:endParaRPr lang="en-GB" sz="3600" b="1" dirty="0">
              <a:solidFill>
                <a:srgbClr val="263D9A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544C39F-D202-49D7-99DE-E1652A386FDC}"/>
              </a:ext>
            </a:extLst>
          </p:cNvPr>
          <p:cNvSpPr/>
          <p:nvPr/>
        </p:nvSpPr>
        <p:spPr>
          <a:xfrm>
            <a:off x="7533865" y="1564673"/>
            <a:ext cx="1146305" cy="969627"/>
          </a:xfrm>
          <a:prstGeom prst="rect">
            <a:avLst/>
          </a:prstGeom>
          <a:solidFill>
            <a:schemeClr val="bg1"/>
          </a:solidFill>
          <a:ln w="3810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FORMATEX23</a:t>
            </a:r>
            <a:r>
              <a:rPr lang="de-DE" sz="1400" b="1" dirty="0">
                <a:solidFill>
                  <a:srgbClr val="F17E00"/>
                </a:solidFill>
              </a:rPr>
              <a:t> </a:t>
            </a:r>
            <a:r>
              <a:rPr lang="de-DE" sz="1400" b="1" dirty="0" err="1">
                <a:solidFill>
                  <a:srgbClr val="F17E00"/>
                </a:solidFill>
              </a:rPr>
              <a:t>Full</a:t>
            </a:r>
            <a:r>
              <a:rPr lang="de-DE" sz="1400" b="1" dirty="0">
                <a:solidFill>
                  <a:srgbClr val="F17E00"/>
                </a:solidFill>
              </a:rPr>
              <a:t> </a:t>
            </a:r>
            <a:r>
              <a:rPr lang="de-DE" sz="1400" b="1" dirty="0" err="1">
                <a:solidFill>
                  <a:srgbClr val="F17E00"/>
                </a:solidFill>
              </a:rPr>
              <a:t>Scale</a:t>
            </a:r>
            <a:r>
              <a:rPr lang="de-DE" sz="1400" b="1" dirty="0">
                <a:solidFill>
                  <a:srgbClr val="F17E00"/>
                </a:solidFill>
              </a:rPr>
              <a:t> </a:t>
            </a:r>
            <a:r>
              <a:rPr lang="de-DE" sz="1400" b="1" dirty="0" err="1">
                <a:solidFill>
                  <a:srgbClr val="F17E00"/>
                </a:solidFill>
              </a:rPr>
              <a:t>Exercise</a:t>
            </a:r>
            <a:r>
              <a:rPr lang="de-DE" sz="1400" b="1" dirty="0">
                <a:solidFill>
                  <a:srgbClr val="F17E00"/>
                </a:solidFill>
              </a:rPr>
              <a:t> </a:t>
            </a:r>
            <a:r>
              <a:rPr lang="de-DE" sz="1200" b="1" dirty="0">
                <a:solidFill>
                  <a:srgbClr val="F17E00"/>
                </a:solidFill>
              </a:rPr>
              <a:t>(LINZ)</a:t>
            </a:r>
            <a:endParaRPr lang="en-GB" sz="1400" b="1" dirty="0">
              <a:solidFill>
                <a:srgbClr val="F17E00"/>
              </a:solidFill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94B8352C-4FC2-4AA7-A786-9ECE29D20439}"/>
              </a:ext>
            </a:extLst>
          </p:cNvPr>
          <p:cNvCxnSpPr>
            <a:cxnSpLocks/>
          </p:cNvCxnSpPr>
          <p:nvPr/>
        </p:nvCxnSpPr>
        <p:spPr>
          <a:xfrm flipH="1" flipV="1">
            <a:off x="8113559" y="2599646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8B3CD63B-6471-47D4-957E-71329ABF4C28}"/>
              </a:ext>
            </a:extLst>
          </p:cNvPr>
          <p:cNvCxnSpPr>
            <a:cxnSpLocks/>
          </p:cNvCxnSpPr>
          <p:nvPr/>
        </p:nvCxnSpPr>
        <p:spPr>
          <a:xfrm flipH="1" flipV="1">
            <a:off x="2778144" y="2599646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feil: nach links und rechts 11">
            <a:extLst>
              <a:ext uri="{FF2B5EF4-FFF2-40B4-BE49-F238E27FC236}">
                <a16:creationId xmlns:a16="http://schemas.microsoft.com/office/drawing/2014/main" id="{46679EF6-C082-4972-BA85-679857A40198}"/>
              </a:ext>
            </a:extLst>
          </p:cNvPr>
          <p:cNvSpPr/>
          <p:nvPr/>
        </p:nvSpPr>
        <p:spPr>
          <a:xfrm>
            <a:off x="2299965" y="5978241"/>
            <a:ext cx="6610513" cy="634687"/>
          </a:xfrm>
          <a:prstGeom prst="leftRightArrow">
            <a:avLst/>
          </a:prstGeom>
          <a:solidFill>
            <a:srgbClr val="263D9A"/>
          </a:solidFill>
          <a:ln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F17E00"/>
                </a:solidFill>
              </a:rPr>
              <a:t>Conduction</a:t>
            </a:r>
            <a:r>
              <a:rPr lang="de-DE" b="1" dirty="0">
                <a:solidFill>
                  <a:srgbClr val="F17E00"/>
                </a:solidFill>
              </a:rPr>
              <a:t> Stage</a:t>
            </a:r>
            <a:endParaRPr lang="en-GB" b="1" dirty="0">
              <a:solidFill>
                <a:srgbClr val="F17E00"/>
              </a:solidFill>
            </a:endParaRPr>
          </a:p>
        </p:txBody>
      </p:sp>
      <p:sp>
        <p:nvSpPr>
          <p:cNvPr id="61" name="Pfeil: nach links und rechts 60">
            <a:extLst>
              <a:ext uri="{FF2B5EF4-FFF2-40B4-BE49-F238E27FC236}">
                <a16:creationId xmlns:a16="http://schemas.microsoft.com/office/drawing/2014/main" id="{C8C7714F-5B0F-4B7F-9DC9-384FB6447278}"/>
              </a:ext>
            </a:extLst>
          </p:cNvPr>
          <p:cNvSpPr/>
          <p:nvPr/>
        </p:nvSpPr>
        <p:spPr>
          <a:xfrm>
            <a:off x="8910478" y="5978240"/>
            <a:ext cx="2869078" cy="634687"/>
          </a:xfrm>
          <a:prstGeom prst="leftRightArrow">
            <a:avLst/>
          </a:prstGeom>
          <a:solidFill>
            <a:srgbClr val="263D9A"/>
          </a:solidFill>
          <a:ln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F17E00"/>
                </a:solidFill>
              </a:rPr>
              <a:t>Lessons</a:t>
            </a:r>
            <a:r>
              <a:rPr lang="de-DE" b="1" dirty="0">
                <a:solidFill>
                  <a:srgbClr val="F17E00"/>
                </a:solidFill>
              </a:rPr>
              <a:t> </a:t>
            </a:r>
            <a:r>
              <a:rPr lang="de-DE" b="1" dirty="0" err="1">
                <a:solidFill>
                  <a:srgbClr val="F17E00"/>
                </a:solidFill>
              </a:rPr>
              <a:t>Learned</a:t>
            </a:r>
            <a:r>
              <a:rPr lang="de-DE" b="1" dirty="0">
                <a:solidFill>
                  <a:srgbClr val="F17E00"/>
                </a:solidFill>
              </a:rPr>
              <a:t> Stage</a:t>
            </a:r>
            <a:endParaRPr lang="en-GB" b="1" dirty="0">
              <a:solidFill>
                <a:srgbClr val="F17E00"/>
              </a:solidFill>
            </a:endParaRP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2E858A77-316E-4664-A9C2-945482B17A3D}"/>
              </a:ext>
            </a:extLst>
          </p:cNvPr>
          <p:cNvSpPr/>
          <p:nvPr/>
        </p:nvSpPr>
        <p:spPr>
          <a:xfrm>
            <a:off x="1" y="5978239"/>
            <a:ext cx="2299964" cy="634675"/>
          </a:xfrm>
          <a:prstGeom prst="rightArrow">
            <a:avLst/>
          </a:prstGeom>
          <a:solidFill>
            <a:srgbClr val="263D9A"/>
          </a:solidFill>
          <a:ln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F17E00"/>
                </a:solidFill>
              </a:rPr>
              <a:t>Planning</a:t>
            </a:r>
            <a:endParaRPr lang="en-GB" b="1" dirty="0">
              <a:solidFill>
                <a:srgbClr val="F17E00"/>
              </a:solidFill>
            </a:endParaRPr>
          </a:p>
        </p:txBody>
      </p:sp>
      <p:graphicFrame>
        <p:nvGraphicFramePr>
          <p:cNvPr id="63" name="Objekt 62">
            <a:extLst>
              <a:ext uri="{FF2B5EF4-FFF2-40B4-BE49-F238E27FC236}">
                <a16:creationId xmlns:a16="http://schemas.microsoft.com/office/drawing/2014/main" id="{E83A1526-2480-4084-A652-17BA56923D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69728" y="109875"/>
          <a:ext cx="2340532" cy="42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5261011" imgH="958589" progId="CorelDraw.Graphic.21">
                  <p:embed/>
                </p:oleObj>
              </mc:Choice>
              <mc:Fallback>
                <p:oleObj name="CorelDRAW" r:id="rId2" imgW="5261011" imgH="958589" progId="CorelDraw.Graphic.21">
                  <p:embed/>
                  <p:pic>
                    <p:nvPicPr>
                      <p:cNvPr id="63" name="Objekt 62">
                        <a:extLst>
                          <a:ext uri="{FF2B5EF4-FFF2-40B4-BE49-F238E27FC236}">
                            <a16:creationId xmlns:a16="http://schemas.microsoft.com/office/drawing/2014/main" id="{E83A1526-2480-4084-A652-17BA56923D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669728" y="109875"/>
                        <a:ext cx="2340532" cy="426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6F3C4C09-853F-4E5C-A5A7-23ED0A7E315C}"/>
              </a:ext>
            </a:extLst>
          </p:cNvPr>
          <p:cNvCxnSpPr>
            <a:cxnSpLocks/>
          </p:cNvCxnSpPr>
          <p:nvPr/>
        </p:nvCxnSpPr>
        <p:spPr>
          <a:xfrm flipH="1" flipV="1">
            <a:off x="1470859" y="2599646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>
            <a:extLst>
              <a:ext uri="{FF2B5EF4-FFF2-40B4-BE49-F238E27FC236}">
                <a16:creationId xmlns:a16="http://schemas.microsoft.com/office/drawing/2014/main" id="{A8741386-193C-440E-B490-4BA25C791FB0}"/>
              </a:ext>
            </a:extLst>
          </p:cNvPr>
          <p:cNvSpPr/>
          <p:nvPr/>
        </p:nvSpPr>
        <p:spPr>
          <a:xfrm>
            <a:off x="5540929" y="1685040"/>
            <a:ext cx="1025521" cy="876196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17E00"/>
                </a:solidFill>
              </a:rPr>
              <a:t>Final Planning Conference</a:t>
            </a:r>
          </a:p>
          <a:p>
            <a:pPr algn="ctr"/>
            <a:r>
              <a:rPr lang="de-DE" sz="1400" b="1" dirty="0">
                <a:solidFill>
                  <a:srgbClr val="F17E00"/>
                </a:solidFill>
              </a:rPr>
              <a:t>(Linz)</a:t>
            </a:r>
            <a:endParaRPr lang="en-GB" sz="1400" b="1" dirty="0">
              <a:solidFill>
                <a:srgbClr val="F17E00"/>
              </a:solidFill>
            </a:endParaRP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DDC0A880-DB09-4A92-864A-C12E3FFBC898}"/>
              </a:ext>
            </a:extLst>
          </p:cNvPr>
          <p:cNvCxnSpPr>
            <a:cxnSpLocks/>
          </p:cNvCxnSpPr>
          <p:nvPr/>
        </p:nvCxnSpPr>
        <p:spPr>
          <a:xfrm flipH="1" flipV="1">
            <a:off x="6010709" y="2599646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>
            <a:extLst>
              <a:ext uri="{FF2B5EF4-FFF2-40B4-BE49-F238E27FC236}">
                <a16:creationId xmlns:a16="http://schemas.microsoft.com/office/drawing/2014/main" id="{8DBA50FE-505E-440A-8B56-22C325C91E81}"/>
              </a:ext>
            </a:extLst>
          </p:cNvPr>
          <p:cNvSpPr/>
          <p:nvPr/>
        </p:nvSpPr>
        <p:spPr>
          <a:xfrm>
            <a:off x="8754900" y="1742549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Post </a:t>
            </a:r>
            <a:r>
              <a:rPr lang="de-DE" sz="1200" b="1" dirty="0" err="1">
                <a:solidFill>
                  <a:srgbClr val="F17E00"/>
                </a:solidFill>
              </a:rPr>
              <a:t>Exercise</a:t>
            </a:r>
            <a:r>
              <a:rPr lang="de-DE" sz="1200" b="1" dirty="0">
                <a:solidFill>
                  <a:srgbClr val="F17E00"/>
                </a:solidFill>
              </a:rPr>
              <a:t> </a:t>
            </a:r>
            <a:r>
              <a:rPr lang="de-DE" sz="1200" b="1" dirty="0" err="1">
                <a:solidFill>
                  <a:srgbClr val="F17E00"/>
                </a:solidFill>
              </a:rPr>
              <a:t>Discussion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D156F578-DB14-4CEE-BC96-F63029504382}"/>
              </a:ext>
            </a:extLst>
          </p:cNvPr>
          <p:cNvCxnSpPr>
            <a:cxnSpLocks/>
          </p:cNvCxnSpPr>
          <p:nvPr/>
        </p:nvCxnSpPr>
        <p:spPr>
          <a:xfrm flipH="1" flipV="1">
            <a:off x="9239101" y="2575760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hteck 67">
            <a:extLst>
              <a:ext uri="{FF2B5EF4-FFF2-40B4-BE49-F238E27FC236}">
                <a16:creationId xmlns:a16="http://schemas.microsoft.com/office/drawing/2014/main" id="{56A02261-2BFE-4D6D-A542-FEA44F32F4F8}"/>
              </a:ext>
            </a:extLst>
          </p:cNvPr>
          <p:cNvSpPr/>
          <p:nvPr/>
        </p:nvSpPr>
        <p:spPr>
          <a:xfrm>
            <a:off x="10312877" y="1777599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Way Forward Seminar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4A3A5A77-6EDE-4C4A-86DA-AB82FACDB8C3}"/>
              </a:ext>
            </a:extLst>
          </p:cNvPr>
          <p:cNvCxnSpPr>
            <a:cxnSpLocks/>
          </p:cNvCxnSpPr>
          <p:nvPr/>
        </p:nvCxnSpPr>
        <p:spPr>
          <a:xfrm flipH="1" flipV="1">
            <a:off x="10791056" y="2590439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>
            <a:extLst>
              <a:ext uri="{FF2B5EF4-FFF2-40B4-BE49-F238E27FC236}">
                <a16:creationId xmlns:a16="http://schemas.microsoft.com/office/drawing/2014/main" id="{2385FA1B-311B-4B84-AA6D-3E3D2E517445}"/>
              </a:ext>
            </a:extLst>
          </p:cNvPr>
          <p:cNvSpPr/>
          <p:nvPr/>
        </p:nvSpPr>
        <p:spPr>
          <a:xfrm>
            <a:off x="4031420" y="1768686"/>
            <a:ext cx="1112422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Environmental Analytics Seminar </a:t>
            </a:r>
          </a:p>
          <a:p>
            <a:pPr algn="ctr"/>
            <a:r>
              <a:rPr lang="de-DE" sz="1200" b="1" dirty="0">
                <a:solidFill>
                  <a:srgbClr val="F17E00"/>
                </a:solidFill>
              </a:rPr>
              <a:t>(Lunz)</a:t>
            </a:r>
            <a:endParaRPr lang="en-GB" sz="1200" b="1" dirty="0">
              <a:solidFill>
                <a:srgbClr val="F17E00"/>
              </a:solidFill>
            </a:endParaRPr>
          </a:p>
        </p:txBody>
      </p: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C5E02FFD-3E99-4301-A0E4-9CD79998250C}"/>
              </a:ext>
            </a:extLst>
          </p:cNvPr>
          <p:cNvCxnSpPr>
            <a:cxnSpLocks/>
          </p:cNvCxnSpPr>
          <p:nvPr/>
        </p:nvCxnSpPr>
        <p:spPr>
          <a:xfrm flipH="1" flipV="1">
            <a:off x="4612509" y="2581454"/>
            <a:ext cx="8398" cy="678526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62">
            <a:extLst>
              <a:ext uri="{FF2B5EF4-FFF2-40B4-BE49-F238E27FC236}">
                <a16:creationId xmlns:a16="http://schemas.microsoft.com/office/drawing/2014/main" id="{5C435924-DBF3-485F-8864-809EBABF8DA1}"/>
              </a:ext>
            </a:extLst>
          </p:cNvPr>
          <p:cNvSpPr/>
          <p:nvPr/>
        </p:nvSpPr>
        <p:spPr>
          <a:xfrm>
            <a:off x="1001078" y="776993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Evaluation Workshop</a:t>
            </a:r>
          </a:p>
        </p:txBody>
      </p:sp>
      <p:cxnSp>
        <p:nvCxnSpPr>
          <p:cNvPr id="73" name="Gerade Verbindung mit Pfeil 63">
            <a:extLst>
              <a:ext uri="{FF2B5EF4-FFF2-40B4-BE49-F238E27FC236}">
                <a16:creationId xmlns:a16="http://schemas.microsoft.com/office/drawing/2014/main" id="{6A9F8DE5-C867-4942-866E-332134A104E0}"/>
              </a:ext>
            </a:extLst>
          </p:cNvPr>
          <p:cNvCxnSpPr>
            <a:cxnSpLocks/>
          </p:cNvCxnSpPr>
          <p:nvPr/>
        </p:nvCxnSpPr>
        <p:spPr>
          <a:xfrm flipV="1">
            <a:off x="1462461" y="1589833"/>
            <a:ext cx="0" cy="120807"/>
          </a:xfrm>
          <a:prstGeom prst="straightConnector1">
            <a:avLst/>
          </a:prstGeom>
          <a:ln w="25400">
            <a:solidFill>
              <a:srgbClr val="263D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eck 59">
            <a:extLst>
              <a:ext uri="{FF2B5EF4-FFF2-40B4-BE49-F238E27FC236}">
                <a16:creationId xmlns:a16="http://schemas.microsoft.com/office/drawing/2014/main" id="{7D28D757-C5FC-4948-A4DF-BC86ACCE15DC}"/>
              </a:ext>
            </a:extLst>
          </p:cNvPr>
          <p:cNvSpPr/>
          <p:nvPr/>
        </p:nvSpPr>
        <p:spPr>
          <a:xfrm>
            <a:off x="1009476" y="1786806"/>
            <a:ext cx="939561" cy="774429"/>
          </a:xfrm>
          <a:prstGeom prst="rect">
            <a:avLst/>
          </a:prstGeom>
          <a:solidFill>
            <a:schemeClr val="bg1"/>
          </a:solidFill>
          <a:ln w="1905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Main Planning Conference</a:t>
            </a:r>
          </a:p>
          <a:p>
            <a:pPr algn="ctr"/>
            <a:r>
              <a:rPr lang="de-DE" sz="1200" b="1" dirty="0">
                <a:solidFill>
                  <a:srgbClr val="F17E00"/>
                </a:solidFill>
              </a:rPr>
              <a:t>(Linz)</a:t>
            </a:r>
            <a:endParaRPr lang="en-GB" sz="1200" b="1" dirty="0">
              <a:solidFill>
                <a:srgbClr val="F17E00"/>
              </a:solidFill>
            </a:endParaRPr>
          </a:p>
        </p:txBody>
      </p:sp>
      <p:sp>
        <p:nvSpPr>
          <p:cNvPr id="74" name="Rechteck 5">
            <a:extLst>
              <a:ext uri="{FF2B5EF4-FFF2-40B4-BE49-F238E27FC236}">
                <a16:creationId xmlns:a16="http://schemas.microsoft.com/office/drawing/2014/main" id="{D55FC584-F2BE-4811-8271-679E9FD6EAC6}"/>
              </a:ext>
            </a:extLst>
          </p:cNvPr>
          <p:cNvSpPr/>
          <p:nvPr/>
        </p:nvSpPr>
        <p:spPr>
          <a:xfrm>
            <a:off x="2215429" y="1589294"/>
            <a:ext cx="1146305" cy="969627"/>
          </a:xfrm>
          <a:prstGeom prst="rect">
            <a:avLst/>
          </a:prstGeom>
          <a:solidFill>
            <a:schemeClr val="bg1"/>
          </a:solidFill>
          <a:ln w="38100">
            <a:solidFill>
              <a:srgbClr val="26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17E00"/>
                </a:solidFill>
              </a:rPr>
              <a:t>FORMATEX23</a:t>
            </a:r>
            <a:r>
              <a:rPr lang="de-DE" sz="1400" b="1" dirty="0">
                <a:solidFill>
                  <a:srgbClr val="F17E00"/>
                </a:solidFill>
              </a:rPr>
              <a:t> Table Top </a:t>
            </a:r>
            <a:r>
              <a:rPr lang="de-DE" sz="1400" b="1" dirty="0" err="1">
                <a:solidFill>
                  <a:srgbClr val="F17E00"/>
                </a:solidFill>
              </a:rPr>
              <a:t>Exercise</a:t>
            </a:r>
            <a:r>
              <a:rPr lang="de-DE" sz="1400" b="1" dirty="0">
                <a:solidFill>
                  <a:srgbClr val="F17E00"/>
                </a:solidFill>
              </a:rPr>
              <a:t> </a:t>
            </a:r>
            <a:r>
              <a:rPr lang="de-DE" sz="1200" b="1" dirty="0">
                <a:solidFill>
                  <a:srgbClr val="F17E00"/>
                </a:solidFill>
              </a:rPr>
              <a:t>(LINZ)</a:t>
            </a:r>
            <a:endParaRPr lang="en-GB" sz="1400" b="1" dirty="0">
              <a:solidFill>
                <a:srgbClr val="F17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3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CorelDRAW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hannes kern</dc:creator>
  <cp:lastModifiedBy>Christian Resch</cp:lastModifiedBy>
  <cp:revision>6</cp:revision>
  <dcterms:created xsi:type="dcterms:W3CDTF">2021-05-15T12:06:53Z</dcterms:created>
  <dcterms:modified xsi:type="dcterms:W3CDTF">2021-05-22T18:16:05Z</dcterms:modified>
</cp:coreProperties>
</file>