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1" r:id="rId4"/>
  </p:sldMasterIdLst>
  <p:notesMasterIdLst>
    <p:notesMasterId r:id="rId11"/>
  </p:notesMasterIdLst>
  <p:sldIdLst>
    <p:sldId id="661" r:id="rId5"/>
    <p:sldId id="264" r:id="rId6"/>
    <p:sldId id="660" r:id="rId7"/>
    <p:sldId id="663" r:id="rId8"/>
    <p:sldId id="664" r:id="rId9"/>
    <p:sldId id="656" r:id="rId10"/>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BEC9577-CC18-01B1-22B1-72F374E0EADD}" name="Gerttu Blank" initials="GB" userId="Gerttu Blank" providerId="None"/>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0A3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72500" autoAdjust="0"/>
  </p:normalViewPr>
  <p:slideViewPr>
    <p:cSldViewPr snapToGrid="0" snapToObjects="1">
      <p:cViewPr varScale="1">
        <p:scale>
          <a:sx n="80" d="100"/>
          <a:sy n="80" d="100"/>
        </p:scale>
        <p:origin x="1526" y="3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2" Type="http://schemas.openxmlformats.org/officeDocument/2006/relationships/customXml" Target="../customXml/item2.xml"/><Relationship Id="rId16"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748059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25000" lnSpcReduction="20000"/>
          </a:bodyPr>
          <a:lstStyle/>
          <a:p>
            <a:r>
              <a:rPr lang="et-EE" sz="1200" kern="1200" dirty="0">
                <a:solidFill>
                  <a:schemeClr val="tx1"/>
                </a:solidFill>
                <a:effectLst/>
                <a:latin typeface="+mn-lt"/>
                <a:ea typeface="+mn-ea"/>
                <a:cs typeface="+mn-cs"/>
              </a:rPr>
              <a:t>Austatud komisjoni esimees</a:t>
            </a:r>
            <a:br>
              <a:rPr lang="et-EE" sz="1200" kern="1200" dirty="0">
                <a:solidFill>
                  <a:schemeClr val="tx1"/>
                </a:solidFill>
                <a:effectLst/>
                <a:latin typeface="+mn-lt"/>
                <a:ea typeface="+mn-ea"/>
                <a:cs typeface="+mn-cs"/>
              </a:rPr>
            </a:br>
            <a:r>
              <a:rPr lang="et-EE" sz="1200" kern="1200" dirty="0">
                <a:solidFill>
                  <a:schemeClr val="tx1"/>
                </a:solidFill>
                <a:effectLst/>
                <a:latin typeface="+mn-lt"/>
                <a:ea typeface="+mn-ea"/>
                <a:cs typeface="+mn-cs"/>
              </a:rPr>
              <a:t>Head komisjoni liikmed</a:t>
            </a:r>
          </a:p>
          <a:p>
            <a:r>
              <a:rPr lang="et-EE" sz="1200" kern="1200" dirty="0">
                <a:solidFill>
                  <a:schemeClr val="tx1"/>
                </a:solidFill>
                <a:effectLst/>
                <a:latin typeface="+mn-lt"/>
                <a:ea typeface="+mn-ea"/>
                <a:cs typeface="+mn-cs"/>
              </a:rPr>
              <a:t> </a:t>
            </a:r>
          </a:p>
          <a:p>
            <a:pPr fontAlgn="t"/>
            <a:r>
              <a:rPr lang="et-EE" sz="1200" b="0" i="0" kern="1200" dirty="0">
                <a:solidFill>
                  <a:schemeClr val="tx1"/>
                </a:solidFill>
                <a:effectLst/>
                <a:latin typeface="+mn-lt"/>
                <a:ea typeface="+mn-ea"/>
                <a:cs typeface="+mn-cs"/>
              </a:rPr>
              <a:t>Tutvustan teile päästeseaduse ja teiste seaduste muutmise seaduse eelnõu, millega muudetakse päästeseadust ja veel kuut seadust. Oluline on märkida, et eelnõuga ei suurendata inimeste, ettevõtete ega mittetulundusühingute halduskoormust. Muudatuste eesmärk on eelkõige suurendada õigusselgust avaliku sektori tööjaotuses, sealhulgas täpsustada hädaabiteenuse korraldamist ja Päästeameti rolli.</a:t>
            </a:r>
          </a:p>
          <a:p>
            <a:endParaRPr lang="et-EE" sz="1200" kern="1200" dirty="0">
              <a:solidFill>
                <a:schemeClr val="tx1"/>
              </a:solidFill>
              <a:effectLst/>
              <a:latin typeface="+mn-lt"/>
              <a:ea typeface="+mn-ea"/>
              <a:cs typeface="+mn-cs"/>
            </a:endParaRPr>
          </a:p>
          <a:p>
            <a:r>
              <a:rPr lang="et-EE"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4F3484B2-7D45-46A9-AA10-C2234E88C9BE}" type="slidenum">
              <a:rPr lang="et-EE" smtClean="0"/>
              <a:t>1</a:t>
            </a:fld>
            <a:endParaRPr lang="et-E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t-EE" sz="1200" b="1" kern="1200" dirty="0">
                <a:solidFill>
                  <a:schemeClr val="tx1"/>
                </a:solidFill>
                <a:effectLst/>
                <a:latin typeface="+mn-lt"/>
                <a:ea typeface="+mn-ea"/>
                <a:cs typeface="+mn-cs"/>
              </a:rPr>
              <a:t>Eelnõul on kolm peamist eesmärki.</a:t>
            </a:r>
          </a:p>
          <a:p>
            <a:pPr marL="171450" lvl="0" indent="-171450">
              <a:buFont typeface="Arial" panose="020B0604020202020204" pitchFamily="34" charset="0"/>
              <a:buChar char="•"/>
            </a:pPr>
            <a:r>
              <a:rPr lang="et-EE" sz="1200" kern="1200" dirty="0">
                <a:solidFill>
                  <a:schemeClr val="tx1"/>
                </a:solidFill>
                <a:effectLst/>
                <a:latin typeface="+mn-lt"/>
                <a:ea typeface="+mn-ea"/>
                <a:cs typeface="+mn-cs"/>
              </a:rPr>
              <a:t>Esiteks peab hädaabiteenus olema kättesaadav ja toimepidev. Praegu tekitavad probleeme korduvad abivajaduseta kõned, mis ummistavad hädaabiliini.</a:t>
            </a:r>
          </a:p>
          <a:p>
            <a:pPr marL="171450" lvl="0" indent="-171450">
              <a:buFont typeface="Arial" panose="020B0604020202020204" pitchFamily="34" charset="0"/>
              <a:buChar char="•"/>
            </a:pPr>
            <a:r>
              <a:rPr lang="et-EE" sz="1200" kern="1200" dirty="0">
                <a:solidFill>
                  <a:schemeClr val="tx1"/>
                </a:solidFill>
                <a:effectLst/>
                <a:latin typeface="+mn-lt"/>
                <a:ea typeface="+mn-ea"/>
                <a:cs typeface="+mn-cs"/>
              </a:rPr>
              <a:t>Teiseks peab Päästeametil olema õiguslik alus abistada kiirabi olukordades, kus kiirabi ei pääse abivajajani. </a:t>
            </a:r>
          </a:p>
          <a:p>
            <a:pPr marL="171450" lvl="0" indent="-171450">
              <a:buFont typeface="Arial" panose="020B0604020202020204" pitchFamily="34" charset="0"/>
              <a:buChar char="•"/>
            </a:pPr>
            <a:r>
              <a:rPr lang="et-EE" sz="1200" kern="1200" dirty="0">
                <a:solidFill>
                  <a:schemeClr val="tx1"/>
                </a:solidFill>
                <a:effectLst/>
                <a:latin typeface="+mn-lt"/>
                <a:ea typeface="+mn-ea"/>
                <a:cs typeface="+mn-cs"/>
              </a:rPr>
              <a:t>Kolmandaks soovime ajakohastada rahvusvahelistel pääste- ja demineerimistöödel osalemise korda. See on vajalik, et päästjatele ja vabatahtlikele oleksid tagatud selged reeglid ning asutustel oleks selge otsustuskord.</a:t>
            </a:r>
          </a:p>
          <a:p>
            <a:r>
              <a:rPr lang="et-EE" sz="1200" kern="1200" dirty="0">
                <a:solidFill>
                  <a:schemeClr val="tx1"/>
                </a:solidFill>
                <a:effectLst/>
                <a:latin typeface="+mn-lt"/>
                <a:ea typeface="+mn-ea"/>
                <a:cs typeface="+mn-cs"/>
              </a:rPr>
              <a:t> </a:t>
            </a:r>
          </a:p>
          <a:p>
            <a:r>
              <a:rPr lang="et-EE" sz="1200" kern="1200" dirty="0">
                <a:solidFill>
                  <a:schemeClr val="tx1"/>
                </a:solidFill>
                <a:effectLst/>
                <a:latin typeface="+mn-lt"/>
                <a:ea typeface="+mn-ea"/>
                <a:cs typeface="+mn-cs"/>
              </a:rPr>
              <a:t>Need aitavad muuta inimeste abistamise kiiremaks ja kindlamaks. Samuti annavad asutustele selgemad õigused ja kohustused ning määravad täpsemalt kindlaks poolte vastutuse.</a:t>
            </a:r>
          </a:p>
        </p:txBody>
      </p:sp>
      <p:sp>
        <p:nvSpPr>
          <p:cNvPr id="4" name="Slide Number Placeholder 3"/>
          <p:cNvSpPr>
            <a:spLocks noGrp="1"/>
          </p:cNvSpPr>
          <p:nvPr>
            <p:ph type="sldNum" sz="quarter" idx="5"/>
          </p:nvPr>
        </p:nvSpPr>
        <p:spPr/>
        <p:txBody>
          <a:bodyPr/>
          <a:lstStyle/>
          <a:p>
            <a:fld id="{4F3484B2-7D45-46A9-AA10-C2234E88C9BE}" type="slidenum">
              <a:rPr lang="et-EE" smtClean="0"/>
              <a:t>2</a:t>
            </a:fld>
            <a:endParaRPr lang="et-EE"/>
          </a:p>
        </p:txBody>
      </p:sp>
    </p:spTree>
    <p:extLst>
      <p:ext uri="{BB962C8B-B14F-4D97-AF65-F5344CB8AC3E}">
        <p14:creationId xmlns:p14="http://schemas.microsoft.com/office/powerpoint/2010/main" val="2454746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r>
              <a:rPr lang="et-EE" sz="1200" kern="1200" dirty="0">
                <a:solidFill>
                  <a:schemeClr val="tx1"/>
                </a:solidFill>
                <a:effectLst/>
                <a:latin typeface="+mn-lt"/>
                <a:ea typeface="+mn-ea"/>
                <a:cs typeface="+mn-cs"/>
              </a:rPr>
              <a:t>Hädaabinumber 112 peab olema kättesaadav inimesele, kes vajab kiiresti politsei, kiirabi või päästjate abi. Igale hädaabiliinile saabuvale kõnele vastab päästekorraldaja. Kuigi suurem osa kõnedest on seotud abivajadusega, tehakse ka selliseid kõnesid, mis ei peaks Häirekeskusesse jõudma.</a:t>
            </a:r>
          </a:p>
          <a:p>
            <a:r>
              <a:rPr lang="et-EE" sz="1200" kern="1200" dirty="0">
                <a:solidFill>
                  <a:schemeClr val="tx1"/>
                </a:solidFill>
                <a:effectLst/>
                <a:latin typeface="+mn-lt"/>
                <a:ea typeface="+mn-ea"/>
                <a:cs typeface="+mn-cs"/>
              </a:rPr>
              <a:t> </a:t>
            </a:r>
          </a:p>
          <a:p>
            <a:r>
              <a:rPr lang="et-EE" sz="1200" kern="1200" dirty="0">
                <a:solidFill>
                  <a:schemeClr val="tx1"/>
                </a:solidFill>
                <a:effectLst/>
                <a:latin typeface="+mn-lt"/>
                <a:ea typeface="+mn-ea"/>
                <a:cs typeface="+mn-cs"/>
              </a:rPr>
              <a:t>Üks ekslik kõne ei ohusta hädaabiteenuse toimimist. Probleem tekib siis, kui ühelt seadmelt tehakse lühikese aja jooksul väga palju kõnesid. Näiteks 2022. aasta aprillis helistasid neli seadet hädaabinumbrile 1174 korda, seda pelgalt nädala jooksul. Võrdluseks, et samal aastal helistati hädaabinumbrile ligi 2600 korda ööpäevas. </a:t>
            </a:r>
          </a:p>
          <a:p>
            <a:r>
              <a:rPr lang="et-EE" sz="1200" kern="1200" dirty="0">
                <a:solidFill>
                  <a:schemeClr val="tx1"/>
                </a:solidFill>
                <a:effectLst/>
                <a:latin typeface="+mn-lt"/>
                <a:ea typeface="+mn-ea"/>
                <a:cs typeface="+mn-cs"/>
              </a:rPr>
              <a:t> </a:t>
            </a:r>
          </a:p>
          <a:p>
            <a:r>
              <a:rPr lang="et-EE" sz="1200" kern="1200" dirty="0">
                <a:solidFill>
                  <a:schemeClr val="tx1"/>
                </a:solidFill>
                <a:effectLst/>
                <a:latin typeface="+mn-lt"/>
                <a:ea typeface="+mn-ea"/>
                <a:cs typeface="+mn-cs"/>
              </a:rPr>
              <a:t>Probleemne on ka see, kui inimene helistab korduvalt, kuigi tal ei ole vaja kiiret politsei, kiirabi või päästjate abi. Selline tegevus võib takistada tegelike hädaabikõnede vastuvõtmist. Näiteks 2023. aastal tehti 11 000 pahatahtlikku kõnet ehk inimene on korduvalt helistanud hädaabinumbrile abivajaduseta ja teades, et niisama helistada ei tohiks. Mõni neist küsib kuupäeva, teine helistab </a:t>
            </a:r>
            <a:r>
              <a:rPr lang="et-EE" sz="1200" kern="1200" dirty="0" err="1">
                <a:solidFill>
                  <a:schemeClr val="tx1"/>
                </a:solidFill>
                <a:effectLst/>
                <a:latin typeface="+mn-lt"/>
                <a:ea typeface="+mn-ea"/>
                <a:cs typeface="+mn-cs"/>
              </a:rPr>
              <a:t>napsuse</a:t>
            </a:r>
            <a:r>
              <a:rPr lang="et-EE" sz="1200" kern="1200" dirty="0">
                <a:solidFill>
                  <a:schemeClr val="tx1"/>
                </a:solidFill>
                <a:effectLst/>
                <a:latin typeface="+mn-lt"/>
                <a:ea typeface="+mn-ea"/>
                <a:cs typeface="+mn-cs"/>
              </a:rPr>
              <a:t> peaga ja soovib jutustada. </a:t>
            </a:r>
          </a:p>
          <a:p>
            <a:r>
              <a:rPr lang="et-EE" sz="1200" kern="1200" dirty="0">
                <a:solidFill>
                  <a:schemeClr val="tx1"/>
                </a:solidFill>
                <a:effectLst/>
                <a:latin typeface="+mn-lt"/>
                <a:ea typeface="+mn-ea"/>
                <a:cs typeface="+mn-cs"/>
              </a:rPr>
              <a:t> </a:t>
            </a:r>
          </a:p>
          <a:p>
            <a:r>
              <a:rPr lang="et-EE" sz="1200" kern="1200" dirty="0">
                <a:solidFill>
                  <a:schemeClr val="tx1"/>
                </a:solidFill>
                <a:effectLst/>
                <a:latin typeface="+mn-lt"/>
                <a:ea typeface="+mn-ea"/>
                <a:cs typeface="+mn-cs"/>
              </a:rPr>
              <a:t>Kehtiv õigus ei anna Häirekeskusele väljaspool </a:t>
            </a:r>
            <a:r>
              <a:rPr lang="et-EE" sz="1200" kern="1200" dirty="0" err="1">
                <a:solidFill>
                  <a:schemeClr val="tx1"/>
                </a:solidFill>
                <a:effectLst/>
                <a:latin typeface="+mn-lt"/>
                <a:ea typeface="+mn-ea"/>
                <a:cs typeface="+mn-cs"/>
              </a:rPr>
              <a:t>küberintsidenti</a:t>
            </a:r>
            <a:r>
              <a:rPr lang="et-EE" sz="1200" kern="1200" dirty="0">
                <a:solidFill>
                  <a:schemeClr val="tx1"/>
                </a:solidFill>
                <a:effectLst/>
                <a:latin typeface="+mn-lt"/>
                <a:ea typeface="+mn-ea"/>
                <a:cs typeface="+mn-cs"/>
              </a:rPr>
              <a:t> piisavalt selget võimalust tegevuse kiireks peatamiseks. Samuti puudub sobiv väärteokoosseis, mis võimaldaks võtta vastutusele inimese, kes teadlikult Häirekeskuse tööd häirib. </a:t>
            </a:r>
          </a:p>
          <a:p>
            <a:r>
              <a:rPr lang="et-EE" sz="1200" kern="1200" dirty="0">
                <a:solidFill>
                  <a:schemeClr val="tx1"/>
                </a:solidFill>
                <a:effectLst/>
                <a:latin typeface="+mn-lt"/>
                <a:ea typeface="+mn-ea"/>
                <a:cs typeface="+mn-cs"/>
              </a:rPr>
              <a:t> </a:t>
            </a:r>
          </a:p>
          <a:p>
            <a:r>
              <a:rPr lang="et-EE" sz="1200" kern="1200" dirty="0">
                <a:solidFill>
                  <a:schemeClr val="tx1"/>
                </a:solidFill>
                <a:effectLst/>
                <a:latin typeface="+mn-lt"/>
                <a:ea typeface="+mn-ea"/>
                <a:cs typeface="+mn-cs"/>
              </a:rPr>
              <a:t>Eelnõu pakub sellele probleemile kaks lahendust.</a:t>
            </a:r>
          </a:p>
          <a:p>
            <a:r>
              <a:rPr lang="et-EE" sz="1200" kern="1200" dirty="0">
                <a:solidFill>
                  <a:schemeClr val="tx1"/>
                </a:solidFill>
                <a:effectLst/>
                <a:latin typeface="+mn-lt"/>
                <a:ea typeface="+mn-ea"/>
                <a:cs typeface="+mn-cs"/>
              </a:rPr>
              <a:t> </a:t>
            </a:r>
          </a:p>
          <a:p>
            <a:r>
              <a:rPr lang="et-EE" sz="1200" kern="1200" dirty="0">
                <a:solidFill>
                  <a:schemeClr val="tx1"/>
                </a:solidFill>
                <a:effectLst/>
                <a:latin typeface="+mn-lt"/>
                <a:ea typeface="+mn-ea"/>
                <a:cs typeface="+mn-cs"/>
              </a:rPr>
              <a:t>Esimene lahendus on võimalus rakendada hädaabiteenust ohustava ühenduse suhtes ooteaega. See tähendab, et kui ühe terminalseadme kaudu tehtavad ühendused ohustavad hädaabiteadete menetlemise toimepidevust, võib Häirekeskus panna sellelt seadmelt tuleva ühenduse lühikeseks ajaks ootele. See on lühiajaline meede, mille eesmärk on takistada hädaabiliinide ummistamist ja tagada, et tegeliku abivajadusega inimene pääseks kiiresti liinile.</a:t>
            </a:r>
          </a:p>
          <a:p>
            <a:r>
              <a:rPr lang="et-EE" sz="1200" kern="1200" dirty="0">
                <a:solidFill>
                  <a:schemeClr val="tx1"/>
                </a:solidFill>
                <a:effectLst/>
                <a:latin typeface="+mn-lt"/>
                <a:ea typeface="+mn-ea"/>
                <a:cs typeface="+mn-cs"/>
              </a:rPr>
              <a:t> </a:t>
            </a:r>
          </a:p>
          <a:p>
            <a:r>
              <a:rPr lang="et-EE" sz="1200" kern="1200" dirty="0">
                <a:solidFill>
                  <a:schemeClr val="tx1"/>
                </a:solidFill>
                <a:effectLst/>
                <a:latin typeface="+mn-lt"/>
                <a:ea typeface="+mn-ea"/>
                <a:cs typeface="+mn-cs"/>
              </a:rPr>
              <a:t>Teine lahendus on uus väärteokoosseis, mille alusel saab karistada inimest, kes edastab teadvalt vale hädaabiteate ja häirib sellega Häirekeskuse tööd. Füüsilisele isikule saab määrata kuni 200 trahviühiku suuruse rahatrahvi või aresti. Juriidilisele isikule saab määrata kuni 10 000 euro suuruse rahatrahvi. </a:t>
            </a:r>
          </a:p>
          <a:p>
            <a:r>
              <a:rPr lang="et-EE" sz="1200" kern="1200" dirty="0">
                <a:solidFill>
                  <a:schemeClr val="tx1"/>
                </a:solidFill>
                <a:effectLst/>
                <a:latin typeface="+mn-lt"/>
                <a:ea typeface="+mn-ea"/>
                <a:cs typeface="+mn-cs"/>
              </a:rPr>
              <a:t> </a:t>
            </a:r>
          </a:p>
          <a:p>
            <a:r>
              <a:rPr lang="et-EE" sz="1200" kern="1200" dirty="0">
                <a:solidFill>
                  <a:schemeClr val="tx1"/>
                </a:solidFill>
                <a:effectLst/>
                <a:latin typeface="+mn-lt"/>
                <a:ea typeface="+mn-ea"/>
                <a:cs typeface="+mn-cs"/>
              </a:rPr>
              <a:t>Oluline on rõhutada, et eksimine ei ole karistatav. Karistatav ei ole ka olukord, kus inimene hindab oma abivajadust valesti või pöördub hädaabinumbrile 112 põhjendatud murega.</a:t>
            </a:r>
          </a:p>
          <a:p>
            <a:endParaRPr lang="et-EE" sz="1200" kern="1200" dirty="0">
              <a:solidFill>
                <a:schemeClr val="tx1"/>
              </a:solidFill>
              <a:effectLst/>
              <a:latin typeface="+mn-lt"/>
              <a:ea typeface="+mn-ea"/>
              <a:cs typeface="+mn-cs"/>
            </a:endParaRPr>
          </a:p>
          <a:p>
            <a:r>
              <a:rPr lang="et-EE" sz="1200" kern="1200" dirty="0">
                <a:solidFill>
                  <a:schemeClr val="tx1"/>
                </a:solidFill>
                <a:effectLst/>
                <a:latin typeface="+mn-lt"/>
                <a:ea typeface="+mn-ea"/>
                <a:cs typeface="+mn-cs"/>
              </a:rPr>
              <a:t>Vastutus saab järgneda siis, kui inimene teab, et tegelik abivajadus puudub, kuid helistab sellest hoolimata hädaabinumbrile ja häirib teadlikult Häirekeskuse tööd. Karistamine on viimane abinõu.</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3C3FE1-9C50-8613-1533-1D86EEF010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3F480D-EC00-30E7-D138-E2A220D7BDF4}"/>
              </a:ext>
            </a:extLst>
          </p:cNvPr>
          <p:cNvSpPr>
            <a:spLocks noGrp="1" noRot="1" noChangeAspect="1"/>
          </p:cNvSpPr>
          <p:nvPr>
            <p:ph type="sldImg"/>
          </p:nvPr>
        </p:nvSpPr>
        <p:spPr/>
        <p:txBody>
          <a:bodyPr/>
          <a:lstStyle/>
          <a:p>
            <a:endParaRPr lang="et-EE"/>
          </a:p>
        </p:txBody>
      </p:sp>
      <p:sp>
        <p:nvSpPr>
          <p:cNvPr id="3" name="Notes Placeholder 2">
            <a:extLst>
              <a:ext uri="{FF2B5EF4-FFF2-40B4-BE49-F238E27FC236}">
                <a16:creationId xmlns:a16="http://schemas.microsoft.com/office/drawing/2014/main" id="{7B45FEE9-31B0-1ACF-8E58-29DF44132642}"/>
              </a:ext>
            </a:extLst>
          </p:cNvPr>
          <p:cNvSpPr>
            <a:spLocks noGrp="1"/>
          </p:cNvSpPr>
          <p:nvPr>
            <p:ph type="body" idx="1"/>
          </p:nvPr>
        </p:nvSpPr>
        <p:spPr/>
        <p:txBody>
          <a:bodyPr/>
          <a:lstStyle/>
          <a:p>
            <a:r>
              <a:rPr lang="et-EE" sz="1200" kern="1200" dirty="0">
                <a:solidFill>
                  <a:schemeClr val="tx1"/>
                </a:solidFill>
                <a:effectLst/>
                <a:latin typeface="+mn-lt"/>
                <a:ea typeface="+mn-ea"/>
                <a:cs typeface="+mn-cs"/>
              </a:rPr>
              <a:t>Teine põhimuudatus puudutab Päästeameti ja kiirabi koostööd.</a:t>
            </a:r>
          </a:p>
          <a:p>
            <a:r>
              <a:rPr lang="et-EE" sz="1200" kern="1200" dirty="0">
                <a:solidFill>
                  <a:schemeClr val="tx1"/>
                </a:solidFill>
                <a:effectLst/>
                <a:latin typeface="+mn-lt"/>
                <a:ea typeface="+mn-ea"/>
                <a:cs typeface="+mn-cs"/>
              </a:rPr>
              <a:t> </a:t>
            </a:r>
          </a:p>
          <a:p>
            <a:r>
              <a:rPr lang="et-EE" sz="1200" kern="1200" dirty="0">
                <a:solidFill>
                  <a:schemeClr val="tx1"/>
                </a:solidFill>
                <a:effectLst/>
                <a:latin typeface="+mn-lt"/>
                <a:ea typeface="+mn-ea"/>
                <a:cs typeface="+mn-cs"/>
              </a:rPr>
              <a:t>Praktikas tuleb ette olukordi, kus kiirabibrigaad ei pääse abivajaja juurde. Sellisel juhul kutsutakse appi päästemeeskond, kellel on vajalikud töövahendid ja väljaõpe. Näiteks 2023. aastal abistas Päästeamet kiirabi ukse avamisel või muu takistuse kõrvaldamisel 131 korral.</a:t>
            </a:r>
          </a:p>
          <a:p>
            <a:r>
              <a:rPr lang="et-EE" sz="1200" kern="1200" dirty="0">
                <a:solidFill>
                  <a:schemeClr val="tx1"/>
                </a:solidFill>
                <a:effectLst/>
                <a:latin typeface="+mn-lt"/>
                <a:ea typeface="+mn-ea"/>
                <a:cs typeface="+mn-cs"/>
              </a:rPr>
              <a:t> </a:t>
            </a:r>
          </a:p>
          <a:p>
            <a:r>
              <a:rPr lang="et-EE" sz="1200" kern="1200" dirty="0">
                <a:solidFill>
                  <a:schemeClr val="tx1"/>
                </a:solidFill>
                <a:effectLst/>
                <a:latin typeface="+mn-lt"/>
                <a:ea typeface="+mn-ea"/>
                <a:cs typeface="+mn-cs"/>
              </a:rPr>
              <a:t>Ukse või värava jõuga avamine tähendab vahetu sunni kasutamist. Muu korrakaitseorgan võib vahetut sundi kasutada ainult siis, kui seadus annab selleks selge õiguse. Seni ei ole sellise abi osutamise õiguslik alus olnud piisavalt selge. Selge õigusliku aluse puudumine tekitab vaidlusi ja võib kaasa tuua kahjunõudeid.</a:t>
            </a:r>
          </a:p>
          <a:p>
            <a:r>
              <a:rPr lang="et-EE" sz="1200" kern="1200" dirty="0">
                <a:solidFill>
                  <a:schemeClr val="tx1"/>
                </a:solidFill>
                <a:effectLst/>
                <a:latin typeface="+mn-lt"/>
                <a:ea typeface="+mn-ea"/>
                <a:cs typeface="+mn-cs"/>
              </a:rPr>
              <a:t> </a:t>
            </a:r>
          </a:p>
          <a:p>
            <a:r>
              <a:rPr lang="et-EE" sz="1200" kern="1200" dirty="0">
                <a:solidFill>
                  <a:schemeClr val="tx1"/>
                </a:solidFill>
                <a:effectLst/>
                <a:latin typeface="+mn-lt"/>
                <a:ea typeface="+mn-ea"/>
                <a:cs typeface="+mn-cs"/>
              </a:rPr>
              <a:t>Eelnõuga anname Päästeametile selge õiguse kasutada vahetut sundi, et aidata kiirabibrigaadil abivajaja juurde pääseda. See võib tähendada ukse või värava avamist või mõne muu füüsilise takistuse kõrvaldamist.</a:t>
            </a:r>
          </a:p>
          <a:p>
            <a:r>
              <a:rPr lang="et-EE" sz="1200" kern="1200" dirty="0">
                <a:solidFill>
                  <a:schemeClr val="tx1"/>
                </a:solidFill>
                <a:effectLst/>
                <a:latin typeface="+mn-lt"/>
                <a:ea typeface="+mn-ea"/>
                <a:cs typeface="+mn-cs"/>
              </a:rPr>
              <a:t> </a:t>
            </a:r>
          </a:p>
          <a:p>
            <a:r>
              <a:rPr lang="et-EE" sz="1200" kern="1200" dirty="0">
                <a:solidFill>
                  <a:schemeClr val="tx1"/>
                </a:solidFill>
                <a:effectLst/>
                <a:latin typeface="+mn-lt"/>
                <a:ea typeface="+mn-ea"/>
                <a:cs typeface="+mn-cs"/>
              </a:rPr>
              <a:t>Töökorralduslikult tähendab see, et abivajaja juurde pääsemise vajadust hindab kiirabibrigaad, kes peab olema valmis oma otsust põhjendama. Päästeameti ülesanne on kõrvaldada füüsiline takistus. Seejärel saab kiirabibrigaad inimesele abi osutada.</a:t>
            </a:r>
          </a:p>
          <a:p>
            <a:r>
              <a:rPr lang="et-EE" sz="1200" kern="1200" dirty="0">
                <a:solidFill>
                  <a:schemeClr val="tx1"/>
                </a:solidFill>
                <a:effectLst/>
                <a:latin typeface="+mn-lt"/>
                <a:ea typeface="+mn-ea"/>
                <a:cs typeface="+mn-cs"/>
              </a:rPr>
              <a:t> </a:t>
            </a:r>
          </a:p>
          <a:p>
            <a:r>
              <a:rPr lang="et-EE" sz="1200" kern="1200" dirty="0">
                <a:solidFill>
                  <a:schemeClr val="tx1"/>
                </a:solidFill>
                <a:effectLst/>
                <a:latin typeface="+mn-lt"/>
                <a:ea typeface="+mn-ea"/>
                <a:cs typeface="+mn-cs"/>
              </a:rPr>
              <a:t>Muu hulgas täpsustatakse ka kiirabibrigaadi õigusi. Kiirabibrigaad saab selge õiguse siseneda abivajaja või kolmanda isiku valdusesse ilma valdaja nõusolekuta. Seda võib teha ainult siis, kui see on põhjendatult vajalik ohu väljaselgitamiseks või abivajajale kiirabi osutamiseks. Kui sisenemiseks tuleb kasutada jõudu, saab kiirabibrigaad kutsuda appi Päästeameti.</a:t>
            </a:r>
          </a:p>
          <a:p>
            <a:endParaRPr lang="et-EE" sz="1200" kern="1200" dirty="0">
              <a:solidFill>
                <a:schemeClr val="tx1"/>
              </a:solidFill>
              <a:effectLst/>
              <a:latin typeface="+mn-lt"/>
              <a:ea typeface="+mn-ea"/>
              <a:cs typeface="+mn-cs"/>
            </a:endParaRPr>
          </a:p>
          <a:p>
            <a:r>
              <a:rPr lang="et-EE" sz="1200" kern="1200" dirty="0">
                <a:solidFill>
                  <a:schemeClr val="tx1"/>
                </a:solidFill>
                <a:effectLst/>
                <a:latin typeface="+mn-lt"/>
                <a:ea typeface="+mn-ea"/>
                <a:cs typeface="+mn-cs"/>
              </a:rPr>
              <a:t>Selline tegevus riivab inimese omandiõigust ja kodu puutumatust. Samas räägime olukordadest, kus inimese elu või tervis võib olla ohus. Sellises olukorras peab riigil olema võimalus kiiresti tegutseda.</a:t>
            </a:r>
          </a:p>
        </p:txBody>
      </p:sp>
      <p:sp>
        <p:nvSpPr>
          <p:cNvPr id="4" name="Slide Number Placeholder 3">
            <a:extLst>
              <a:ext uri="{FF2B5EF4-FFF2-40B4-BE49-F238E27FC236}">
                <a16:creationId xmlns:a16="http://schemas.microsoft.com/office/drawing/2014/main" id="{F926AF22-79E8-3716-90F5-0D99E20FC61E}"/>
              </a:ext>
            </a:extLst>
          </p:cNvPr>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8059813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9FB85C-FD45-ECEC-0299-55FB51CACA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5C4EA4-747D-3C07-8AC6-A16BAC0531ED}"/>
              </a:ext>
            </a:extLst>
          </p:cNvPr>
          <p:cNvSpPr>
            <a:spLocks noGrp="1" noRot="1" noChangeAspect="1"/>
          </p:cNvSpPr>
          <p:nvPr>
            <p:ph type="sldImg"/>
          </p:nvPr>
        </p:nvSpPr>
        <p:spPr/>
        <p:txBody>
          <a:bodyPr/>
          <a:lstStyle/>
          <a:p>
            <a:endParaRPr lang="et-EE"/>
          </a:p>
        </p:txBody>
      </p:sp>
      <p:sp>
        <p:nvSpPr>
          <p:cNvPr id="3" name="Notes Placeholder 2">
            <a:extLst>
              <a:ext uri="{FF2B5EF4-FFF2-40B4-BE49-F238E27FC236}">
                <a16:creationId xmlns:a16="http://schemas.microsoft.com/office/drawing/2014/main" id="{B878ED9A-A87F-2B06-3DC4-A4C8DBEC2D9A}"/>
              </a:ext>
            </a:extLst>
          </p:cNvPr>
          <p:cNvSpPr>
            <a:spLocks noGrp="1"/>
          </p:cNvSpPr>
          <p:nvPr>
            <p:ph type="body" idx="1"/>
          </p:nvPr>
        </p:nvSpPr>
        <p:spPr/>
        <p:txBody>
          <a:bodyPr/>
          <a:lstStyle/>
          <a:p>
            <a:r>
              <a:rPr lang="et-EE" sz="1200" kern="1200" dirty="0">
                <a:solidFill>
                  <a:schemeClr val="tx1"/>
                </a:solidFill>
                <a:effectLst/>
                <a:latin typeface="+mn-lt"/>
                <a:ea typeface="+mn-ea"/>
                <a:cs typeface="+mn-cs"/>
              </a:rPr>
              <a:t> </a:t>
            </a:r>
          </a:p>
          <a:p>
            <a:r>
              <a:rPr lang="et-EE" sz="1200" kern="1200" dirty="0">
                <a:solidFill>
                  <a:schemeClr val="tx1"/>
                </a:solidFill>
                <a:effectLst/>
                <a:latin typeface="+mn-lt"/>
                <a:ea typeface="+mn-ea"/>
                <a:cs typeface="+mn-cs"/>
              </a:rPr>
              <a:t>Kolmas põhimuudatus puudutab rahvusvahelist pääste- ja demineerimistööd.</a:t>
            </a:r>
          </a:p>
          <a:p>
            <a:r>
              <a:rPr lang="et-EE" sz="1200" kern="1200" dirty="0">
                <a:solidFill>
                  <a:schemeClr val="tx1"/>
                </a:solidFill>
                <a:effectLst/>
                <a:latin typeface="+mn-lt"/>
                <a:ea typeface="+mn-ea"/>
                <a:cs typeface="+mn-cs"/>
              </a:rPr>
              <a:t> </a:t>
            </a:r>
          </a:p>
          <a:p>
            <a:r>
              <a:rPr lang="et-EE" sz="1200" kern="1200" dirty="0">
                <a:solidFill>
                  <a:schemeClr val="tx1"/>
                </a:solidFill>
                <a:effectLst/>
                <a:latin typeface="+mn-lt"/>
                <a:ea typeface="+mn-ea"/>
                <a:cs typeface="+mn-cs"/>
              </a:rPr>
              <a:t>Eesti osaleb rahvusvahelises päästekoostöös mitmel viisil, näiteks rahvusvahelistel tsiviilmissioonidel ja kiireloomulises piiriüleses koostöös naaberriikide päästeüksustega.</a:t>
            </a:r>
          </a:p>
          <a:p>
            <a:r>
              <a:rPr lang="et-EE" sz="1200" kern="1200" dirty="0">
                <a:solidFill>
                  <a:schemeClr val="tx1"/>
                </a:solidFill>
                <a:effectLst/>
                <a:latin typeface="+mn-lt"/>
                <a:ea typeface="+mn-ea"/>
                <a:cs typeface="+mn-cs"/>
              </a:rPr>
              <a:t> </a:t>
            </a:r>
          </a:p>
          <a:p>
            <a:r>
              <a:rPr lang="et-EE" sz="1200" kern="1200" dirty="0">
                <a:solidFill>
                  <a:schemeClr val="tx1"/>
                </a:solidFill>
                <a:effectLst/>
                <a:latin typeface="+mn-lt"/>
                <a:ea typeface="+mn-ea"/>
                <a:cs typeface="+mn-cs"/>
              </a:rPr>
              <a:t>Kehtiv regulatsioon ei erista neid olukordi piisavalt selgelt. Eriti oluline on teha vahet rahvusvahelisel missioonil ja igapäevasel kiireloomulisel piiriülesel koostööl. Näiteks võivad Eesti päästjad sõita lähima abi põhimõttel Lätti, et kustutada piiri lähedal puhkenud tulekahju. Selline väljasõit ei ole tavapärane välislähetus.</a:t>
            </a:r>
          </a:p>
          <a:p>
            <a:r>
              <a:rPr lang="et-EE" sz="1200" kern="1200" dirty="0">
                <a:solidFill>
                  <a:schemeClr val="tx1"/>
                </a:solidFill>
                <a:effectLst/>
                <a:latin typeface="+mn-lt"/>
                <a:ea typeface="+mn-ea"/>
                <a:cs typeface="+mn-cs"/>
              </a:rPr>
              <a:t> </a:t>
            </a:r>
          </a:p>
          <a:p>
            <a:r>
              <a:rPr lang="et-EE" sz="1200" kern="1200" dirty="0">
                <a:solidFill>
                  <a:schemeClr val="tx1"/>
                </a:solidFill>
                <a:effectLst/>
                <a:latin typeface="+mn-lt"/>
                <a:ea typeface="+mn-ea"/>
                <a:cs typeface="+mn-cs"/>
              </a:rPr>
              <a:t>See on kiire reageerimine päästesündmusele, mis toimub üldjuhul ühe tööpäeva jooksul. Seetõttu ei ole võimalik ega vajalik vormistada tavapäraseid lähetusdokumente. Eelnõus sätestatakse selgelt, et kiireloomulises piiriüleses koostöös osalemist ei käsitata lähetusena. Muudatuse järel on võimalik sellisesse koostöösse kaasata ka vabatahtlikke päästjaid, kuid nad peavad osalema koos Päästeameti esindajaga.</a:t>
            </a:r>
          </a:p>
          <a:p>
            <a:r>
              <a:rPr lang="et-EE" sz="1200" kern="1200" dirty="0">
                <a:solidFill>
                  <a:schemeClr val="tx1"/>
                </a:solidFill>
                <a:effectLst/>
                <a:latin typeface="+mn-lt"/>
                <a:ea typeface="+mn-ea"/>
                <a:cs typeface="+mn-cs"/>
              </a:rPr>
              <a:t> </a:t>
            </a:r>
          </a:p>
          <a:p>
            <a:r>
              <a:rPr lang="et-EE" sz="1200" kern="1200" dirty="0">
                <a:solidFill>
                  <a:schemeClr val="tx1"/>
                </a:solidFill>
                <a:effectLst/>
                <a:latin typeface="+mn-lt"/>
                <a:ea typeface="+mn-ea"/>
                <a:cs typeface="+mn-cs"/>
              </a:rPr>
              <a:t>Rahvusvahelisel päästetööl osalemine võib tähendada töötamist keerulistes ja ohtlikes tingimustes. Selleks täpsustatakse rahvusvahelisel pääste- ja demineerimistööl osalevate meeskonnaliikmete sotsiaalseid tagatisi. Seadusesse lisatakse põhimõte, et rahvusvahelisel pääste- või demineerimistööl osaleva meeskonna liikme sotsiaalsed tagatised on võrdsed teiste Eesti riigi poolt humanitaarmissioonidele lähetatud ekspertide sotsiaalsete tagatistega.</a:t>
            </a:r>
          </a:p>
          <a:p>
            <a:r>
              <a:rPr lang="et-EE" sz="1200" kern="1200" dirty="0">
                <a:solidFill>
                  <a:schemeClr val="tx1"/>
                </a:solidFill>
                <a:effectLst/>
                <a:latin typeface="+mn-lt"/>
                <a:ea typeface="+mn-ea"/>
                <a:cs typeface="+mn-cs"/>
              </a:rPr>
              <a:t> </a:t>
            </a:r>
          </a:p>
          <a:p>
            <a:r>
              <a:rPr lang="et-EE" sz="1200" kern="1200" dirty="0">
                <a:solidFill>
                  <a:schemeClr val="tx1"/>
                </a:solidFill>
                <a:effectLst/>
                <a:latin typeface="+mn-lt"/>
                <a:ea typeface="+mn-ea"/>
                <a:cs typeface="+mn-cs"/>
              </a:rPr>
              <a:t>Eelnõuga täpsustatakse ka terviseuuringute ja vaktsineerimise korraldust. Päästeamet korraldab vajaliku vaktsineerimise, lähtudes missioonipiirkonna terviseriskidest. Vaktsineerimine jääb vabatahtlikuks. Kui konkreetsel missioonil osalemiseks on vaktsineerimine vajalik ja inimene sellest keeldub, siis teda sellele missioonile ei saadeta.</a:t>
            </a:r>
          </a:p>
          <a:p>
            <a:r>
              <a:rPr lang="et-EE" sz="1200" kern="1200" dirty="0">
                <a:solidFill>
                  <a:schemeClr val="tx1"/>
                </a:solidFill>
                <a:effectLst/>
                <a:latin typeface="+mn-lt"/>
                <a:ea typeface="+mn-ea"/>
                <a:cs typeface="+mn-cs"/>
              </a:rPr>
              <a:t> </a:t>
            </a:r>
          </a:p>
          <a:p>
            <a:r>
              <a:rPr lang="et-EE" sz="1200" kern="1200" dirty="0">
                <a:solidFill>
                  <a:schemeClr val="tx1"/>
                </a:solidFill>
                <a:effectLst/>
                <a:latin typeface="+mn-lt"/>
                <a:ea typeface="+mn-ea"/>
                <a:cs typeface="+mn-cs"/>
              </a:rPr>
              <a:t>Kirjeldatud muudatused loovad rahvusvaheliseks pääste- ja demineerimistööks selge raamistiku. </a:t>
            </a:r>
          </a:p>
          <a:p>
            <a:r>
              <a:rPr lang="et-EE" sz="1200" kern="1200" dirty="0">
                <a:solidFill>
                  <a:schemeClr val="tx1"/>
                </a:solidFill>
                <a:effectLst/>
                <a:latin typeface="+mn-lt"/>
                <a:ea typeface="+mn-ea"/>
                <a:cs typeface="+mn-cs"/>
              </a:rPr>
              <a:t> </a:t>
            </a:r>
          </a:p>
          <a:p>
            <a:r>
              <a:rPr lang="et-EE" sz="1200" b="1" kern="1200" dirty="0">
                <a:solidFill>
                  <a:schemeClr val="tx1"/>
                </a:solidFill>
                <a:effectLst/>
                <a:latin typeface="+mn-lt"/>
                <a:ea typeface="+mn-ea"/>
                <a:cs typeface="+mn-cs"/>
              </a:rPr>
              <a:t>Kokkuvõte</a:t>
            </a:r>
            <a:endParaRPr lang="et-EE" sz="1200" kern="1200" dirty="0">
              <a:solidFill>
                <a:schemeClr val="tx1"/>
              </a:solidFill>
              <a:effectLst/>
              <a:latin typeface="+mn-lt"/>
              <a:ea typeface="+mn-ea"/>
              <a:cs typeface="+mn-cs"/>
            </a:endParaRPr>
          </a:p>
          <a:p>
            <a:r>
              <a:rPr lang="et-EE" sz="1200" kern="1200" dirty="0">
                <a:solidFill>
                  <a:schemeClr val="tx1"/>
                </a:solidFill>
                <a:effectLst/>
                <a:latin typeface="+mn-lt"/>
                <a:ea typeface="+mn-ea"/>
                <a:cs typeface="+mn-cs"/>
              </a:rPr>
              <a:t> </a:t>
            </a:r>
          </a:p>
          <a:p>
            <a:r>
              <a:rPr lang="et-EE" sz="1200" kern="1200" dirty="0">
                <a:solidFill>
                  <a:schemeClr val="tx1"/>
                </a:solidFill>
                <a:effectLst/>
                <a:latin typeface="+mn-lt"/>
                <a:ea typeface="+mn-ea"/>
                <a:cs typeface="+mn-cs"/>
              </a:rPr>
              <a:t>Austatud komisjoni liikmed</a:t>
            </a:r>
          </a:p>
          <a:p>
            <a:r>
              <a:rPr lang="et-EE" sz="1200" kern="1200" dirty="0">
                <a:solidFill>
                  <a:schemeClr val="tx1"/>
                </a:solidFill>
                <a:effectLst/>
                <a:latin typeface="+mn-lt"/>
                <a:ea typeface="+mn-ea"/>
                <a:cs typeface="+mn-cs"/>
              </a:rPr>
              <a:t> </a:t>
            </a:r>
          </a:p>
          <a:p>
            <a:r>
              <a:rPr lang="et-EE" sz="1200" kern="1200" dirty="0">
                <a:solidFill>
                  <a:schemeClr val="tx1"/>
                </a:solidFill>
                <a:effectLst/>
                <a:latin typeface="+mn-lt"/>
                <a:ea typeface="+mn-ea"/>
                <a:cs typeface="+mn-cs"/>
              </a:rPr>
              <a:t>Muudatustega loome selgemad õiguslikud alused selleks, et hädaabinumber oleks kättesaadav, Päästeamet saaks kiirabi abistada ning rahvusvahelise või piiriülese päästetöö korral oleksid päästjatel ja asutustel selged tegutsemisreeglid ning vajalikud sotsiaalsed tagatised. Eelnõu kolm põhimuudatust lähtuvad ühest eesmärgist - inimene peab saama vajalikku abi kiiresti ja kindlalt.</a:t>
            </a:r>
          </a:p>
        </p:txBody>
      </p:sp>
      <p:sp>
        <p:nvSpPr>
          <p:cNvPr id="4" name="Slide Number Placeholder 3">
            <a:extLst>
              <a:ext uri="{FF2B5EF4-FFF2-40B4-BE49-F238E27FC236}">
                <a16:creationId xmlns:a16="http://schemas.microsoft.com/office/drawing/2014/main" id="{C0DD842F-0CD1-B856-058B-4D78B7421958}"/>
              </a:ext>
            </a:extLst>
          </p:cNvPr>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36845631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endParaRPr lang="et-EE" dirty="0"/>
          </a:p>
        </p:txBody>
      </p:sp>
      <p:sp>
        <p:nvSpPr>
          <p:cNvPr id="4" name="Slide Number Placeholder 3"/>
          <p:cNvSpPr>
            <a:spLocks noGrp="1"/>
          </p:cNvSpPr>
          <p:nvPr>
            <p:ph type="sldNum" sz="quarter" idx="5"/>
          </p:nvPr>
        </p:nvSpPr>
        <p:spPr/>
        <p:txBody>
          <a:bodyPr/>
          <a:lstStyle/>
          <a:p>
            <a:fld id="{4F3484B2-7D45-46A9-AA10-C2234E88C9BE}" type="slidenum">
              <a:rPr lang="et-EE" smtClean="0"/>
              <a:t>6</a:t>
            </a:fld>
            <a:endParaRPr lang="et-EE"/>
          </a:p>
        </p:txBody>
      </p:sp>
    </p:spTree>
    <p:extLst>
      <p:ext uri="{BB962C8B-B14F-4D97-AF65-F5344CB8AC3E}">
        <p14:creationId xmlns:p14="http://schemas.microsoft.com/office/powerpoint/2010/main" val="23337887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g"/><Relationship Id="rId1" Type="http://schemas.openxmlformats.org/officeDocument/2006/relationships/slideMaster" Target="../slideMasters/slideMaster1.xml"/><Relationship Id="rId4" Type="http://schemas.openxmlformats.org/officeDocument/2006/relationships/image" Target="../media/image1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13.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itel 1">
    <p:bg>
      <p:bgPr>
        <a:blipFill dpi="0" rotWithShape="1">
          <a:blip r:embed="rId2">
            <a:lum/>
          </a:blip>
          <a:srcRect/>
          <a:stretch>
            <a:fillRect t="-25000" b="-25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083527" y="1975476"/>
            <a:ext cx="5168126" cy="813101"/>
          </a:xfrm>
        </p:spPr>
        <p:txBody>
          <a:bodyPr wrap="none">
            <a:noAutofit/>
          </a:bodyPr>
          <a:lstStyle>
            <a:lvl1pPr algn="l">
              <a:defRPr sz="3612">
                <a:solidFill>
                  <a:schemeClr val="bg1"/>
                </a:solidFill>
                <a:latin typeface="Arial Narrow" pitchFamily="34" charset="0"/>
              </a:defRPr>
            </a:lvl1pPr>
          </a:lstStyle>
          <a:p>
            <a:r>
              <a:rPr lang="et-EE" dirty="0"/>
              <a:t>Kirjuta siia esitluse nimi</a:t>
            </a:r>
          </a:p>
        </p:txBody>
      </p:sp>
      <p:sp>
        <p:nvSpPr>
          <p:cNvPr id="3" name="Subtitle 2"/>
          <p:cNvSpPr>
            <a:spLocks noGrp="1"/>
          </p:cNvSpPr>
          <p:nvPr>
            <p:ph type="subTitle" idx="1" hasCustomPrompt="1"/>
          </p:nvPr>
        </p:nvSpPr>
        <p:spPr>
          <a:xfrm>
            <a:off x="1083527" y="2788577"/>
            <a:ext cx="5168126" cy="632822"/>
          </a:xfrm>
        </p:spPr>
        <p:txBody>
          <a:bodyPr wrap="none">
            <a:noAutofit/>
          </a:bodyPr>
          <a:lstStyle>
            <a:lvl1pPr marL="0" indent="0" algn="l">
              <a:buNone/>
              <a:defRPr sz="2709" baseline="0">
                <a:solidFill>
                  <a:schemeClr val="bg1">
                    <a:lumMod val="85000"/>
                  </a:schemeClr>
                </a:solidFill>
                <a:latin typeface="Arial Narrow" pitchFamily="34" charset="0"/>
              </a:defRPr>
            </a:lvl1pPr>
            <a:lvl2pPr marL="457069" indent="0" algn="ctr">
              <a:buNone/>
              <a:defRPr>
                <a:solidFill>
                  <a:schemeClr val="tx1">
                    <a:tint val="75000"/>
                  </a:schemeClr>
                </a:solidFill>
              </a:defRPr>
            </a:lvl2pPr>
            <a:lvl3pPr marL="914138" indent="0" algn="ctr">
              <a:buNone/>
              <a:defRPr>
                <a:solidFill>
                  <a:schemeClr val="tx1">
                    <a:tint val="75000"/>
                  </a:schemeClr>
                </a:solidFill>
              </a:defRPr>
            </a:lvl3pPr>
            <a:lvl4pPr marL="1371208" indent="0" algn="ctr">
              <a:buNone/>
              <a:defRPr>
                <a:solidFill>
                  <a:schemeClr val="tx1">
                    <a:tint val="75000"/>
                  </a:schemeClr>
                </a:solidFill>
              </a:defRPr>
            </a:lvl4pPr>
            <a:lvl5pPr marL="1828277" indent="0" algn="ctr">
              <a:buNone/>
              <a:defRPr>
                <a:solidFill>
                  <a:schemeClr val="tx1">
                    <a:tint val="75000"/>
                  </a:schemeClr>
                </a:solidFill>
              </a:defRPr>
            </a:lvl5pPr>
            <a:lvl6pPr marL="2285346" indent="0" algn="ctr">
              <a:buNone/>
              <a:defRPr>
                <a:solidFill>
                  <a:schemeClr val="tx1">
                    <a:tint val="75000"/>
                  </a:schemeClr>
                </a:solidFill>
              </a:defRPr>
            </a:lvl6pPr>
            <a:lvl7pPr marL="2742415" indent="0" algn="ctr">
              <a:buNone/>
              <a:defRPr>
                <a:solidFill>
                  <a:schemeClr val="tx1">
                    <a:tint val="75000"/>
                  </a:schemeClr>
                </a:solidFill>
              </a:defRPr>
            </a:lvl7pPr>
            <a:lvl8pPr marL="3199484" indent="0" algn="ctr">
              <a:buNone/>
              <a:defRPr>
                <a:solidFill>
                  <a:schemeClr val="tx1">
                    <a:tint val="75000"/>
                  </a:schemeClr>
                </a:solidFill>
              </a:defRPr>
            </a:lvl8pPr>
            <a:lvl9pPr marL="3656553" indent="0" algn="ctr">
              <a:buNone/>
              <a:defRPr>
                <a:solidFill>
                  <a:schemeClr val="tx1">
                    <a:tint val="75000"/>
                  </a:schemeClr>
                </a:solidFill>
              </a:defRPr>
            </a:lvl9pPr>
          </a:lstStyle>
          <a:p>
            <a:r>
              <a:rPr lang="et-EE" dirty="0"/>
              <a:t>Kirjuta siia esitluse alapealkiri</a:t>
            </a:r>
          </a:p>
        </p:txBody>
      </p:sp>
      <p:sp>
        <p:nvSpPr>
          <p:cNvPr id="19" name="Text Placeholder 18"/>
          <p:cNvSpPr>
            <a:spLocks noGrp="1"/>
          </p:cNvSpPr>
          <p:nvPr>
            <p:ph type="body" sz="quarter" idx="14" hasCustomPrompt="1"/>
          </p:nvPr>
        </p:nvSpPr>
        <p:spPr>
          <a:xfrm>
            <a:off x="1083527" y="4631607"/>
            <a:ext cx="5276491" cy="393284"/>
          </a:xfrm>
        </p:spPr>
        <p:txBody>
          <a:bodyPr wrap="none">
            <a:noAutofit/>
          </a:bodyPr>
          <a:lstStyle>
            <a:lvl1pPr>
              <a:buNone/>
              <a:defRPr sz="1354">
                <a:solidFill>
                  <a:schemeClr val="bg1"/>
                </a:solidFill>
                <a:latin typeface="Arial Narrow" panose="020B0606020202030204" pitchFamily="34" charset="0"/>
              </a:defRPr>
            </a:lvl1pPr>
          </a:lstStyle>
          <a:p>
            <a:pPr lvl="0"/>
            <a:r>
              <a:rPr lang="et-EE" dirty="0"/>
              <a:t>Koht, kuupäev (Tallinnas, 1.01.2018)</a:t>
            </a:r>
          </a:p>
        </p:txBody>
      </p:sp>
      <p:sp>
        <p:nvSpPr>
          <p:cNvPr id="20" name="Text Placeholder 16"/>
          <p:cNvSpPr>
            <a:spLocks noGrp="1"/>
          </p:cNvSpPr>
          <p:nvPr>
            <p:ph type="body" sz="quarter" idx="15" hasCustomPrompt="1"/>
          </p:nvPr>
        </p:nvSpPr>
        <p:spPr>
          <a:xfrm>
            <a:off x="1083527" y="4119257"/>
            <a:ext cx="5255690" cy="216827"/>
          </a:xfrm>
        </p:spPr>
        <p:txBody>
          <a:bodyPr wrap="none">
            <a:noAutofit/>
          </a:bodyPr>
          <a:lstStyle>
            <a:lvl1pPr>
              <a:buNone/>
              <a:defRPr sz="1354" baseline="0">
                <a:solidFill>
                  <a:schemeClr val="bg1"/>
                </a:solidFill>
                <a:latin typeface="Arial Narrow" panose="020B0606020202030204" pitchFamily="34" charset="0"/>
              </a:defRPr>
            </a:lvl1pPr>
            <a:lvl2pPr>
              <a:buNone/>
              <a:defRPr/>
            </a:lvl2pPr>
            <a:lvl3pPr>
              <a:buNone/>
              <a:defRPr/>
            </a:lvl3pPr>
            <a:lvl4pPr>
              <a:buNone/>
              <a:defRPr/>
            </a:lvl4pPr>
            <a:lvl5pPr>
              <a:buNone/>
              <a:defRPr/>
            </a:lvl5pPr>
          </a:lstStyle>
          <a:p>
            <a:pPr lvl="0"/>
            <a:r>
              <a:rPr lang="et-EE" dirty="0"/>
              <a:t>Ametinimetus/Struktuuriüksuse nimetus</a:t>
            </a:r>
            <a:endParaRPr lang="en-US" dirty="0"/>
          </a:p>
        </p:txBody>
      </p:sp>
      <p:sp>
        <p:nvSpPr>
          <p:cNvPr id="17" name="Text Placeholder 16"/>
          <p:cNvSpPr>
            <a:spLocks noGrp="1"/>
          </p:cNvSpPr>
          <p:nvPr>
            <p:ph type="body" sz="quarter" idx="13" hasCustomPrompt="1"/>
          </p:nvPr>
        </p:nvSpPr>
        <p:spPr>
          <a:xfrm>
            <a:off x="1083527" y="3764485"/>
            <a:ext cx="5255690" cy="325054"/>
          </a:xfrm>
        </p:spPr>
        <p:txBody>
          <a:bodyPr wrap="none">
            <a:noAutofit/>
          </a:bodyPr>
          <a:lstStyle>
            <a:lvl1pPr>
              <a:buNone/>
              <a:defRPr sz="1806" baseline="0">
                <a:solidFill>
                  <a:schemeClr val="bg1"/>
                </a:solidFill>
                <a:latin typeface="Arial Narrow" panose="020B0606020202030204" pitchFamily="34" charset="0"/>
              </a:defRPr>
            </a:lvl1pPr>
            <a:lvl2pPr>
              <a:buNone/>
              <a:defRPr/>
            </a:lvl2pPr>
            <a:lvl3pPr>
              <a:buNone/>
              <a:defRPr/>
            </a:lvl3pPr>
            <a:lvl4pPr>
              <a:buNone/>
              <a:defRPr/>
            </a:lvl4pPr>
            <a:lvl5pPr>
              <a:buNone/>
              <a:defRPr/>
            </a:lvl5pPr>
          </a:lstStyle>
          <a:p>
            <a:pPr lvl="0"/>
            <a:r>
              <a:rPr lang="et-EE" dirty="0"/>
              <a:t>Ettekandja Eesnimi Perekonnanimi</a:t>
            </a:r>
            <a:endParaRPr lang="en-US" dirty="0"/>
          </a:p>
        </p:txBody>
      </p:sp>
      <p:pic>
        <p:nvPicPr>
          <p:cNvPr id="21" name="Picture 20">
            <a:extLst>
              <a:ext uri="{FF2B5EF4-FFF2-40B4-BE49-F238E27FC236}">
                <a16:creationId xmlns:a16="http://schemas.microsoft.com/office/drawing/2014/main" id="{CB62D0C3-6BC2-4504-8248-5E33B12BEB40}"/>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6159591" y="2326747"/>
            <a:ext cx="3000712" cy="2479704"/>
          </a:xfrm>
          <a:prstGeom prst="rect">
            <a:avLst/>
          </a:prstGeom>
        </p:spPr>
      </p:pic>
      <p:sp>
        <p:nvSpPr>
          <p:cNvPr id="5" name="Date Placeholder 4">
            <a:extLst>
              <a:ext uri="{FF2B5EF4-FFF2-40B4-BE49-F238E27FC236}">
                <a16:creationId xmlns:a16="http://schemas.microsoft.com/office/drawing/2014/main" id="{BA017F52-3E98-88A4-2F7D-74BF3B72D956}"/>
              </a:ext>
            </a:extLst>
          </p:cNvPr>
          <p:cNvSpPr>
            <a:spLocks noGrp="1"/>
          </p:cNvSpPr>
          <p:nvPr>
            <p:ph type="dt" sz="half" idx="16"/>
          </p:nvPr>
        </p:nvSpPr>
        <p:spPr/>
        <p:txBody>
          <a:bodyPr/>
          <a:lstStyle/>
          <a:p>
            <a:endParaRPr lang="et-EE" dirty="0"/>
          </a:p>
        </p:txBody>
      </p:sp>
      <p:sp>
        <p:nvSpPr>
          <p:cNvPr id="8" name="Slide Number Placeholder 7">
            <a:extLst>
              <a:ext uri="{FF2B5EF4-FFF2-40B4-BE49-F238E27FC236}">
                <a16:creationId xmlns:a16="http://schemas.microsoft.com/office/drawing/2014/main" id="{FDC6D1C1-D0CC-B3D4-B6AE-7C4BCDFC3DBB}"/>
              </a:ext>
            </a:extLst>
          </p:cNvPr>
          <p:cNvSpPr>
            <a:spLocks noGrp="1"/>
          </p:cNvSpPr>
          <p:nvPr>
            <p:ph type="sldNum" sz="quarter" idx="17"/>
          </p:nvPr>
        </p:nvSpPr>
        <p:spPr/>
        <p:txBody>
          <a:bodyPr/>
          <a:lstStyle/>
          <a:p>
            <a:pPr algn="l"/>
            <a:fld id="{225A551D-654A-4A19-8D78-C05E5488DAD8}" type="slidenum">
              <a:rPr lang="et-EE" smtClean="0"/>
              <a:pPr algn="l"/>
              <a:t>‹#›</a:t>
            </a:fld>
            <a:r>
              <a:rPr lang="et-EE"/>
              <a:t>/a</a:t>
            </a:r>
            <a:endParaRPr lang="et-EE" dirty="0"/>
          </a:p>
        </p:txBody>
      </p:sp>
      <p:pic>
        <p:nvPicPr>
          <p:cNvPr id="10" name="Picture 9">
            <a:extLst>
              <a:ext uri="{FF2B5EF4-FFF2-40B4-BE49-F238E27FC236}">
                <a16:creationId xmlns:a16="http://schemas.microsoft.com/office/drawing/2014/main" id="{44045488-EE5B-702E-33B7-4245B6C9240C}"/>
              </a:ext>
            </a:extLst>
          </p:cNvPr>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995963" y="373755"/>
            <a:ext cx="2167330" cy="867322"/>
          </a:xfrm>
          <a:prstGeom prst="rect">
            <a:avLst/>
          </a:prstGeom>
        </p:spPr>
      </p:pic>
    </p:spTree>
    <p:extLst>
      <p:ext uri="{BB962C8B-B14F-4D97-AF65-F5344CB8AC3E}">
        <p14:creationId xmlns:p14="http://schemas.microsoft.com/office/powerpoint/2010/main" val="17382295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äevakord 1">
    <p:bg>
      <p:bgPr>
        <a:blipFill dpi="0" rotWithShape="1">
          <a:blip r:embed="rId2">
            <a:lum/>
          </a:blip>
          <a:srcRect/>
          <a:stretch>
            <a:fillRect t="-25000" b="-25000"/>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Autofit/>
          </a:bodyPr>
          <a:lstStyle>
            <a:lvl1pPr>
              <a:defRPr baseline="0">
                <a:solidFill>
                  <a:schemeClr val="bg1">
                    <a:lumMod val="95000"/>
                  </a:schemeClr>
                </a:solidFill>
              </a:defRPr>
            </a:lvl1pPr>
          </a:lstStyle>
          <a:p>
            <a:r>
              <a:rPr lang="et-EE" dirty="0"/>
              <a:t>Esitluse teemad/Tänased teemad</a:t>
            </a:r>
          </a:p>
        </p:txBody>
      </p:sp>
      <p:sp>
        <p:nvSpPr>
          <p:cNvPr id="30" name="Content Placeholder 2"/>
          <p:cNvSpPr>
            <a:spLocks noGrp="1"/>
          </p:cNvSpPr>
          <p:nvPr>
            <p:ph idx="1"/>
          </p:nvPr>
        </p:nvSpPr>
        <p:spPr>
          <a:xfrm>
            <a:off x="1537787" y="2062491"/>
            <a:ext cx="7443472" cy="654886"/>
          </a:xfrm>
        </p:spPr>
        <p:txBody>
          <a:bodyPr wrap="none">
            <a:noAutofit/>
          </a:bodyPr>
          <a:lstStyle>
            <a:lvl1pPr marL="0" indent="0">
              <a:buNone/>
              <a:defRPr sz="3235">
                <a:solidFill>
                  <a:schemeClr val="bg1"/>
                </a:solidFill>
              </a:defRPr>
            </a:lvl1pPr>
            <a:lvl2pPr marL="457069" indent="0">
              <a:buNone/>
              <a:defRPr sz="2784">
                <a:solidFill>
                  <a:schemeClr val="bg1"/>
                </a:solidFill>
              </a:defRPr>
            </a:lvl2pPr>
            <a:lvl3pPr>
              <a:defRPr sz="2408"/>
            </a:lvl3pPr>
            <a:lvl4pPr>
              <a:defRPr sz="2031"/>
            </a:lvl4pPr>
            <a:lvl5pPr>
              <a:defRPr sz="2031"/>
            </a:lvl5pPr>
            <a:lvl6pPr>
              <a:defRPr sz="2031"/>
            </a:lvl6pPr>
            <a:lvl7pPr>
              <a:defRPr sz="2031"/>
            </a:lvl7pPr>
            <a:lvl8pPr>
              <a:defRPr sz="2031"/>
            </a:lvl8pPr>
            <a:lvl9pPr>
              <a:defRPr sz="2031"/>
            </a:lvl9pPr>
          </a:lstStyle>
          <a:p>
            <a:pPr lvl="0"/>
            <a:r>
              <a:rPr lang="en-US" dirty="0"/>
              <a:t>Click to edit Master text styles</a:t>
            </a:r>
          </a:p>
        </p:txBody>
      </p:sp>
      <p:sp>
        <p:nvSpPr>
          <p:cNvPr id="31" name="Content Placeholder 2"/>
          <p:cNvSpPr>
            <a:spLocks noGrp="1"/>
          </p:cNvSpPr>
          <p:nvPr>
            <p:ph idx="13"/>
          </p:nvPr>
        </p:nvSpPr>
        <p:spPr>
          <a:xfrm>
            <a:off x="1536263" y="2721618"/>
            <a:ext cx="7443472" cy="654886"/>
          </a:xfrm>
        </p:spPr>
        <p:txBody>
          <a:bodyPr wrap="none">
            <a:noAutofit/>
          </a:bodyPr>
          <a:lstStyle>
            <a:lvl1pPr marL="0" indent="0">
              <a:buNone/>
              <a:defRPr sz="3235">
                <a:solidFill>
                  <a:schemeClr val="bg1"/>
                </a:solidFill>
              </a:defRPr>
            </a:lvl1pPr>
            <a:lvl2pPr marL="457069" indent="0">
              <a:buNone/>
              <a:defRPr sz="2784">
                <a:solidFill>
                  <a:schemeClr val="bg1"/>
                </a:solidFill>
              </a:defRPr>
            </a:lvl2pPr>
            <a:lvl3pPr>
              <a:defRPr sz="2408"/>
            </a:lvl3pPr>
            <a:lvl4pPr>
              <a:defRPr sz="2031"/>
            </a:lvl4pPr>
            <a:lvl5pPr>
              <a:defRPr sz="2031"/>
            </a:lvl5pPr>
            <a:lvl6pPr>
              <a:defRPr sz="2031"/>
            </a:lvl6pPr>
            <a:lvl7pPr>
              <a:defRPr sz="2031"/>
            </a:lvl7pPr>
            <a:lvl8pPr>
              <a:defRPr sz="2031"/>
            </a:lvl8pPr>
            <a:lvl9pPr>
              <a:defRPr sz="2031"/>
            </a:lvl9pPr>
          </a:lstStyle>
          <a:p>
            <a:pPr lvl="0"/>
            <a:r>
              <a:rPr lang="en-US" dirty="0"/>
              <a:t>Click t</a:t>
            </a:r>
            <a:r>
              <a:rPr lang="et-EE" dirty="0"/>
              <a:t>o </a:t>
            </a:r>
            <a:r>
              <a:rPr lang="en-US" dirty="0"/>
              <a:t>edit Master text styles</a:t>
            </a:r>
          </a:p>
        </p:txBody>
      </p:sp>
      <p:sp>
        <p:nvSpPr>
          <p:cNvPr id="32" name="Content Placeholder 2"/>
          <p:cNvSpPr>
            <a:spLocks noGrp="1"/>
          </p:cNvSpPr>
          <p:nvPr>
            <p:ph idx="14"/>
          </p:nvPr>
        </p:nvSpPr>
        <p:spPr>
          <a:xfrm>
            <a:off x="1536263" y="3451555"/>
            <a:ext cx="7443472" cy="654886"/>
          </a:xfrm>
        </p:spPr>
        <p:txBody>
          <a:bodyPr wrap="none">
            <a:noAutofit/>
          </a:bodyPr>
          <a:lstStyle>
            <a:lvl1pPr marL="0" indent="0">
              <a:buNone/>
              <a:defRPr sz="3235">
                <a:solidFill>
                  <a:schemeClr val="bg1"/>
                </a:solidFill>
              </a:defRPr>
            </a:lvl1pPr>
            <a:lvl2pPr marL="457069" indent="0">
              <a:buNone/>
              <a:defRPr sz="2784">
                <a:solidFill>
                  <a:schemeClr val="bg1"/>
                </a:solidFill>
              </a:defRPr>
            </a:lvl2pPr>
            <a:lvl3pPr>
              <a:defRPr sz="2408"/>
            </a:lvl3pPr>
            <a:lvl4pPr>
              <a:defRPr sz="2031"/>
            </a:lvl4pPr>
            <a:lvl5pPr>
              <a:defRPr sz="2031"/>
            </a:lvl5pPr>
            <a:lvl6pPr>
              <a:defRPr sz="2031"/>
            </a:lvl6pPr>
            <a:lvl7pPr>
              <a:defRPr sz="2031"/>
            </a:lvl7pPr>
            <a:lvl8pPr>
              <a:defRPr sz="2031"/>
            </a:lvl8pPr>
            <a:lvl9pPr>
              <a:defRPr sz="2031"/>
            </a:lvl9pPr>
          </a:lstStyle>
          <a:p>
            <a:pPr lvl="0"/>
            <a:r>
              <a:rPr lang="en-US" dirty="0"/>
              <a:t>Click to edit Master text styles</a:t>
            </a:r>
          </a:p>
        </p:txBody>
      </p:sp>
      <p:sp>
        <p:nvSpPr>
          <p:cNvPr id="33" name="Content Placeholder 2"/>
          <p:cNvSpPr>
            <a:spLocks noGrp="1"/>
          </p:cNvSpPr>
          <p:nvPr>
            <p:ph idx="15"/>
          </p:nvPr>
        </p:nvSpPr>
        <p:spPr>
          <a:xfrm>
            <a:off x="1536264" y="1369097"/>
            <a:ext cx="7443472" cy="654886"/>
          </a:xfrm>
        </p:spPr>
        <p:txBody>
          <a:bodyPr wrap="none">
            <a:noAutofit/>
          </a:bodyPr>
          <a:lstStyle>
            <a:lvl1pPr marL="0" indent="0">
              <a:buNone/>
              <a:defRPr sz="3235">
                <a:solidFill>
                  <a:schemeClr val="bg1"/>
                </a:solidFill>
              </a:defRPr>
            </a:lvl1pPr>
            <a:lvl2pPr marL="457069" indent="0">
              <a:buNone/>
              <a:defRPr sz="2784">
                <a:solidFill>
                  <a:schemeClr val="bg1"/>
                </a:solidFill>
              </a:defRPr>
            </a:lvl2pPr>
            <a:lvl3pPr>
              <a:defRPr sz="2408"/>
            </a:lvl3pPr>
            <a:lvl4pPr>
              <a:defRPr sz="2031"/>
            </a:lvl4pPr>
            <a:lvl5pPr>
              <a:defRPr sz="2031"/>
            </a:lvl5pPr>
            <a:lvl6pPr>
              <a:defRPr sz="2031"/>
            </a:lvl6pPr>
            <a:lvl7pPr>
              <a:defRPr sz="2031"/>
            </a:lvl7pPr>
            <a:lvl8pPr>
              <a:defRPr sz="2031"/>
            </a:lvl8pPr>
            <a:lvl9pPr>
              <a:defRPr sz="2031"/>
            </a:lvl9pPr>
          </a:lstStyle>
          <a:p>
            <a:pPr lvl="0"/>
            <a:r>
              <a:rPr lang="en-US" dirty="0"/>
              <a:t>Click to edit Master text styles</a:t>
            </a:r>
          </a:p>
          <a:p>
            <a:pPr lvl="1"/>
            <a:endParaRPr lang="en-US" dirty="0"/>
          </a:p>
        </p:txBody>
      </p:sp>
      <p:sp>
        <p:nvSpPr>
          <p:cNvPr id="34" name="Content Placeholder 2"/>
          <p:cNvSpPr>
            <a:spLocks noGrp="1"/>
          </p:cNvSpPr>
          <p:nvPr>
            <p:ph idx="16"/>
          </p:nvPr>
        </p:nvSpPr>
        <p:spPr>
          <a:xfrm>
            <a:off x="1536263" y="4139342"/>
            <a:ext cx="7443472" cy="654886"/>
          </a:xfrm>
        </p:spPr>
        <p:txBody>
          <a:bodyPr wrap="none">
            <a:noAutofit/>
          </a:bodyPr>
          <a:lstStyle>
            <a:lvl1pPr marL="0" indent="0">
              <a:buNone/>
              <a:defRPr sz="3235">
                <a:solidFill>
                  <a:schemeClr val="bg1"/>
                </a:solidFill>
              </a:defRPr>
            </a:lvl1pPr>
            <a:lvl2pPr marL="457069" indent="0">
              <a:buNone/>
              <a:defRPr sz="2784">
                <a:solidFill>
                  <a:schemeClr val="bg1"/>
                </a:solidFill>
              </a:defRPr>
            </a:lvl2pPr>
            <a:lvl3pPr>
              <a:defRPr sz="2408"/>
            </a:lvl3pPr>
            <a:lvl4pPr>
              <a:defRPr sz="2031"/>
            </a:lvl4pPr>
            <a:lvl5pPr>
              <a:defRPr sz="2031"/>
            </a:lvl5pPr>
            <a:lvl6pPr>
              <a:defRPr sz="2031"/>
            </a:lvl6pPr>
            <a:lvl7pPr>
              <a:defRPr sz="2031"/>
            </a:lvl7pPr>
            <a:lvl8pPr>
              <a:defRPr sz="2031"/>
            </a:lvl8pPr>
            <a:lvl9pPr>
              <a:defRPr sz="2031"/>
            </a:lvl9pPr>
          </a:lstStyle>
          <a:p>
            <a:pPr lvl="0"/>
            <a:r>
              <a:rPr lang="en-US" dirty="0"/>
              <a:t>Click to edit Master text styles</a:t>
            </a:r>
          </a:p>
        </p:txBody>
      </p:sp>
      <p:sp>
        <p:nvSpPr>
          <p:cNvPr id="4" name="Date Placeholder 3">
            <a:extLst>
              <a:ext uri="{FF2B5EF4-FFF2-40B4-BE49-F238E27FC236}">
                <a16:creationId xmlns:a16="http://schemas.microsoft.com/office/drawing/2014/main" id="{8412C454-EDBC-1ED5-4F5E-B5A7F0E54129}"/>
              </a:ext>
            </a:extLst>
          </p:cNvPr>
          <p:cNvSpPr>
            <a:spLocks noGrp="1"/>
          </p:cNvSpPr>
          <p:nvPr>
            <p:ph type="dt" sz="half" idx="17"/>
          </p:nvPr>
        </p:nvSpPr>
        <p:spPr/>
        <p:txBody>
          <a:bodyPr/>
          <a:lstStyle/>
          <a:p>
            <a:endParaRPr lang="et-EE" dirty="0"/>
          </a:p>
        </p:txBody>
      </p:sp>
      <p:sp>
        <p:nvSpPr>
          <p:cNvPr id="5" name="Slide Number Placeholder 4">
            <a:extLst>
              <a:ext uri="{FF2B5EF4-FFF2-40B4-BE49-F238E27FC236}">
                <a16:creationId xmlns:a16="http://schemas.microsoft.com/office/drawing/2014/main" id="{A195BA16-C0E7-0713-CA7E-CFB25BF9D203}"/>
              </a:ext>
            </a:extLst>
          </p:cNvPr>
          <p:cNvSpPr>
            <a:spLocks noGrp="1"/>
          </p:cNvSpPr>
          <p:nvPr>
            <p:ph type="sldNum" sz="quarter" idx="18"/>
          </p:nvPr>
        </p:nvSpPr>
        <p:spPr/>
        <p:txBody>
          <a:bodyPr/>
          <a:lstStyle/>
          <a:p>
            <a:pPr algn="l"/>
            <a:fld id="{225A551D-654A-4A19-8D78-C05E5488DAD8}" type="slidenum">
              <a:rPr lang="et-EE" smtClean="0"/>
              <a:pPr algn="l"/>
              <a:t>‹#›</a:t>
            </a:fld>
            <a:r>
              <a:rPr lang="et-EE"/>
              <a:t>/a</a:t>
            </a:r>
            <a:endParaRPr lang="et-EE" dirty="0"/>
          </a:p>
        </p:txBody>
      </p:sp>
    </p:spTree>
    <p:extLst>
      <p:ext uri="{BB962C8B-B14F-4D97-AF65-F5344CB8AC3E}">
        <p14:creationId xmlns:p14="http://schemas.microsoft.com/office/powerpoint/2010/main" val="18267314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Vaheleht 2">
    <p:bg>
      <p:bgPr>
        <a:blipFill dpi="0" rotWithShape="1">
          <a:blip r:embed="rId2">
            <a:lum/>
          </a:blip>
          <a:srcRect/>
          <a:stretch>
            <a:fillRect t="-25000" b="-25000"/>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FA02FBD-3D73-45AE-9FD7-35101254F379}"/>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6003359" y="2083889"/>
            <a:ext cx="3140642" cy="2595338"/>
          </a:xfrm>
          <a:prstGeom prst="rect">
            <a:avLst/>
          </a:prstGeom>
        </p:spPr>
      </p:pic>
      <p:sp>
        <p:nvSpPr>
          <p:cNvPr id="6" name="Title 1">
            <a:extLst>
              <a:ext uri="{FF2B5EF4-FFF2-40B4-BE49-F238E27FC236}">
                <a16:creationId xmlns:a16="http://schemas.microsoft.com/office/drawing/2014/main" id="{C0C35253-3D9B-460F-A00E-1C13D3FB5857}"/>
              </a:ext>
            </a:extLst>
          </p:cNvPr>
          <p:cNvSpPr>
            <a:spLocks noGrp="1"/>
          </p:cNvSpPr>
          <p:nvPr>
            <p:ph type="ctrTitle" hasCustomPrompt="1"/>
          </p:nvPr>
        </p:nvSpPr>
        <p:spPr>
          <a:xfrm>
            <a:off x="1083527" y="1812856"/>
            <a:ext cx="3380108" cy="813101"/>
          </a:xfrm>
        </p:spPr>
        <p:txBody>
          <a:bodyPr wrap="none">
            <a:noAutofit/>
          </a:bodyPr>
          <a:lstStyle>
            <a:lvl1pPr algn="l">
              <a:defRPr sz="3612" baseline="0">
                <a:solidFill>
                  <a:schemeClr val="bg1"/>
                </a:solidFill>
                <a:latin typeface="Arial Narrow" pitchFamily="34" charset="0"/>
              </a:defRPr>
            </a:lvl1pPr>
          </a:lstStyle>
          <a:p>
            <a:r>
              <a:rPr lang="et-EE" dirty="0"/>
              <a:t>Teema</a:t>
            </a:r>
          </a:p>
        </p:txBody>
      </p:sp>
      <p:sp>
        <p:nvSpPr>
          <p:cNvPr id="7" name="Subtitle 2">
            <a:extLst>
              <a:ext uri="{FF2B5EF4-FFF2-40B4-BE49-F238E27FC236}">
                <a16:creationId xmlns:a16="http://schemas.microsoft.com/office/drawing/2014/main" id="{785A410E-3547-4A81-BEFA-DFE2FEAC35B9}"/>
              </a:ext>
            </a:extLst>
          </p:cNvPr>
          <p:cNvSpPr>
            <a:spLocks noGrp="1"/>
          </p:cNvSpPr>
          <p:nvPr>
            <p:ph type="subTitle" idx="1" hasCustomPrompt="1"/>
          </p:nvPr>
        </p:nvSpPr>
        <p:spPr>
          <a:xfrm>
            <a:off x="1083527" y="2625957"/>
            <a:ext cx="3651020" cy="1138342"/>
          </a:xfrm>
        </p:spPr>
        <p:txBody>
          <a:bodyPr wrap="none">
            <a:noAutofit/>
          </a:bodyPr>
          <a:lstStyle>
            <a:lvl1pPr marL="0" indent="0" algn="l">
              <a:buNone/>
              <a:defRPr sz="2709" baseline="0">
                <a:solidFill>
                  <a:schemeClr val="bg1">
                    <a:lumMod val="85000"/>
                  </a:schemeClr>
                </a:solidFill>
                <a:latin typeface="Arial Narrow" pitchFamily="34" charset="0"/>
              </a:defRPr>
            </a:lvl1pPr>
            <a:lvl2pPr marL="457069" indent="0" algn="ctr">
              <a:buNone/>
              <a:defRPr>
                <a:solidFill>
                  <a:schemeClr val="tx1">
                    <a:tint val="75000"/>
                  </a:schemeClr>
                </a:solidFill>
              </a:defRPr>
            </a:lvl2pPr>
            <a:lvl3pPr marL="914138" indent="0" algn="ctr">
              <a:buNone/>
              <a:defRPr>
                <a:solidFill>
                  <a:schemeClr val="tx1">
                    <a:tint val="75000"/>
                  </a:schemeClr>
                </a:solidFill>
              </a:defRPr>
            </a:lvl3pPr>
            <a:lvl4pPr marL="1371208" indent="0" algn="ctr">
              <a:buNone/>
              <a:defRPr>
                <a:solidFill>
                  <a:schemeClr val="tx1">
                    <a:tint val="75000"/>
                  </a:schemeClr>
                </a:solidFill>
              </a:defRPr>
            </a:lvl4pPr>
            <a:lvl5pPr marL="1828277" indent="0" algn="ctr">
              <a:buNone/>
              <a:defRPr>
                <a:solidFill>
                  <a:schemeClr val="tx1">
                    <a:tint val="75000"/>
                  </a:schemeClr>
                </a:solidFill>
              </a:defRPr>
            </a:lvl5pPr>
            <a:lvl6pPr marL="2285346" indent="0" algn="ctr">
              <a:buNone/>
              <a:defRPr>
                <a:solidFill>
                  <a:schemeClr val="tx1">
                    <a:tint val="75000"/>
                  </a:schemeClr>
                </a:solidFill>
              </a:defRPr>
            </a:lvl6pPr>
            <a:lvl7pPr marL="2742415" indent="0" algn="ctr">
              <a:buNone/>
              <a:defRPr>
                <a:solidFill>
                  <a:schemeClr val="tx1">
                    <a:tint val="75000"/>
                  </a:schemeClr>
                </a:solidFill>
              </a:defRPr>
            </a:lvl7pPr>
            <a:lvl8pPr marL="3199484" indent="0" algn="ctr">
              <a:buNone/>
              <a:defRPr>
                <a:solidFill>
                  <a:schemeClr val="tx1">
                    <a:tint val="75000"/>
                  </a:schemeClr>
                </a:solidFill>
              </a:defRPr>
            </a:lvl8pPr>
            <a:lvl9pPr marL="3656553" indent="0" algn="ctr">
              <a:buNone/>
              <a:defRPr>
                <a:solidFill>
                  <a:schemeClr val="tx1">
                    <a:tint val="75000"/>
                  </a:schemeClr>
                </a:solidFill>
              </a:defRPr>
            </a:lvl9pPr>
          </a:lstStyle>
          <a:p>
            <a:r>
              <a:rPr lang="et-EE" dirty="0"/>
              <a:t>Vaheslaide võib kasutada ka</a:t>
            </a:r>
          </a:p>
          <a:p>
            <a:r>
              <a:rPr lang="et-EE" dirty="0"/>
              <a:t>ühe mõtte või idee rõhutamiseks!</a:t>
            </a:r>
          </a:p>
        </p:txBody>
      </p:sp>
      <p:sp>
        <p:nvSpPr>
          <p:cNvPr id="4" name="Date Placeholder 3">
            <a:extLst>
              <a:ext uri="{FF2B5EF4-FFF2-40B4-BE49-F238E27FC236}">
                <a16:creationId xmlns:a16="http://schemas.microsoft.com/office/drawing/2014/main" id="{BBFCF676-CD37-BEB0-8303-2D07BA73F28C}"/>
              </a:ext>
            </a:extLst>
          </p:cNvPr>
          <p:cNvSpPr>
            <a:spLocks noGrp="1"/>
          </p:cNvSpPr>
          <p:nvPr>
            <p:ph type="dt" sz="half" idx="10"/>
          </p:nvPr>
        </p:nvSpPr>
        <p:spPr/>
        <p:txBody>
          <a:bodyPr/>
          <a:lstStyle/>
          <a:p>
            <a:endParaRPr lang="et-EE" dirty="0"/>
          </a:p>
        </p:txBody>
      </p:sp>
      <p:sp>
        <p:nvSpPr>
          <p:cNvPr id="8" name="Slide Number Placeholder 7">
            <a:extLst>
              <a:ext uri="{FF2B5EF4-FFF2-40B4-BE49-F238E27FC236}">
                <a16:creationId xmlns:a16="http://schemas.microsoft.com/office/drawing/2014/main" id="{BBA0AECD-540E-5941-7CF9-4DEB9999F1BB}"/>
              </a:ext>
            </a:extLst>
          </p:cNvPr>
          <p:cNvSpPr>
            <a:spLocks noGrp="1"/>
          </p:cNvSpPr>
          <p:nvPr>
            <p:ph type="sldNum" sz="quarter" idx="11"/>
          </p:nvPr>
        </p:nvSpPr>
        <p:spPr/>
        <p:txBody>
          <a:bodyPr/>
          <a:lstStyle/>
          <a:p>
            <a:pPr algn="l"/>
            <a:fld id="{225A551D-654A-4A19-8D78-C05E5488DAD8}" type="slidenum">
              <a:rPr lang="et-EE" smtClean="0"/>
              <a:pPr algn="l"/>
              <a:t>‹#›</a:t>
            </a:fld>
            <a:r>
              <a:rPr lang="et-EE"/>
              <a:t>/a</a:t>
            </a:r>
            <a:endParaRPr lang="et-EE" dirty="0"/>
          </a:p>
        </p:txBody>
      </p:sp>
    </p:spTree>
    <p:extLst>
      <p:ext uri="{BB962C8B-B14F-4D97-AF65-F5344CB8AC3E}">
        <p14:creationId xmlns:p14="http://schemas.microsoft.com/office/powerpoint/2010/main" val="11298724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Vaheleht 5">
    <p:bg>
      <p:bgPr>
        <a:solidFill>
          <a:schemeClr val="bg1"/>
        </a:solidFill>
        <a:effectLst/>
      </p:bgPr>
    </p:bg>
    <p:spTree>
      <p:nvGrpSpPr>
        <p:cNvPr id="1" name=""/>
        <p:cNvGrpSpPr/>
        <p:nvPr/>
      </p:nvGrpSpPr>
      <p:grpSpPr>
        <a:xfrm>
          <a:off x="0" y="0"/>
          <a:ext cx="0" cy="0"/>
          <a:chOff x="0" y="0"/>
          <a:chExt cx="0" cy="0"/>
        </a:xfrm>
      </p:grpSpPr>
      <p:sp>
        <p:nvSpPr>
          <p:cNvPr id="29" name="Title 1"/>
          <p:cNvSpPr>
            <a:spLocks noGrp="1"/>
          </p:cNvSpPr>
          <p:nvPr>
            <p:ph type="ctrTitle" hasCustomPrompt="1"/>
          </p:nvPr>
        </p:nvSpPr>
        <p:spPr>
          <a:xfrm>
            <a:off x="1083527" y="1812856"/>
            <a:ext cx="3380108" cy="813101"/>
          </a:xfrm>
        </p:spPr>
        <p:txBody>
          <a:bodyPr wrap="none">
            <a:noAutofit/>
          </a:bodyPr>
          <a:lstStyle>
            <a:lvl1pPr algn="l">
              <a:defRPr sz="3612" baseline="0">
                <a:solidFill>
                  <a:schemeClr val="tx1">
                    <a:lumMod val="65000"/>
                    <a:lumOff val="35000"/>
                  </a:schemeClr>
                </a:solidFill>
                <a:latin typeface="Arial Narrow" pitchFamily="34" charset="0"/>
              </a:defRPr>
            </a:lvl1pPr>
          </a:lstStyle>
          <a:p>
            <a:r>
              <a:rPr lang="et-EE" dirty="0"/>
              <a:t>Teema</a:t>
            </a:r>
          </a:p>
        </p:txBody>
      </p:sp>
      <p:pic>
        <p:nvPicPr>
          <p:cNvPr id="7" name="Picture 6">
            <a:extLst>
              <a:ext uri="{FF2B5EF4-FFF2-40B4-BE49-F238E27FC236}">
                <a16:creationId xmlns:a16="http://schemas.microsoft.com/office/drawing/2014/main" id="{1845DACF-8B00-4D83-9353-6575CB5894D1}"/>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6265743" y="2300716"/>
            <a:ext cx="2878257" cy="2378511"/>
          </a:xfrm>
          <a:prstGeom prst="rect">
            <a:avLst/>
          </a:prstGeom>
        </p:spPr>
      </p:pic>
      <p:sp>
        <p:nvSpPr>
          <p:cNvPr id="11" name="Subtitle 2">
            <a:extLst>
              <a:ext uri="{FF2B5EF4-FFF2-40B4-BE49-F238E27FC236}">
                <a16:creationId xmlns:a16="http://schemas.microsoft.com/office/drawing/2014/main" id="{632D7A94-7977-4DEC-A2A0-0B705AECEE0E}"/>
              </a:ext>
            </a:extLst>
          </p:cNvPr>
          <p:cNvSpPr>
            <a:spLocks noGrp="1"/>
          </p:cNvSpPr>
          <p:nvPr>
            <p:ph type="subTitle" idx="1" hasCustomPrompt="1"/>
          </p:nvPr>
        </p:nvSpPr>
        <p:spPr>
          <a:xfrm>
            <a:off x="1083527" y="2625957"/>
            <a:ext cx="3651020" cy="1138342"/>
          </a:xfrm>
        </p:spPr>
        <p:txBody>
          <a:bodyPr wrap="none">
            <a:noAutofit/>
          </a:bodyPr>
          <a:lstStyle>
            <a:lvl1pPr marL="0" indent="0" algn="l">
              <a:buNone/>
              <a:defRPr sz="2709" baseline="0">
                <a:solidFill>
                  <a:schemeClr val="bg1">
                    <a:lumMod val="85000"/>
                  </a:schemeClr>
                </a:solidFill>
                <a:latin typeface="Arial Narrow" pitchFamily="34" charset="0"/>
              </a:defRPr>
            </a:lvl1pPr>
            <a:lvl2pPr marL="457069" indent="0" algn="ctr">
              <a:buNone/>
              <a:defRPr>
                <a:solidFill>
                  <a:schemeClr val="tx1">
                    <a:tint val="75000"/>
                  </a:schemeClr>
                </a:solidFill>
              </a:defRPr>
            </a:lvl2pPr>
            <a:lvl3pPr marL="914138" indent="0" algn="ctr">
              <a:buNone/>
              <a:defRPr>
                <a:solidFill>
                  <a:schemeClr val="tx1">
                    <a:tint val="75000"/>
                  </a:schemeClr>
                </a:solidFill>
              </a:defRPr>
            </a:lvl3pPr>
            <a:lvl4pPr marL="1371208" indent="0" algn="ctr">
              <a:buNone/>
              <a:defRPr>
                <a:solidFill>
                  <a:schemeClr val="tx1">
                    <a:tint val="75000"/>
                  </a:schemeClr>
                </a:solidFill>
              </a:defRPr>
            </a:lvl4pPr>
            <a:lvl5pPr marL="1828277" indent="0" algn="ctr">
              <a:buNone/>
              <a:defRPr>
                <a:solidFill>
                  <a:schemeClr val="tx1">
                    <a:tint val="75000"/>
                  </a:schemeClr>
                </a:solidFill>
              </a:defRPr>
            </a:lvl5pPr>
            <a:lvl6pPr marL="2285346" indent="0" algn="ctr">
              <a:buNone/>
              <a:defRPr>
                <a:solidFill>
                  <a:schemeClr val="tx1">
                    <a:tint val="75000"/>
                  </a:schemeClr>
                </a:solidFill>
              </a:defRPr>
            </a:lvl6pPr>
            <a:lvl7pPr marL="2742415" indent="0" algn="ctr">
              <a:buNone/>
              <a:defRPr>
                <a:solidFill>
                  <a:schemeClr val="tx1">
                    <a:tint val="75000"/>
                  </a:schemeClr>
                </a:solidFill>
              </a:defRPr>
            </a:lvl7pPr>
            <a:lvl8pPr marL="3199484" indent="0" algn="ctr">
              <a:buNone/>
              <a:defRPr>
                <a:solidFill>
                  <a:schemeClr val="tx1">
                    <a:tint val="75000"/>
                  </a:schemeClr>
                </a:solidFill>
              </a:defRPr>
            </a:lvl8pPr>
            <a:lvl9pPr marL="3656553" indent="0" algn="ctr">
              <a:buNone/>
              <a:defRPr>
                <a:solidFill>
                  <a:schemeClr val="tx1">
                    <a:tint val="75000"/>
                  </a:schemeClr>
                </a:solidFill>
              </a:defRPr>
            </a:lvl9pPr>
          </a:lstStyle>
          <a:p>
            <a:r>
              <a:rPr lang="et-EE" dirty="0"/>
              <a:t>Vaheslaide võib kasutada ka</a:t>
            </a:r>
          </a:p>
          <a:p>
            <a:r>
              <a:rPr lang="et-EE" dirty="0"/>
              <a:t>ühe mõtte või idee rõhutamiseks!</a:t>
            </a:r>
          </a:p>
        </p:txBody>
      </p:sp>
      <p:sp>
        <p:nvSpPr>
          <p:cNvPr id="4" name="Date Placeholder 3">
            <a:extLst>
              <a:ext uri="{FF2B5EF4-FFF2-40B4-BE49-F238E27FC236}">
                <a16:creationId xmlns:a16="http://schemas.microsoft.com/office/drawing/2014/main" id="{4DAA838E-C802-7304-4A97-48CA07E9FE65}"/>
              </a:ext>
            </a:extLst>
          </p:cNvPr>
          <p:cNvSpPr>
            <a:spLocks noGrp="1"/>
          </p:cNvSpPr>
          <p:nvPr>
            <p:ph type="dt" sz="half" idx="10"/>
          </p:nvPr>
        </p:nvSpPr>
        <p:spPr/>
        <p:txBody>
          <a:bodyPr/>
          <a:lstStyle/>
          <a:p>
            <a:endParaRPr lang="et-EE" dirty="0"/>
          </a:p>
        </p:txBody>
      </p:sp>
      <p:sp>
        <p:nvSpPr>
          <p:cNvPr id="5" name="Slide Number Placeholder 4">
            <a:extLst>
              <a:ext uri="{FF2B5EF4-FFF2-40B4-BE49-F238E27FC236}">
                <a16:creationId xmlns:a16="http://schemas.microsoft.com/office/drawing/2014/main" id="{35D129F6-554B-DE59-FD2B-14CF001EB0A9}"/>
              </a:ext>
            </a:extLst>
          </p:cNvPr>
          <p:cNvSpPr>
            <a:spLocks noGrp="1"/>
          </p:cNvSpPr>
          <p:nvPr>
            <p:ph type="sldNum" sz="quarter" idx="11"/>
          </p:nvPr>
        </p:nvSpPr>
        <p:spPr/>
        <p:txBody>
          <a:bodyPr/>
          <a:lstStyle/>
          <a:p>
            <a:pPr algn="l"/>
            <a:fld id="{225A551D-654A-4A19-8D78-C05E5488DAD8}" type="slidenum">
              <a:rPr lang="et-EE" smtClean="0"/>
              <a:pPr algn="l"/>
              <a:t>‹#›</a:t>
            </a:fld>
            <a:r>
              <a:rPr lang="et-EE"/>
              <a:t>/a</a:t>
            </a:r>
            <a:endParaRPr lang="et-EE" dirty="0"/>
          </a:p>
        </p:txBody>
      </p:sp>
    </p:spTree>
    <p:extLst>
      <p:ext uri="{BB962C8B-B14F-4D97-AF65-F5344CB8AC3E}">
        <p14:creationId xmlns:p14="http://schemas.microsoft.com/office/powerpoint/2010/main" val="22598363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Vaheleht 6">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96885E7-12CA-7DA1-1052-A092AA187317}"/>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a:fillRect/>
          </a:stretch>
        </p:blipFill>
        <p:spPr>
          <a:xfrm rot="10800000" flipV="1">
            <a:off x="26809" y="13222"/>
            <a:ext cx="9156821" cy="5143500"/>
          </a:xfrm>
          <a:prstGeom prst="rect">
            <a:avLst/>
          </a:prstGeom>
        </p:spPr>
      </p:pic>
      <p:sp>
        <p:nvSpPr>
          <p:cNvPr id="5" name="Slide Number Placeholder 4">
            <a:extLst>
              <a:ext uri="{FF2B5EF4-FFF2-40B4-BE49-F238E27FC236}">
                <a16:creationId xmlns:a16="http://schemas.microsoft.com/office/drawing/2014/main" id="{F2B1FE96-F22D-B63F-CB38-AF848CE808F8}"/>
              </a:ext>
            </a:extLst>
          </p:cNvPr>
          <p:cNvSpPr>
            <a:spLocks noGrp="1"/>
          </p:cNvSpPr>
          <p:nvPr>
            <p:ph type="sldNum" sz="quarter" idx="11"/>
          </p:nvPr>
        </p:nvSpPr>
        <p:spPr/>
        <p:txBody>
          <a:bodyPr/>
          <a:lstStyle/>
          <a:p>
            <a:pPr algn="l"/>
            <a:r>
              <a:rPr lang="et-EE" dirty="0"/>
              <a:t>/a</a:t>
            </a:r>
          </a:p>
        </p:txBody>
      </p:sp>
      <p:sp>
        <p:nvSpPr>
          <p:cNvPr id="8" name="TextBox 7">
            <a:extLst>
              <a:ext uri="{FF2B5EF4-FFF2-40B4-BE49-F238E27FC236}">
                <a16:creationId xmlns:a16="http://schemas.microsoft.com/office/drawing/2014/main" id="{F9016205-7131-3498-C5FF-20D557F5285E}"/>
              </a:ext>
            </a:extLst>
          </p:cNvPr>
          <p:cNvSpPr txBox="1"/>
          <p:nvPr userDrawn="1"/>
        </p:nvSpPr>
        <p:spPr>
          <a:xfrm>
            <a:off x="3965879" y="3143977"/>
            <a:ext cx="4940710" cy="1389098"/>
          </a:xfrm>
          <a:prstGeom prst="rect">
            <a:avLst/>
          </a:prstGeom>
          <a:noFill/>
        </p:spPr>
        <p:txBody>
          <a:bodyPr wrap="square">
            <a:spAutoFit/>
          </a:bodyPr>
          <a:lstStyle/>
          <a:p>
            <a:pPr algn="r"/>
            <a:r>
              <a:rPr lang="et-EE" sz="3010" dirty="0" err="1">
                <a:solidFill>
                  <a:schemeClr val="bg1"/>
                </a:solidFill>
              </a:rPr>
              <a:t>Lorem</a:t>
            </a:r>
            <a:r>
              <a:rPr lang="et-EE" sz="3010" dirty="0">
                <a:solidFill>
                  <a:schemeClr val="bg1"/>
                </a:solidFill>
              </a:rPr>
              <a:t> </a:t>
            </a:r>
            <a:r>
              <a:rPr lang="et-EE" sz="3010" dirty="0" err="1">
                <a:solidFill>
                  <a:schemeClr val="bg1"/>
                </a:solidFill>
              </a:rPr>
              <a:t>ipsum</a:t>
            </a:r>
            <a:r>
              <a:rPr lang="et-EE" sz="3010" dirty="0">
                <a:solidFill>
                  <a:schemeClr val="bg1"/>
                </a:solidFill>
              </a:rPr>
              <a:t> </a:t>
            </a:r>
            <a:r>
              <a:rPr lang="et-EE" sz="3010" dirty="0" err="1">
                <a:solidFill>
                  <a:schemeClr val="bg1"/>
                </a:solidFill>
              </a:rPr>
              <a:t>Lorem</a:t>
            </a:r>
            <a:r>
              <a:rPr lang="et-EE" sz="3010" dirty="0">
                <a:solidFill>
                  <a:schemeClr val="bg1"/>
                </a:solidFill>
              </a:rPr>
              <a:t> </a:t>
            </a:r>
            <a:r>
              <a:rPr lang="et-EE" sz="3010" dirty="0" err="1">
                <a:solidFill>
                  <a:schemeClr val="bg1"/>
                </a:solidFill>
              </a:rPr>
              <a:t>Ipsum</a:t>
            </a:r>
            <a:endParaRPr lang="et-EE" sz="3010" dirty="0">
              <a:solidFill>
                <a:schemeClr val="bg1"/>
              </a:solidFill>
            </a:endParaRPr>
          </a:p>
          <a:p>
            <a:pPr marL="0" marR="0" lvl="0" indent="0" algn="r" defTabSz="914138" rtl="0" eaLnBrk="1" fontAlgn="auto" latinLnBrk="0" hangingPunct="1">
              <a:lnSpc>
                <a:spcPct val="100000"/>
              </a:lnSpc>
              <a:spcBef>
                <a:spcPts val="0"/>
              </a:spcBef>
              <a:spcAft>
                <a:spcPts val="0"/>
              </a:spcAft>
              <a:buClrTx/>
              <a:buSzTx/>
              <a:buFontTx/>
              <a:buNone/>
              <a:tabLst/>
              <a:defRPr/>
            </a:pPr>
            <a:r>
              <a:rPr lang="et-EE" sz="1354" dirty="0" err="1">
                <a:solidFill>
                  <a:schemeClr val="bg1"/>
                </a:solidFill>
              </a:rPr>
              <a:t>Lorem</a:t>
            </a:r>
            <a:r>
              <a:rPr lang="et-EE" sz="1354" dirty="0">
                <a:solidFill>
                  <a:schemeClr val="bg1"/>
                </a:solidFill>
              </a:rPr>
              <a:t> </a:t>
            </a:r>
            <a:r>
              <a:rPr lang="et-EE" sz="1354" dirty="0" err="1">
                <a:solidFill>
                  <a:schemeClr val="bg1"/>
                </a:solidFill>
              </a:rPr>
              <a:t>ipsum</a:t>
            </a:r>
            <a:r>
              <a:rPr lang="et-EE" sz="1354" dirty="0">
                <a:solidFill>
                  <a:schemeClr val="bg1"/>
                </a:solidFill>
              </a:rPr>
              <a:t> </a:t>
            </a:r>
            <a:r>
              <a:rPr lang="et-EE" sz="1354" dirty="0" err="1">
                <a:solidFill>
                  <a:schemeClr val="bg1"/>
                </a:solidFill>
              </a:rPr>
              <a:t>Lorem</a:t>
            </a:r>
            <a:r>
              <a:rPr lang="et-EE" sz="1354" dirty="0">
                <a:solidFill>
                  <a:schemeClr val="bg1"/>
                </a:solidFill>
              </a:rPr>
              <a:t> </a:t>
            </a:r>
            <a:r>
              <a:rPr lang="et-EE" sz="1354" dirty="0" err="1">
                <a:solidFill>
                  <a:schemeClr val="bg1"/>
                </a:solidFill>
              </a:rPr>
              <a:t>ipsum</a:t>
            </a:r>
            <a:r>
              <a:rPr lang="et-EE" sz="1354" dirty="0">
                <a:solidFill>
                  <a:schemeClr val="bg1"/>
                </a:solidFill>
              </a:rPr>
              <a:t> </a:t>
            </a:r>
            <a:r>
              <a:rPr lang="et-EE" sz="1354" dirty="0" err="1">
                <a:solidFill>
                  <a:schemeClr val="bg1"/>
                </a:solidFill>
              </a:rPr>
              <a:t>Lorem</a:t>
            </a:r>
            <a:r>
              <a:rPr lang="et-EE" sz="1354" dirty="0">
                <a:solidFill>
                  <a:schemeClr val="bg1"/>
                </a:solidFill>
              </a:rPr>
              <a:t> </a:t>
            </a:r>
            <a:r>
              <a:rPr lang="et-EE" sz="1354" dirty="0" err="1">
                <a:solidFill>
                  <a:schemeClr val="bg1"/>
                </a:solidFill>
              </a:rPr>
              <a:t>Ipsum</a:t>
            </a:r>
            <a:endParaRPr lang="et-EE" sz="1354" dirty="0">
              <a:solidFill>
                <a:schemeClr val="bg1"/>
              </a:solidFill>
            </a:endParaRPr>
          </a:p>
          <a:p>
            <a:pPr marL="0" marR="0" lvl="0" indent="0" algn="r" defTabSz="914138" rtl="0" eaLnBrk="1" fontAlgn="auto" latinLnBrk="0" hangingPunct="1">
              <a:lnSpc>
                <a:spcPct val="100000"/>
              </a:lnSpc>
              <a:spcBef>
                <a:spcPts val="0"/>
              </a:spcBef>
              <a:spcAft>
                <a:spcPts val="0"/>
              </a:spcAft>
              <a:buClrTx/>
              <a:buSzTx/>
              <a:buFontTx/>
              <a:buNone/>
              <a:tabLst/>
              <a:defRPr/>
            </a:pPr>
            <a:r>
              <a:rPr lang="et-EE" sz="1354" dirty="0" err="1">
                <a:solidFill>
                  <a:schemeClr val="bg1"/>
                </a:solidFill>
              </a:rPr>
              <a:t>Lorem</a:t>
            </a:r>
            <a:r>
              <a:rPr lang="et-EE" sz="1354" dirty="0">
                <a:solidFill>
                  <a:schemeClr val="bg1"/>
                </a:solidFill>
              </a:rPr>
              <a:t> </a:t>
            </a:r>
            <a:r>
              <a:rPr lang="et-EE" sz="1354" dirty="0" err="1">
                <a:solidFill>
                  <a:schemeClr val="bg1"/>
                </a:solidFill>
              </a:rPr>
              <a:t>ipsum</a:t>
            </a:r>
            <a:r>
              <a:rPr lang="et-EE" sz="1354" dirty="0">
                <a:solidFill>
                  <a:schemeClr val="bg1"/>
                </a:solidFill>
              </a:rPr>
              <a:t> </a:t>
            </a:r>
            <a:r>
              <a:rPr lang="et-EE" sz="1354" dirty="0" err="1">
                <a:solidFill>
                  <a:schemeClr val="bg1"/>
                </a:solidFill>
              </a:rPr>
              <a:t>Lorem</a:t>
            </a:r>
            <a:r>
              <a:rPr lang="et-EE" sz="1354" dirty="0">
                <a:solidFill>
                  <a:schemeClr val="bg1"/>
                </a:solidFill>
              </a:rPr>
              <a:t> </a:t>
            </a:r>
            <a:r>
              <a:rPr lang="et-EE" sz="1354" dirty="0" err="1">
                <a:solidFill>
                  <a:schemeClr val="bg1"/>
                </a:solidFill>
              </a:rPr>
              <a:t>ipsum</a:t>
            </a:r>
            <a:r>
              <a:rPr lang="et-EE" sz="1354" dirty="0">
                <a:solidFill>
                  <a:schemeClr val="bg1"/>
                </a:solidFill>
              </a:rPr>
              <a:t> </a:t>
            </a:r>
            <a:r>
              <a:rPr lang="et-EE" sz="1354" dirty="0" err="1">
                <a:solidFill>
                  <a:schemeClr val="bg1"/>
                </a:solidFill>
              </a:rPr>
              <a:t>Lorem</a:t>
            </a:r>
            <a:r>
              <a:rPr lang="et-EE" sz="1354" dirty="0">
                <a:solidFill>
                  <a:schemeClr val="bg1"/>
                </a:solidFill>
              </a:rPr>
              <a:t> </a:t>
            </a:r>
            <a:r>
              <a:rPr lang="et-EE" sz="1354" dirty="0" err="1">
                <a:solidFill>
                  <a:schemeClr val="bg1"/>
                </a:solidFill>
              </a:rPr>
              <a:t>Ipsum</a:t>
            </a:r>
            <a:endParaRPr lang="et-EE" sz="1354" dirty="0">
              <a:solidFill>
                <a:schemeClr val="bg1"/>
              </a:solidFill>
            </a:endParaRPr>
          </a:p>
          <a:p>
            <a:pPr marL="0" marR="0" lvl="0" indent="0" algn="r" defTabSz="914138" rtl="0" eaLnBrk="1" fontAlgn="auto" latinLnBrk="0" hangingPunct="1">
              <a:lnSpc>
                <a:spcPct val="100000"/>
              </a:lnSpc>
              <a:spcBef>
                <a:spcPts val="0"/>
              </a:spcBef>
              <a:spcAft>
                <a:spcPts val="0"/>
              </a:spcAft>
              <a:buClrTx/>
              <a:buSzTx/>
              <a:buFontTx/>
              <a:buNone/>
              <a:tabLst/>
              <a:defRPr/>
            </a:pPr>
            <a:r>
              <a:rPr lang="et-EE" sz="1354" dirty="0" err="1">
                <a:solidFill>
                  <a:schemeClr val="bg1"/>
                </a:solidFill>
              </a:rPr>
              <a:t>Lorem</a:t>
            </a:r>
            <a:r>
              <a:rPr lang="et-EE" sz="1354" dirty="0">
                <a:solidFill>
                  <a:schemeClr val="bg1"/>
                </a:solidFill>
              </a:rPr>
              <a:t> </a:t>
            </a:r>
            <a:r>
              <a:rPr lang="et-EE" sz="1354" dirty="0" err="1">
                <a:solidFill>
                  <a:schemeClr val="bg1"/>
                </a:solidFill>
              </a:rPr>
              <a:t>ipsum</a:t>
            </a:r>
            <a:r>
              <a:rPr lang="et-EE" sz="1354" dirty="0">
                <a:solidFill>
                  <a:schemeClr val="bg1"/>
                </a:solidFill>
              </a:rPr>
              <a:t> </a:t>
            </a:r>
            <a:r>
              <a:rPr lang="et-EE" sz="1354" dirty="0" err="1">
                <a:solidFill>
                  <a:schemeClr val="bg1"/>
                </a:solidFill>
              </a:rPr>
              <a:t>Lorem</a:t>
            </a:r>
            <a:r>
              <a:rPr lang="et-EE" sz="1354" dirty="0">
                <a:solidFill>
                  <a:schemeClr val="bg1"/>
                </a:solidFill>
              </a:rPr>
              <a:t> </a:t>
            </a:r>
            <a:r>
              <a:rPr lang="et-EE" sz="1354" dirty="0" err="1">
                <a:solidFill>
                  <a:schemeClr val="bg1"/>
                </a:solidFill>
              </a:rPr>
              <a:t>ipsum</a:t>
            </a:r>
            <a:r>
              <a:rPr lang="et-EE" sz="1354" dirty="0">
                <a:solidFill>
                  <a:schemeClr val="bg1"/>
                </a:solidFill>
              </a:rPr>
              <a:t> </a:t>
            </a:r>
            <a:r>
              <a:rPr lang="et-EE" sz="1354" dirty="0" err="1">
                <a:solidFill>
                  <a:schemeClr val="bg1"/>
                </a:solidFill>
              </a:rPr>
              <a:t>Lorem</a:t>
            </a:r>
            <a:r>
              <a:rPr lang="et-EE" sz="1354" dirty="0">
                <a:solidFill>
                  <a:schemeClr val="bg1"/>
                </a:solidFill>
              </a:rPr>
              <a:t> </a:t>
            </a:r>
            <a:r>
              <a:rPr lang="et-EE" sz="1354" dirty="0" err="1">
                <a:solidFill>
                  <a:schemeClr val="bg1"/>
                </a:solidFill>
              </a:rPr>
              <a:t>Ipsum</a:t>
            </a:r>
            <a:endParaRPr lang="et-EE" sz="1354" dirty="0">
              <a:solidFill>
                <a:schemeClr val="bg1"/>
              </a:solidFill>
            </a:endParaRPr>
          </a:p>
          <a:p>
            <a:pPr algn="r"/>
            <a:endParaRPr lang="et-EE" sz="1354" dirty="0">
              <a:solidFill>
                <a:schemeClr val="bg1"/>
              </a:solidFill>
            </a:endParaRPr>
          </a:p>
        </p:txBody>
      </p:sp>
      <p:sp>
        <p:nvSpPr>
          <p:cNvPr id="12" name="TextBox 11">
            <a:extLst>
              <a:ext uri="{FF2B5EF4-FFF2-40B4-BE49-F238E27FC236}">
                <a16:creationId xmlns:a16="http://schemas.microsoft.com/office/drawing/2014/main" id="{2B37ECC7-47CF-A714-4351-1F1FD9FF062A}"/>
              </a:ext>
            </a:extLst>
          </p:cNvPr>
          <p:cNvSpPr txBox="1"/>
          <p:nvPr userDrawn="1"/>
        </p:nvSpPr>
        <p:spPr>
          <a:xfrm>
            <a:off x="2287366" y="2411205"/>
            <a:ext cx="4574731" cy="300723"/>
          </a:xfrm>
          <a:prstGeom prst="rect">
            <a:avLst/>
          </a:prstGeom>
          <a:noFill/>
        </p:spPr>
        <p:txBody>
          <a:bodyPr wrap="square">
            <a:spAutoFit/>
          </a:bodyPr>
          <a:lstStyle/>
          <a:p>
            <a:endParaRPr lang="et-EE" sz="1354" dirty="0"/>
          </a:p>
        </p:txBody>
      </p:sp>
      <p:pic>
        <p:nvPicPr>
          <p:cNvPr id="13" name="Picture 12">
            <a:extLst>
              <a:ext uri="{FF2B5EF4-FFF2-40B4-BE49-F238E27FC236}">
                <a16:creationId xmlns:a16="http://schemas.microsoft.com/office/drawing/2014/main" id="{58E5F44C-A86F-92E6-3DD2-76429C0DE6B5}"/>
              </a:ext>
            </a:extLst>
          </p:cNvPr>
          <p:cNvPicPr>
            <a:picLocks noChangeAspect="1"/>
          </p:cNvPicPr>
          <p:nvPr userDrawn="1"/>
        </p:nvPicPr>
        <p:blipFill>
          <a:blip r:embed="rId4"/>
          <a:stretch>
            <a:fillRect/>
          </a:stretch>
        </p:blipFill>
        <p:spPr>
          <a:xfrm>
            <a:off x="7727187" y="1979451"/>
            <a:ext cx="1164688" cy="1164526"/>
          </a:xfrm>
          <a:prstGeom prst="rect">
            <a:avLst/>
          </a:prstGeom>
        </p:spPr>
      </p:pic>
    </p:spTree>
    <p:extLst>
      <p:ext uri="{BB962C8B-B14F-4D97-AF65-F5344CB8AC3E}">
        <p14:creationId xmlns:p14="http://schemas.microsoft.com/office/powerpoint/2010/main" val="11328458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Vaheleht 6">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96885E7-12CA-7DA1-1052-A092AA187317}"/>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a:fillRect/>
          </a:stretch>
        </p:blipFill>
        <p:spPr>
          <a:xfrm>
            <a:off x="0" y="0"/>
            <a:ext cx="7118571" cy="5168234"/>
          </a:xfrm>
          <a:prstGeom prst="rect">
            <a:avLst/>
          </a:prstGeom>
        </p:spPr>
      </p:pic>
      <p:sp>
        <p:nvSpPr>
          <p:cNvPr id="5" name="Slide Number Placeholder 4">
            <a:extLst>
              <a:ext uri="{FF2B5EF4-FFF2-40B4-BE49-F238E27FC236}">
                <a16:creationId xmlns:a16="http://schemas.microsoft.com/office/drawing/2014/main" id="{F2B1FE96-F22D-B63F-CB38-AF848CE808F8}"/>
              </a:ext>
            </a:extLst>
          </p:cNvPr>
          <p:cNvSpPr>
            <a:spLocks noGrp="1"/>
          </p:cNvSpPr>
          <p:nvPr>
            <p:ph type="sldNum" sz="quarter" idx="11"/>
          </p:nvPr>
        </p:nvSpPr>
        <p:spPr/>
        <p:txBody>
          <a:bodyPr/>
          <a:lstStyle/>
          <a:p>
            <a:pPr algn="l"/>
            <a:fld id="{225A551D-654A-4A19-8D78-C05E5488DAD8}" type="slidenum">
              <a:rPr lang="et-EE" smtClean="0"/>
              <a:pPr algn="l"/>
              <a:t>‹#›</a:t>
            </a:fld>
            <a:r>
              <a:rPr lang="et-EE"/>
              <a:t>/a</a:t>
            </a:r>
            <a:endParaRPr lang="et-EE" dirty="0"/>
          </a:p>
        </p:txBody>
      </p:sp>
      <p:sp>
        <p:nvSpPr>
          <p:cNvPr id="8" name="TextBox 7">
            <a:extLst>
              <a:ext uri="{FF2B5EF4-FFF2-40B4-BE49-F238E27FC236}">
                <a16:creationId xmlns:a16="http://schemas.microsoft.com/office/drawing/2014/main" id="{F9016205-7131-3498-C5FF-20D557F5285E}"/>
              </a:ext>
            </a:extLst>
          </p:cNvPr>
          <p:cNvSpPr txBox="1"/>
          <p:nvPr userDrawn="1"/>
        </p:nvSpPr>
        <p:spPr>
          <a:xfrm>
            <a:off x="508322" y="2842784"/>
            <a:ext cx="4940710" cy="1389098"/>
          </a:xfrm>
          <a:prstGeom prst="rect">
            <a:avLst/>
          </a:prstGeom>
          <a:noFill/>
        </p:spPr>
        <p:txBody>
          <a:bodyPr wrap="square">
            <a:spAutoFit/>
          </a:bodyPr>
          <a:lstStyle/>
          <a:p>
            <a:r>
              <a:rPr lang="et-EE" sz="3010" dirty="0" err="1">
                <a:solidFill>
                  <a:schemeClr val="bg1"/>
                </a:solidFill>
              </a:rPr>
              <a:t>Lorem</a:t>
            </a:r>
            <a:r>
              <a:rPr lang="et-EE" sz="3010" dirty="0">
                <a:solidFill>
                  <a:schemeClr val="bg1"/>
                </a:solidFill>
              </a:rPr>
              <a:t> </a:t>
            </a:r>
            <a:r>
              <a:rPr lang="et-EE" sz="3010" dirty="0" err="1">
                <a:solidFill>
                  <a:schemeClr val="bg1"/>
                </a:solidFill>
              </a:rPr>
              <a:t>ipsum</a:t>
            </a:r>
            <a:r>
              <a:rPr lang="et-EE" sz="3010" dirty="0">
                <a:solidFill>
                  <a:schemeClr val="bg1"/>
                </a:solidFill>
              </a:rPr>
              <a:t>  </a:t>
            </a:r>
            <a:r>
              <a:rPr lang="et-EE" sz="3010" dirty="0" err="1">
                <a:solidFill>
                  <a:schemeClr val="bg1"/>
                </a:solidFill>
              </a:rPr>
              <a:t>Lorem</a:t>
            </a:r>
            <a:r>
              <a:rPr lang="et-EE" sz="3010" dirty="0">
                <a:solidFill>
                  <a:schemeClr val="bg1"/>
                </a:solidFill>
              </a:rPr>
              <a:t> </a:t>
            </a:r>
            <a:r>
              <a:rPr lang="et-EE" sz="3010" dirty="0" err="1">
                <a:solidFill>
                  <a:schemeClr val="bg1"/>
                </a:solidFill>
              </a:rPr>
              <a:t>Ipsum</a:t>
            </a:r>
            <a:endParaRPr lang="et-EE" sz="3010" dirty="0">
              <a:solidFill>
                <a:schemeClr val="bg1"/>
              </a:solidFill>
            </a:endParaRPr>
          </a:p>
          <a:p>
            <a:pPr marL="0" marR="0" lvl="0" indent="0" algn="l" defTabSz="914138" rtl="0" eaLnBrk="1" fontAlgn="auto" latinLnBrk="0" hangingPunct="1">
              <a:lnSpc>
                <a:spcPct val="100000"/>
              </a:lnSpc>
              <a:spcBef>
                <a:spcPts val="0"/>
              </a:spcBef>
              <a:spcAft>
                <a:spcPts val="0"/>
              </a:spcAft>
              <a:buClrTx/>
              <a:buSzTx/>
              <a:buFontTx/>
              <a:buNone/>
              <a:tabLst/>
              <a:defRPr/>
            </a:pPr>
            <a:r>
              <a:rPr lang="et-EE" sz="1354" dirty="0" err="1">
                <a:solidFill>
                  <a:schemeClr val="bg1"/>
                </a:solidFill>
              </a:rPr>
              <a:t>Lorem</a:t>
            </a:r>
            <a:r>
              <a:rPr lang="et-EE" sz="1354" dirty="0">
                <a:solidFill>
                  <a:schemeClr val="bg1"/>
                </a:solidFill>
              </a:rPr>
              <a:t> </a:t>
            </a:r>
            <a:r>
              <a:rPr lang="et-EE" sz="1354" dirty="0" err="1">
                <a:solidFill>
                  <a:schemeClr val="bg1"/>
                </a:solidFill>
              </a:rPr>
              <a:t>ipsum</a:t>
            </a:r>
            <a:r>
              <a:rPr lang="et-EE" sz="1354" dirty="0">
                <a:solidFill>
                  <a:schemeClr val="bg1"/>
                </a:solidFill>
              </a:rPr>
              <a:t> </a:t>
            </a:r>
            <a:r>
              <a:rPr lang="et-EE" sz="1354" dirty="0" err="1">
                <a:solidFill>
                  <a:schemeClr val="bg1"/>
                </a:solidFill>
              </a:rPr>
              <a:t>Lorem</a:t>
            </a:r>
            <a:r>
              <a:rPr lang="et-EE" sz="1354" dirty="0">
                <a:solidFill>
                  <a:schemeClr val="bg1"/>
                </a:solidFill>
              </a:rPr>
              <a:t> </a:t>
            </a:r>
            <a:r>
              <a:rPr lang="et-EE" sz="1354" dirty="0" err="1">
                <a:solidFill>
                  <a:schemeClr val="bg1"/>
                </a:solidFill>
              </a:rPr>
              <a:t>ipsum</a:t>
            </a:r>
            <a:r>
              <a:rPr lang="et-EE" sz="1354" dirty="0">
                <a:solidFill>
                  <a:schemeClr val="bg1"/>
                </a:solidFill>
              </a:rPr>
              <a:t> </a:t>
            </a:r>
            <a:r>
              <a:rPr lang="et-EE" sz="1354" dirty="0" err="1">
                <a:solidFill>
                  <a:schemeClr val="bg1"/>
                </a:solidFill>
              </a:rPr>
              <a:t>Lorem</a:t>
            </a:r>
            <a:r>
              <a:rPr lang="et-EE" sz="1354" dirty="0">
                <a:solidFill>
                  <a:schemeClr val="bg1"/>
                </a:solidFill>
              </a:rPr>
              <a:t> </a:t>
            </a:r>
            <a:r>
              <a:rPr lang="et-EE" sz="1354" dirty="0" err="1">
                <a:solidFill>
                  <a:schemeClr val="bg1"/>
                </a:solidFill>
              </a:rPr>
              <a:t>Ipsum</a:t>
            </a:r>
            <a:endParaRPr lang="et-EE" sz="1354" dirty="0">
              <a:solidFill>
                <a:schemeClr val="bg1"/>
              </a:solidFill>
            </a:endParaRPr>
          </a:p>
          <a:p>
            <a:pPr marL="0" marR="0" lvl="0" indent="0" algn="l" defTabSz="914138" rtl="0" eaLnBrk="1" fontAlgn="auto" latinLnBrk="0" hangingPunct="1">
              <a:lnSpc>
                <a:spcPct val="100000"/>
              </a:lnSpc>
              <a:spcBef>
                <a:spcPts val="0"/>
              </a:spcBef>
              <a:spcAft>
                <a:spcPts val="0"/>
              </a:spcAft>
              <a:buClrTx/>
              <a:buSzTx/>
              <a:buFontTx/>
              <a:buNone/>
              <a:tabLst/>
              <a:defRPr/>
            </a:pPr>
            <a:r>
              <a:rPr lang="et-EE" sz="1354" dirty="0" err="1">
                <a:solidFill>
                  <a:schemeClr val="bg1"/>
                </a:solidFill>
              </a:rPr>
              <a:t>Lorem</a:t>
            </a:r>
            <a:r>
              <a:rPr lang="et-EE" sz="1354" dirty="0">
                <a:solidFill>
                  <a:schemeClr val="bg1"/>
                </a:solidFill>
              </a:rPr>
              <a:t> </a:t>
            </a:r>
            <a:r>
              <a:rPr lang="et-EE" sz="1354" dirty="0" err="1">
                <a:solidFill>
                  <a:schemeClr val="bg1"/>
                </a:solidFill>
              </a:rPr>
              <a:t>ipsum</a:t>
            </a:r>
            <a:r>
              <a:rPr lang="et-EE" sz="1354" dirty="0">
                <a:solidFill>
                  <a:schemeClr val="bg1"/>
                </a:solidFill>
              </a:rPr>
              <a:t> </a:t>
            </a:r>
            <a:r>
              <a:rPr lang="et-EE" sz="1354" dirty="0" err="1">
                <a:solidFill>
                  <a:schemeClr val="bg1"/>
                </a:solidFill>
              </a:rPr>
              <a:t>Lorem</a:t>
            </a:r>
            <a:r>
              <a:rPr lang="et-EE" sz="1354" dirty="0">
                <a:solidFill>
                  <a:schemeClr val="bg1"/>
                </a:solidFill>
              </a:rPr>
              <a:t> </a:t>
            </a:r>
            <a:r>
              <a:rPr lang="et-EE" sz="1354" dirty="0" err="1">
                <a:solidFill>
                  <a:schemeClr val="bg1"/>
                </a:solidFill>
              </a:rPr>
              <a:t>ipsum</a:t>
            </a:r>
            <a:r>
              <a:rPr lang="et-EE" sz="1354" dirty="0">
                <a:solidFill>
                  <a:schemeClr val="bg1"/>
                </a:solidFill>
              </a:rPr>
              <a:t> </a:t>
            </a:r>
            <a:r>
              <a:rPr lang="et-EE" sz="1354" dirty="0" err="1">
                <a:solidFill>
                  <a:schemeClr val="bg1"/>
                </a:solidFill>
              </a:rPr>
              <a:t>Lorem</a:t>
            </a:r>
            <a:r>
              <a:rPr lang="et-EE" sz="1354" dirty="0">
                <a:solidFill>
                  <a:schemeClr val="bg1"/>
                </a:solidFill>
              </a:rPr>
              <a:t> </a:t>
            </a:r>
            <a:r>
              <a:rPr lang="et-EE" sz="1354" dirty="0" err="1">
                <a:solidFill>
                  <a:schemeClr val="bg1"/>
                </a:solidFill>
              </a:rPr>
              <a:t>Ipsum</a:t>
            </a:r>
            <a:endParaRPr lang="et-EE" sz="1354" dirty="0">
              <a:solidFill>
                <a:schemeClr val="bg1"/>
              </a:solidFill>
            </a:endParaRPr>
          </a:p>
          <a:p>
            <a:pPr marL="0" marR="0" lvl="0" indent="0" algn="l" defTabSz="914138" rtl="0" eaLnBrk="1" fontAlgn="auto" latinLnBrk="0" hangingPunct="1">
              <a:lnSpc>
                <a:spcPct val="100000"/>
              </a:lnSpc>
              <a:spcBef>
                <a:spcPts val="0"/>
              </a:spcBef>
              <a:spcAft>
                <a:spcPts val="0"/>
              </a:spcAft>
              <a:buClrTx/>
              <a:buSzTx/>
              <a:buFontTx/>
              <a:buNone/>
              <a:tabLst/>
              <a:defRPr/>
            </a:pPr>
            <a:r>
              <a:rPr lang="et-EE" sz="1354" dirty="0" err="1">
                <a:solidFill>
                  <a:schemeClr val="bg1"/>
                </a:solidFill>
              </a:rPr>
              <a:t>Lorem</a:t>
            </a:r>
            <a:r>
              <a:rPr lang="et-EE" sz="1354" dirty="0">
                <a:solidFill>
                  <a:schemeClr val="bg1"/>
                </a:solidFill>
              </a:rPr>
              <a:t> </a:t>
            </a:r>
            <a:r>
              <a:rPr lang="et-EE" sz="1354" dirty="0" err="1">
                <a:solidFill>
                  <a:schemeClr val="bg1"/>
                </a:solidFill>
              </a:rPr>
              <a:t>ipsum</a:t>
            </a:r>
            <a:r>
              <a:rPr lang="et-EE" sz="1354" dirty="0">
                <a:solidFill>
                  <a:schemeClr val="bg1"/>
                </a:solidFill>
              </a:rPr>
              <a:t> </a:t>
            </a:r>
            <a:r>
              <a:rPr lang="et-EE" sz="1354" dirty="0" err="1">
                <a:solidFill>
                  <a:schemeClr val="bg1"/>
                </a:solidFill>
              </a:rPr>
              <a:t>Lorem</a:t>
            </a:r>
            <a:r>
              <a:rPr lang="et-EE" sz="1354" dirty="0">
                <a:solidFill>
                  <a:schemeClr val="bg1"/>
                </a:solidFill>
              </a:rPr>
              <a:t> </a:t>
            </a:r>
            <a:r>
              <a:rPr lang="et-EE" sz="1354" dirty="0" err="1">
                <a:solidFill>
                  <a:schemeClr val="bg1"/>
                </a:solidFill>
              </a:rPr>
              <a:t>ipsum</a:t>
            </a:r>
            <a:r>
              <a:rPr lang="et-EE" sz="1354" dirty="0">
                <a:solidFill>
                  <a:schemeClr val="bg1"/>
                </a:solidFill>
              </a:rPr>
              <a:t> </a:t>
            </a:r>
            <a:r>
              <a:rPr lang="et-EE" sz="1354" dirty="0" err="1">
                <a:solidFill>
                  <a:schemeClr val="bg1"/>
                </a:solidFill>
              </a:rPr>
              <a:t>Lorem</a:t>
            </a:r>
            <a:r>
              <a:rPr lang="et-EE" sz="1354" dirty="0">
                <a:solidFill>
                  <a:schemeClr val="bg1"/>
                </a:solidFill>
              </a:rPr>
              <a:t> </a:t>
            </a:r>
            <a:r>
              <a:rPr lang="et-EE" sz="1354" dirty="0" err="1">
                <a:solidFill>
                  <a:schemeClr val="bg1"/>
                </a:solidFill>
              </a:rPr>
              <a:t>Ipsum</a:t>
            </a:r>
            <a:endParaRPr lang="et-EE" sz="1354" dirty="0">
              <a:solidFill>
                <a:schemeClr val="bg1"/>
              </a:solidFill>
            </a:endParaRPr>
          </a:p>
          <a:p>
            <a:endParaRPr lang="et-EE" sz="1354" dirty="0">
              <a:solidFill>
                <a:schemeClr val="bg1"/>
              </a:solidFill>
            </a:endParaRPr>
          </a:p>
        </p:txBody>
      </p:sp>
      <p:sp>
        <p:nvSpPr>
          <p:cNvPr id="12" name="TextBox 11">
            <a:extLst>
              <a:ext uri="{FF2B5EF4-FFF2-40B4-BE49-F238E27FC236}">
                <a16:creationId xmlns:a16="http://schemas.microsoft.com/office/drawing/2014/main" id="{2B37ECC7-47CF-A714-4351-1F1FD9FF062A}"/>
              </a:ext>
            </a:extLst>
          </p:cNvPr>
          <p:cNvSpPr txBox="1"/>
          <p:nvPr userDrawn="1"/>
        </p:nvSpPr>
        <p:spPr>
          <a:xfrm>
            <a:off x="2287366" y="2411205"/>
            <a:ext cx="4574731" cy="300723"/>
          </a:xfrm>
          <a:prstGeom prst="rect">
            <a:avLst/>
          </a:prstGeom>
          <a:noFill/>
        </p:spPr>
        <p:txBody>
          <a:bodyPr wrap="square">
            <a:spAutoFit/>
          </a:bodyPr>
          <a:lstStyle/>
          <a:p>
            <a:endParaRPr lang="et-EE" sz="1354" dirty="0"/>
          </a:p>
        </p:txBody>
      </p:sp>
      <p:pic>
        <p:nvPicPr>
          <p:cNvPr id="2" name="Picture 1">
            <a:extLst>
              <a:ext uri="{FF2B5EF4-FFF2-40B4-BE49-F238E27FC236}">
                <a16:creationId xmlns:a16="http://schemas.microsoft.com/office/drawing/2014/main" id="{73672504-A5DE-0CF8-F79B-E0B137DA8C7C}"/>
              </a:ext>
            </a:extLst>
          </p:cNvPr>
          <p:cNvPicPr>
            <a:picLocks noChangeAspect="1"/>
          </p:cNvPicPr>
          <p:nvPr userDrawn="1"/>
        </p:nvPicPr>
        <p:blipFill>
          <a:blip r:embed="rId4"/>
          <a:stretch>
            <a:fillRect/>
          </a:stretch>
        </p:blipFill>
        <p:spPr>
          <a:xfrm>
            <a:off x="743652" y="1451691"/>
            <a:ext cx="1287240" cy="1287062"/>
          </a:xfrm>
          <a:prstGeom prst="rect">
            <a:avLst/>
          </a:prstGeom>
        </p:spPr>
      </p:pic>
    </p:spTree>
    <p:extLst>
      <p:ext uri="{BB962C8B-B14F-4D97-AF65-F5344CB8AC3E}">
        <p14:creationId xmlns:p14="http://schemas.microsoft.com/office/powerpoint/2010/main" val="9734130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isuslaid">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Autofit/>
          </a:bodyPr>
          <a:lstStyle>
            <a:lvl1pPr>
              <a:defRPr>
                <a:solidFill>
                  <a:srgbClr val="002465"/>
                </a:solidFill>
              </a:defRPr>
            </a:lvl1pPr>
          </a:lstStyle>
          <a:p>
            <a:r>
              <a:rPr lang="en-US" dirty="0" err="1"/>
              <a:t>Esitlusslaidide</a:t>
            </a:r>
            <a:r>
              <a:rPr lang="en-US" dirty="0"/>
              <a:t> </a:t>
            </a:r>
            <a:r>
              <a:rPr lang="en-US" dirty="0" err="1"/>
              <a:t>kujundamine</a:t>
            </a:r>
            <a:endParaRPr lang="et-EE" dirty="0"/>
          </a:p>
        </p:txBody>
      </p:sp>
      <p:sp>
        <p:nvSpPr>
          <p:cNvPr id="6" name="Content Placeholder 2"/>
          <p:cNvSpPr>
            <a:spLocks noGrp="1"/>
          </p:cNvSpPr>
          <p:nvPr>
            <p:ph sz="half" idx="1" hasCustomPrompt="1"/>
          </p:nvPr>
        </p:nvSpPr>
        <p:spPr>
          <a:xfrm>
            <a:off x="457199" y="1200151"/>
            <a:ext cx="8229601" cy="3565054"/>
          </a:xfrm>
        </p:spPr>
        <p:txBody>
          <a:bodyPr/>
          <a:lstStyle>
            <a:lvl1pPr>
              <a:buClr>
                <a:srgbClr val="002060"/>
              </a:buClr>
              <a:buFont typeface="Arial" panose="020B0604020202020204" pitchFamily="34" charset="0"/>
              <a:buChar char="•"/>
              <a:defRPr sz="2784"/>
            </a:lvl1pPr>
            <a:lvl2pPr>
              <a:buClr>
                <a:srgbClr val="002060"/>
              </a:buClr>
              <a:buFont typeface="Arial" panose="020B0604020202020204" pitchFamily="34" charset="0"/>
              <a:buChar char="•"/>
              <a:defRPr sz="2408" baseline="0"/>
            </a:lvl2pPr>
            <a:lvl3pPr>
              <a:buClr>
                <a:srgbClr val="0064B9"/>
              </a:buClr>
              <a:defRPr sz="2031"/>
            </a:lvl3pPr>
            <a:lvl4pPr>
              <a:buClr>
                <a:srgbClr val="002060"/>
              </a:buClr>
              <a:buFont typeface="Arial" panose="020B0604020202020204" pitchFamily="34" charset="0"/>
              <a:buChar char="•"/>
              <a:defRPr sz="1806"/>
            </a:lvl4pPr>
            <a:lvl5pPr>
              <a:buClr>
                <a:srgbClr val="002060"/>
              </a:buClr>
              <a:buFont typeface="Arial" panose="020B0604020202020204" pitchFamily="34" charset="0"/>
              <a:buChar char="•"/>
              <a:defRPr sz="1806"/>
            </a:lvl5pPr>
            <a:lvl6pPr>
              <a:defRPr sz="1806"/>
            </a:lvl6pPr>
            <a:lvl7pPr>
              <a:defRPr sz="1806"/>
            </a:lvl7pPr>
            <a:lvl8pPr>
              <a:defRPr sz="1806"/>
            </a:lvl8pPr>
            <a:lvl9pPr>
              <a:defRPr sz="1806"/>
            </a:lvl9pPr>
          </a:lstStyle>
          <a:p>
            <a:pPr lvl="0"/>
            <a:r>
              <a:rPr lang="en-US" dirty="0" err="1"/>
              <a:t>Lähtuda</a:t>
            </a:r>
            <a:r>
              <a:rPr lang="en-US" dirty="0"/>
              <a:t> </a:t>
            </a:r>
            <a:r>
              <a:rPr lang="en-US" dirty="0" err="1"/>
              <a:t>stiiliraamatust</a:t>
            </a:r>
            <a:endParaRPr lang="en-US" dirty="0"/>
          </a:p>
          <a:p>
            <a:pPr lvl="1"/>
            <a:r>
              <a:rPr lang="en-US" dirty="0"/>
              <a:t>Font </a:t>
            </a:r>
            <a:r>
              <a:rPr lang="en-US" dirty="0" err="1"/>
              <a:t>Roboto</a:t>
            </a:r>
            <a:r>
              <a:rPr lang="en-US" dirty="0"/>
              <a:t> Condensed</a:t>
            </a:r>
            <a:r>
              <a:rPr lang="et-EE" dirty="0"/>
              <a:t> või </a:t>
            </a:r>
            <a:r>
              <a:rPr lang="et-EE" dirty="0" err="1"/>
              <a:t>Arial</a:t>
            </a:r>
            <a:r>
              <a:rPr lang="et-EE" dirty="0"/>
              <a:t> </a:t>
            </a:r>
            <a:r>
              <a:rPr lang="et-EE" dirty="0" err="1"/>
              <a:t>Narrow</a:t>
            </a:r>
            <a:endParaRPr lang="en-US" dirty="0"/>
          </a:p>
          <a:p>
            <a:pPr lvl="3"/>
            <a:r>
              <a:rPr lang="en-US" dirty="0" err="1"/>
              <a:t>Pealkirjad</a:t>
            </a:r>
            <a:r>
              <a:rPr lang="en-US" dirty="0"/>
              <a:t> on 48pt Light, </a:t>
            </a:r>
            <a:r>
              <a:rPr lang="en-US" dirty="0" err="1"/>
              <a:t>sisutekstid</a:t>
            </a:r>
            <a:r>
              <a:rPr lang="en-US" dirty="0"/>
              <a:t> 24pt </a:t>
            </a:r>
            <a:r>
              <a:rPr lang="en-US" dirty="0" err="1"/>
              <a:t>või</a:t>
            </a:r>
            <a:r>
              <a:rPr lang="en-US" dirty="0"/>
              <a:t> 18 </a:t>
            </a:r>
            <a:r>
              <a:rPr lang="en-US" dirty="0" err="1"/>
              <a:t>pt</a:t>
            </a:r>
            <a:endParaRPr lang="en-US" dirty="0"/>
          </a:p>
          <a:p>
            <a:pPr lvl="4"/>
            <a:r>
              <a:rPr lang="en-US" dirty="0" err="1"/>
              <a:t>Igale</a:t>
            </a:r>
            <a:r>
              <a:rPr lang="en-US" dirty="0"/>
              <a:t> </a:t>
            </a:r>
            <a:r>
              <a:rPr lang="en-US" dirty="0" err="1"/>
              <a:t>slaidile</a:t>
            </a:r>
            <a:r>
              <a:rPr lang="en-US" dirty="0"/>
              <a:t> </a:t>
            </a:r>
            <a:r>
              <a:rPr lang="en-US" dirty="0" err="1"/>
              <a:t>paigutada</a:t>
            </a:r>
            <a:r>
              <a:rPr lang="en-US" dirty="0"/>
              <a:t> </a:t>
            </a:r>
            <a:r>
              <a:rPr lang="en-US" dirty="0" err="1"/>
              <a:t>mõõdukas</a:t>
            </a:r>
            <a:r>
              <a:rPr lang="en-US" dirty="0"/>
              <a:t> </a:t>
            </a:r>
            <a:r>
              <a:rPr lang="en-US" dirty="0" err="1"/>
              <a:t>kogus</a:t>
            </a:r>
            <a:r>
              <a:rPr lang="en-US" dirty="0"/>
              <a:t> </a:t>
            </a:r>
            <a:r>
              <a:rPr lang="en-US" dirty="0" err="1"/>
              <a:t>infot</a:t>
            </a:r>
            <a:endParaRPr lang="et-EE" dirty="0"/>
          </a:p>
        </p:txBody>
      </p:sp>
      <p:sp>
        <p:nvSpPr>
          <p:cNvPr id="7" name="TextBox 6"/>
          <p:cNvSpPr txBox="1"/>
          <p:nvPr userDrawn="1"/>
        </p:nvSpPr>
        <p:spPr>
          <a:xfrm rot="-5400000">
            <a:off x="-613554" y="3959955"/>
            <a:ext cx="1644676" cy="277640"/>
          </a:xfrm>
          <a:prstGeom prst="rect">
            <a:avLst/>
          </a:prstGeom>
          <a:noFill/>
        </p:spPr>
        <p:txBody>
          <a:bodyPr wrap="square" rtlCol="0">
            <a:spAutoFit/>
          </a:bodyPr>
          <a:lstStyle/>
          <a:p>
            <a:r>
              <a:rPr lang="et-EE" sz="1204" dirty="0">
                <a:solidFill>
                  <a:schemeClr val="bg1">
                    <a:lumMod val="75000"/>
                  </a:schemeClr>
                </a:solidFill>
              </a:rPr>
              <a:t>Siseministeerium</a:t>
            </a:r>
          </a:p>
        </p:txBody>
      </p:sp>
      <p:sp>
        <p:nvSpPr>
          <p:cNvPr id="4" name="Date Placeholder 3">
            <a:extLst>
              <a:ext uri="{FF2B5EF4-FFF2-40B4-BE49-F238E27FC236}">
                <a16:creationId xmlns:a16="http://schemas.microsoft.com/office/drawing/2014/main" id="{F6709102-6D3C-5A0E-B89E-CD92185A6056}"/>
              </a:ext>
            </a:extLst>
          </p:cNvPr>
          <p:cNvSpPr>
            <a:spLocks noGrp="1"/>
          </p:cNvSpPr>
          <p:nvPr>
            <p:ph type="dt" sz="half" idx="10"/>
          </p:nvPr>
        </p:nvSpPr>
        <p:spPr/>
        <p:txBody>
          <a:bodyPr/>
          <a:lstStyle/>
          <a:p>
            <a:endParaRPr lang="et-EE" dirty="0"/>
          </a:p>
        </p:txBody>
      </p:sp>
      <p:sp>
        <p:nvSpPr>
          <p:cNvPr id="8" name="Slide Number Placeholder 7">
            <a:extLst>
              <a:ext uri="{FF2B5EF4-FFF2-40B4-BE49-F238E27FC236}">
                <a16:creationId xmlns:a16="http://schemas.microsoft.com/office/drawing/2014/main" id="{995678C7-3D77-8846-DCB3-2248650894CC}"/>
              </a:ext>
            </a:extLst>
          </p:cNvPr>
          <p:cNvSpPr>
            <a:spLocks noGrp="1"/>
          </p:cNvSpPr>
          <p:nvPr>
            <p:ph type="sldNum" sz="quarter" idx="11"/>
          </p:nvPr>
        </p:nvSpPr>
        <p:spPr/>
        <p:txBody>
          <a:bodyPr/>
          <a:lstStyle/>
          <a:p>
            <a:pPr algn="l"/>
            <a:fld id="{225A551D-654A-4A19-8D78-C05E5488DAD8}" type="slidenum">
              <a:rPr lang="et-EE" smtClean="0"/>
              <a:pPr algn="l"/>
              <a:t>‹#›</a:t>
            </a:fld>
            <a:r>
              <a:rPr lang="et-EE"/>
              <a:t>/a</a:t>
            </a:r>
            <a:endParaRPr lang="et-EE" dirty="0"/>
          </a:p>
        </p:txBody>
      </p:sp>
    </p:spTree>
    <p:extLst>
      <p:ext uri="{BB962C8B-B14F-4D97-AF65-F5344CB8AC3E}">
        <p14:creationId xmlns:p14="http://schemas.microsoft.com/office/powerpoint/2010/main" val="17914911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Sisuslaid">
    <p:bg>
      <p:bgPr>
        <a:blipFill dpi="0" rotWithShape="1">
          <a:blip r:embed="rId2">
            <a:lum/>
          </a:blip>
          <a:srcRect/>
          <a:stretch>
            <a:fillRect t="-25000" b="-25000"/>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Autofit/>
          </a:bodyPr>
          <a:lstStyle>
            <a:lvl1pPr>
              <a:defRPr>
                <a:solidFill>
                  <a:schemeClr val="bg1"/>
                </a:solidFill>
              </a:defRPr>
            </a:lvl1pPr>
          </a:lstStyle>
          <a:p>
            <a:r>
              <a:rPr lang="en-US" dirty="0" err="1"/>
              <a:t>Esitlusslaidide</a:t>
            </a:r>
            <a:r>
              <a:rPr lang="en-US" dirty="0"/>
              <a:t> </a:t>
            </a:r>
            <a:r>
              <a:rPr lang="en-US" dirty="0" err="1"/>
              <a:t>kujundamine</a:t>
            </a:r>
            <a:endParaRPr lang="et-EE" dirty="0"/>
          </a:p>
        </p:txBody>
      </p:sp>
      <p:sp>
        <p:nvSpPr>
          <p:cNvPr id="6" name="Content Placeholder 2"/>
          <p:cNvSpPr>
            <a:spLocks noGrp="1"/>
          </p:cNvSpPr>
          <p:nvPr>
            <p:ph sz="half" idx="1" hasCustomPrompt="1"/>
          </p:nvPr>
        </p:nvSpPr>
        <p:spPr>
          <a:xfrm>
            <a:off x="457199" y="1200151"/>
            <a:ext cx="8229601" cy="3565054"/>
          </a:xfrm>
        </p:spPr>
        <p:txBody>
          <a:bodyPr/>
          <a:lstStyle>
            <a:lvl1pPr>
              <a:buClr>
                <a:schemeClr val="bg1"/>
              </a:buClr>
              <a:defRPr sz="2784">
                <a:solidFill>
                  <a:schemeClr val="bg1"/>
                </a:solidFill>
              </a:defRPr>
            </a:lvl1pPr>
            <a:lvl2pPr>
              <a:buClr>
                <a:schemeClr val="bg1"/>
              </a:buClr>
              <a:buFont typeface="Arial" panose="020B0604020202020204" pitchFamily="34" charset="0"/>
              <a:buChar char="•"/>
              <a:defRPr sz="2408" baseline="0">
                <a:solidFill>
                  <a:schemeClr val="bg1"/>
                </a:solidFill>
              </a:defRPr>
            </a:lvl2pPr>
            <a:lvl3pPr>
              <a:buClr>
                <a:srgbClr val="0064B9"/>
              </a:buClr>
              <a:defRPr sz="2031"/>
            </a:lvl3pPr>
            <a:lvl4pPr>
              <a:buClr>
                <a:schemeClr val="bg1"/>
              </a:buClr>
              <a:buFont typeface="Arial" panose="020B0604020202020204" pitchFamily="34" charset="0"/>
              <a:buChar char="•"/>
              <a:defRPr sz="1806">
                <a:solidFill>
                  <a:schemeClr val="bg1"/>
                </a:solidFill>
              </a:defRPr>
            </a:lvl4pPr>
            <a:lvl5pPr>
              <a:buClr>
                <a:schemeClr val="bg1"/>
              </a:buClr>
              <a:buFont typeface="Arial" panose="020B0604020202020204" pitchFamily="34" charset="0"/>
              <a:buChar char="•"/>
              <a:defRPr sz="1806">
                <a:solidFill>
                  <a:schemeClr val="bg1"/>
                </a:solidFill>
              </a:defRPr>
            </a:lvl5pPr>
            <a:lvl6pPr>
              <a:defRPr sz="1806"/>
            </a:lvl6pPr>
            <a:lvl7pPr>
              <a:defRPr sz="1806"/>
            </a:lvl7pPr>
            <a:lvl8pPr>
              <a:defRPr sz="1806"/>
            </a:lvl8pPr>
            <a:lvl9pPr>
              <a:defRPr sz="1806"/>
            </a:lvl9pPr>
          </a:lstStyle>
          <a:p>
            <a:pPr lvl="0"/>
            <a:r>
              <a:rPr lang="en-US" dirty="0" err="1"/>
              <a:t>Lähtuda</a:t>
            </a:r>
            <a:r>
              <a:rPr lang="en-US" dirty="0"/>
              <a:t> </a:t>
            </a:r>
            <a:r>
              <a:rPr lang="en-US" dirty="0" err="1"/>
              <a:t>stiiliraamatust</a:t>
            </a:r>
            <a:endParaRPr lang="en-US" dirty="0"/>
          </a:p>
          <a:p>
            <a:pPr lvl="1"/>
            <a:r>
              <a:rPr lang="en-US" dirty="0"/>
              <a:t>Font </a:t>
            </a:r>
            <a:r>
              <a:rPr lang="en-US" dirty="0" err="1"/>
              <a:t>Roboto</a:t>
            </a:r>
            <a:r>
              <a:rPr lang="en-US" dirty="0"/>
              <a:t> Condensed</a:t>
            </a:r>
            <a:r>
              <a:rPr lang="et-EE" dirty="0"/>
              <a:t> või </a:t>
            </a:r>
            <a:r>
              <a:rPr lang="et-EE" dirty="0" err="1"/>
              <a:t>Arial</a:t>
            </a:r>
            <a:r>
              <a:rPr lang="et-EE" dirty="0"/>
              <a:t> </a:t>
            </a:r>
            <a:r>
              <a:rPr lang="et-EE" dirty="0" err="1"/>
              <a:t>Narrow</a:t>
            </a:r>
            <a:endParaRPr lang="en-US" dirty="0"/>
          </a:p>
          <a:p>
            <a:pPr lvl="3"/>
            <a:r>
              <a:rPr lang="en-US" dirty="0" err="1"/>
              <a:t>Pealkirjad</a:t>
            </a:r>
            <a:r>
              <a:rPr lang="en-US" dirty="0"/>
              <a:t> on 48pt Light, </a:t>
            </a:r>
            <a:r>
              <a:rPr lang="en-US" dirty="0" err="1"/>
              <a:t>sisutekstid</a:t>
            </a:r>
            <a:r>
              <a:rPr lang="en-US" dirty="0"/>
              <a:t> 24pt </a:t>
            </a:r>
            <a:r>
              <a:rPr lang="en-US" dirty="0" err="1"/>
              <a:t>või</a:t>
            </a:r>
            <a:r>
              <a:rPr lang="en-US" dirty="0"/>
              <a:t> 18 </a:t>
            </a:r>
            <a:r>
              <a:rPr lang="en-US" dirty="0" err="1"/>
              <a:t>pt</a:t>
            </a:r>
            <a:endParaRPr lang="en-US" dirty="0"/>
          </a:p>
          <a:p>
            <a:pPr lvl="4"/>
            <a:r>
              <a:rPr lang="en-US" dirty="0" err="1"/>
              <a:t>Igale</a:t>
            </a:r>
            <a:r>
              <a:rPr lang="en-US" dirty="0"/>
              <a:t> </a:t>
            </a:r>
            <a:r>
              <a:rPr lang="en-US" dirty="0" err="1"/>
              <a:t>slaidile</a:t>
            </a:r>
            <a:r>
              <a:rPr lang="en-US" dirty="0"/>
              <a:t> </a:t>
            </a:r>
            <a:r>
              <a:rPr lang="en-US" dirty="0" err="1"/>
              <a:t>paigutada</a:t>
            </a:r>
            <a:r>
              <a:rPr lang="en-US" dirty="0"/>
              <a:t> </a:t>
            </a:r>
            <a:r>
              <a:rPr lang="en-US" dirty="0" err="1"/>
              <a:t>mõõdukas</a:t>
            </a:r>
            <a:r>
              <a:rPr lang="en-US" dirty="0"/>
              <a:t> </a:t>
            </a:r>
            <a:r>
              <a:rPr lang="en-US" dirty="0" err="1"/>
              <a:t>kogus</a:t>
            </a:r>
            <a:r>
              <a:rPr lang="en-US" dirty="0"/>
              <a:t> </a:t>
            </a:r>
            <a:r>
              <a:rPr lang="en-US" dirty="0" err="1"/>
              <a:t>infot</a:t>
            </a:r>
            <a:endParaRPr lang="et-EE" dirty="0"/>
          </a:p>
        </p:txBody>
      </p:sp>
      <p:sp>
        <p:nvSpPr>
          <p:cNvPr id="7" name="TextBox 6"/>
          <p:cNvSpPr txBox="1"/>
          <p:nvPr userDrawn="1"/>
        </p:nvSpPr>
        <p:spPr>
          <a:xfrm rot="-5400000">
            <a:off x="-613554" y="3959955"/>
            <a:ext cx="1644676" cy="277640"/>
          </a:xfrm>
          <a:prstGeom prst="rect">
            <a:avLst/>
          </a:prstGeom>
          <a:noFill/>
        </p:spPr>
        <p:txBody>
          <a:bodyPr wrap="square" rtlCol="0">
            <a:spAutoFit/>
          </a:bodyPr>
          <a:lstStyle/>
          <a:p>
            <a:r>
              <a:rPr lang="et-EE" sz="1204" dirty="0">
                <a:solidFill>
                  <a:schemeClr val="bg1">
                    <a:lumMod val="75000"/>
                  </a:schemeClr>
                </a:solidFill>
              </a:rPr>
              <a:t>Siseministeerium</a:t>
            </a:r>
          </a:p>
        </p:txBody>
      </p:sp>
      <p:sp>
        <p:nvSpPr>
          <p:cNvPr id="4" name="Date Placeholder 3">
            <a:extLst>
              <a:ext uri="{FF2B5EF4-FFF2-40B4-BE49-F238E27FC236}">
                <a16:creationId xmlns:a16="http://schemas.microsoft.com/office/drawing/2014/main" id="{F6709102-6D3C-5A0E-B89E-CD92185A6056}"/>
              </a:ext>
            </a:extLst>
          </p:cNvPr>
          <p:cNvSpPr>
            <a:spLocks noGrp="1"/>
          </p:cNvSpPr>
          <p:nvPr>
            <p:ph type="dt" sz="half" idx="10"/>
          </p:nvPr>
        </p:nvSpPr>
        <p:spPr/>
        <p:txBody>
          <a:bodyPr/>
          <a:lstStyle/>
          <a:p>
            <a:endParaRPr lang="et-EE" dirty="0"/>
          </a:p>
        </p:txBody>
      </p:sp>
      <p:sp>
        <p:nvSpPr>
          <p:cNvPr id="8" name="Slide Number Placeholder 7">
            <a:extLst>
              <a:ext uri="{FF2B5EF4-FFF2-40B4-BE49-F238E27FC236}">
                <a16:creationId xmlns:a16="http://schemas.microsoft.com/office/drawing/2014/main" id="{995678C7-3D77-8846-DCB3-2248650894CC}"/>
              </a:ext>
            </a:extLst>
          </p:cNvPr>
          <p:cNvSpPr>
            <a:spLocks noGrp="1"/>
          </p:cNvSpPr>
          <p:nvPr>
            <p:ph type="sldNum" sz="quarter" idx="11"/>
          </p:nvPr>
        </p:nvSpPr>
        <p:spPr/>
        <p:txBody>
          <a:bodyPr/>
          <a:lstStyle/>
          <a:p>
            <a:pPr algn="l"/>
            <a:fld id="{225A551D-654A-4A19-8D78-C05E5488DAD8}" type="slidenum">
              <a:rPr lang="et-EE" smtClean="0"/>
              <a:pPr algn="l"/>
              <a:t>‹#›</a:t>
            </a:fld>
            <a:r>
              <a:rPr lang="et-EE"/>
              <a:t>/a</a:t>
            </a:r>
            <a:endParaRPr lang="et-EE" dirty="0"/>
          </a:p>
        </p:txBody>
      </p:sp>
    </p:spTree>
    <p:extLst>
      <p:ext uri="{BB962C8B-B14F-4D97-AF65-F5344CB8AC3E}">
        <p14:creationId xmlns:p14="http://schemas.microsoft.com/office/powerpoint/2010/main" val="31279797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isuslaid 2 tulbaga">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Autofit/>
          </a:bodyPr>
          <a:lstStyle>
            <a:lvl1pPr>
              <a:defRPr>
                <a:solidFill>
                  <a:srgbClr val="002465"/>
                </a:solidFill>
              </a:defRPr>
            </a:lvl1pPr>
          </a:lstStyle>
          <a:p>
            <a:r>
              <a:rPr lang="en-US" dirty="0" err="1"/>
              <a:t>Pealkirjad</a:t>
            </a:r>
            <a:r>
              <a:rPr lang="en-US" dirty="0"/>
              <a:t> on 48pt</a:t>
            </a:r>
            <a:endParaRPr lang="et-EE" dirty="0"/>
          </a:p>
        </p:txBody>
      </p:sp>
      <p:sp>
        <p:nvSpPr>
          <p:cNvPr id="3" name="Content Placeholder 2"/>
          <p:cNvSpPr>
            <a:spLocks noGrp="1"/>
          </p:cNvSpPr>
          <p:nvPr>
            <p:ph sz="half" idx="1" hasCustomPrompt="1"/>
          </p:nvPr>
        </p:nvSpPr>
        <p:spPr>
          <a:xfrm>
            <a:off x="457200" y="1200151"/>
            <a:ext cx="4038600" cy="3567112"/>
          </a:xfrm>
        </p:spPr>
        <p:txBody>
          <a:bodyPr wrap="none">
            <a:noAutofit/>
          </a:bodyPr>
          <a:lstStyle>
            <a:lvl1pPr>
              <a:buClr>
                <a:srgbClr val="002060"/>
              </a:buClr>
              <a:defRPr sz="2784"/>
            </a:lvl1pPr>
            <a:lvl2pPr>
              <a:buClr>
                <a:srgbClr val="002060"/>
              </a:buClr>
              <a:defRPr sz="2408"/>
            </a:lvl2pPr>
            <a:lvl3pPr>
              <a:buClr>
                <a:srgbClr val="002060"/>
              </a:buClr>
              <a:defRPr sz="2031"/>
            </a:lvl3pPr>
            <a:lvl4pPr>
              <a:buClr>
                <a:srgbClr val="002060"/>
              </a:buClr>
              <a:defRPr sz="1806"/>
            </a:lvl4pPr>
            <a:lvl5pPr>
              <a:buClr>
                <a:srgbClr val="002060"/>
              </a:buClr>
              <a:defRPr sz="1806"/>
            </a:lvl5pPr>
            <a:lvl6pPr>
              <a:defRPr sz="1806"/>
            </a:lvl6pPr>
            <a:lvl7pPr>
              <a:defRPr sz="1806"/>
            </a:lvl7pPr>
            <a:lvl8pPr>
              <a:defRPr sz="1806"/>
            </a:lvl8pPr>
            <a:lvl9pPr>
              <a:defRPr sz="1806"/>
            </a:lvl9pPr>
          </a:lstStyle>
          <a:p>
            <a:pPr lvl="0"/>
            <a:r>
              <a:rPr lang="et-EE" dirty="0"/>
              <a:t>Loetelu</a:t>
            </a:r>
            <a:endParaRPr lang="en-US" dirty="0"/>
          </a:p>
          <a:p>
            <a:pPr lvl="1"/>
            <a:r>
              <a:rPr lang="et-EE" dirty="0"/>
              <a:t>Teine tase</a:t>
            </a:r>
            <a:endParaRPr lang="en-US" dirty="0"/>
          </a:p>
          <a:p>
            <a:pPr lvl="2"/>
            <a:r>
              <a:rPr lang="et-EE" dirty="0"/>
              <a:t>Kolmas tase</a:t>
            </a:r>
            <a:endParaRPr lang="en-US" dirty="0"/>
          </a:p>
          <a:p>
            <a:pPr lvl="3"/>
            <a:r>
              <a:rPr lang="et-EE" dirty="0"/>
              <a:t>Neljas tase</a:t>
            </a:r>
            <a:endParaRPr lang="en-US" dirty="0"/>
          </a:p>
          <a:p>
            <a:pPr lvl="4"/>
            <a:r>
              <a:rPr lang="et-EE" dirty="0"/>
              <a:t>Viies tase</a:t>
            </a:r>
          </a:p>
        </p:txBody>
      </p:sp>
      <p:sp>
        <p:nvSpPr>
          <p:cNvPr id="11" name="Content Placeholder 2"/>
          <p:cNvSpPr>
            <a:spLocks noGrp="1"/>
          </p:cNvSpPr>
          <p:nvPr>
            <p:ph sz="half" idx="13" hasCustomPrompt="1"/>
          </p:nvPr>
        </p:nvSpPr>
        <p:spPr>
          <a:xfrm>
            <a:off x="4657274" y="1208423"/>
            <a:ext cx="4038600" cy="3567112"/>
          </a:xfrm>
        </p:spPr>
        <p:txBody>
          <a:bodyPr wrap="none">
            <a:noAutofit/>
          </a:bodyPr>
          <a:lstStyle>
            <a:lvl1pPr>
              <a:buClr>
                <a:srgbClr val="002060"/>
              </a:buClr>
              <a:defRPr sz="2784">
                <a:solidFill>
                  <a:schemeClr val="tx1"/>
                </a:solidFill>
              </a:defRPr>
            </a:lvl1pPr>
            <a:lvl2pPr>
              <a:buClr>
                <a:srgbClr val="002060"/>
              </a:buClr>
              <a:defRPr sz="2408">
                <a:solidFill>
                  <a:schemeClr val="tx1"/>
                </a:solidFill>
              </a:defRPr>
            </a:lvl2pPr>
            <a:lvl3pPr>
              <a:buClr>
                <a:srgbClr val="002060"/>
              </a:buClr>
              <a:defRPr sz="2031">
                <a:solidFill>
                  <a:schemeClr val="tx1"/>
                </a:solidFill>
              </a:defRPr>
            </a:lvl3pPr>
            <a:lvl4pPr>
              <a:buClr>
                <a:srgbClr val="002060"/>
              </a:buClr>
              <a:defRPr sz="1806">
                <a:solidFill>
                  <a:schemeClr val="tx1"/>
                </a:solidFill>
              </a:defRPr>
            </a:lvl4pPr>
            <a:lvl5pPr>
              <a:buClr>
                <a:srgbClr val="002060"/>
              </a:buClr>
              <a:defRPr sz="1806">
                <a:solidFill>
                  <a:schemeClr val="tx1"/>
                </a:solidFill>
              </a:defRPr>
            </a:lvl5pPr>
            <a:lvl6pPr>
              <a:defRPr sz="1806"/>
            </a:lvl6pPr>
            <a:lvl7pPr>
              <a:defRPr sz="1806"/>
            </a:lvl7pPr>
            <a:lvl8pPr>
              <a:defRPr sz="1806"/>
            </a:lvl8pPr>
            <a:lvl9pPr>
              <a:defRPr sz="1806"/>
            </a:lvl9pPr>
          </a:lstStyle>
          <a:p>
            <a:pPr lvl="0"/>
            <a:r>
              <a:rPr lang="et-EE" dirty="0"/>
              <a:t>Loetelu</a:t>
            </a:r>
            <a:endParaRPr lang="en-US" dirty="0"/>
          </a:p>
          <a:p>
            <a:pPr lvl="1"/>
            <a:r>
              <a:rPr lang="et-EE" dirty="0"/>
              <a:t>Teine tase</a:t>
            </a:r>
            <a:endParaRPr lang="en-US" dirty="0"/>
          </a:p>
          <a:p>
            <a:pPr lvl="2"/>
            <a:r>
              <a:rPr lang="et-EE" dirty="0"/>
              <a:t>Kolmas tase</a:t>
            </a:r>
            <a:endParaRPr lang="en-US" dirty="0"/>
          </a:p>
          <a:p>
            <a:pPr lvl="3"/>
            <a:r>
              <a:rPr lang="et-EE" dirty="0"/>
              <a:t>Neljas tase</a:t>
            </a:r>
            <a:endParaRPr lang="en-US" dirty="0"/>
          </a:p>
          <a:p>
            <a:pPr lvl="4"/>
            <a:r>
              <a:rPr lang="et-EE" dirty="0"/>
              <a:t>Viies tase</a:t>
            </a:r>
          </a:p>
        </p:txBody>
      </p:sp>
      <p:sp>
        <p:nvSpPr>
          <p:cNvPr id="7" name="TextBox 6"/>
          <p:cNvSpPr txBox="1"/>
          <p:nvPr userDrawn="1"/>
        </p:nvSpPr>
        <p:spPr>
          <a:xfrm rot="-5400000">
            <a:off x="-532244" y="4041266"/>
            <a:ext cx="1482055" cy="277640"/>
          </a:xfrm>
          <a:prstGeom prst="rect">
            <a:avLst/>
          </a:prstGeom>
          <a:noFill/>
        </p:spPr>
        <p:txBody>
          <a:bodyPr wrap="square" rtlCol="0">
            <a:spAutoFit/>
          </a:bodyPr>
          <a:lstStyle/>
          <a:p>
            <a:r>
              <a:rPr lang="et-EE" sz="1204" dirty="0">
                <a:solidFill>
                  <a:schemeClr val="bg1">
                    <a:lumMod val="75000"/>
                  </a:schemeClr>
                </a:solidFill>
              </a:rPr>
              <a:t>Siseministeerium</a:t>
            </a:r>
          </a:p>
        </p:txBody>
      </p:sp>
      <p:sp>
        <p:nvSpPr>
          <p:cNvPr id="4" name="Date Placeholder 3">
            <a:extLst>
              <a:ext uri="{FF2B5EF4-FFF2-40B4-BE49-F238E27FC236}">
                <a16:creationId xmlns:a16="http://schemas.microsoft.com/office/drawing/2014/main" id="{C9973A8B-C2DF-850F-28FD-666D18A45D7A}"/>
              </a:ext>
            </a:extLst>
          </p:cNvPr>
          <p:cNvSpPr>
            <a:spLocks noGrp="1"/>
          </p:cNvSpPr>
          <p:nvPr>
            <p:ph type="dt" sz="half" idx="14"/>
          </p:nvPr>
        </p:nvSpPr>
        <p:spPr/>
        <p:txBody>
          <a:bodyPr/>
          <a:lstStyle/>
          <a:p>
            <a:endParaRPr lang="et-EE" dirty="0"/>
          </a:p>
        </p:txBody>
      </p:sp>
      <p:sp>
        <p:nvSpPr>
          <p:cNvPr id="5" name="Slide Number Placeholder 4">
            <a:extLst>
              <a:ext uri="{FF2B5EF4-FFF2-40B4-BE49-F238E27FC236}">
                <a16:creationId xmlns:a16="http://schemas.microsoft.com/office/drawing/2014/main" id="{DD1703F6-5486-D1FB-6685-3132E3ABC5DA}"/>
              </a:ext>
            </a:extLst>
          </p:cNvPr>
          <p:cNvSpPr>
            <a:spLocks noGrp="1"/>
          </p:cNvSpPr>
          <p:nvPr>
            <p:ph type="sldNum" sz="quarter" idx="15"/>
          </p:nvPr>
        </p:nvSpPr>
        <p:spPr/>
        <p:txBody>
          <a:bodyPr/>
          <a:lstStyle/>
          <a:p>
            <a:pPr algn="l"/>
            <a:fld id="{225A551D-654A-4A19-8D78-C05E5488DAD8}" type="slidenum">
              <a:rPr lang="et-EE" smtClean="0"/>
              <a:pPr algn="l"/>
              <a:t>‹#›</a:t>
            </a:fld>
            <a:r>
              <a:rPr lang="et-EE"/>
              <a:t>/a</a:t>
            </a:r>
            <a:endParaRPr lang="et-EE" dirty="0"/>
          </a:p>
        </p:txBody>
      </p:sp>
    </p:spTree>
    <p:extLst>
      <p:ext uri="{BB962C8B-B14F-4D97-AF65-F5344CB8AC3E}">
        <p14:creationId xmlns:p14="http://schemas.microsoft.com/office/powerpoint/2010/main" val="18138131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Sisuslaid 2 tulbaga">
    <p:bg>
      <p:bgPr>
        <a:blipFill dpi="0" rotWithShape="1">
          <a:blip r:embed="rId2">
            <a:lum/>
          </a:blip>
          <a:srcRect/>
          <a:stretch>
            <a:fillRect t="-25000" b="-25000"/>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Autofit/>
          </a:bodyPr>
          <a:lstStyle>
            <a:lvl1pPr>
              <a:defRPr>
                <a:solidFill>
                  <a:schemeClr val="bg1"/>
                </a:solidFill>
              </a:defRPr>
            </a:lvl1pPr>
          </a:lstStyle>
          <a:p>
            <a:r>
              <a:rPr lang="en-US" dirty="0" err="1"/>
              <a:t>Pealkirjad</a:t>
            </a:r>
            <a:r>
              <a:rPr lang="en-US" dirty="0"/>
              <a:t> on 48pt</a:t>
            </a:r>
            <a:endParaRPr lang="et-EE" dirty="0"/>
          </a:p>
        </p:txBody>
      </p:sp>
      <p:sp>
        <p:nvSpPr>
          <p:cNvPr id="3" name="Content Placeholder 2"/>
          <p:cNvSpPr>
            <a:spLocks noGrp="1"/>
          </p:cNvSpPr>
          <p:nvPr>
            <p:ph sz="half" idx="1" hasCustomPrompt="1"/>
          </p:nvPr>
        </p:nvSpPr>
        <p:spPr>
          <a:xfrm>
            <a:off x="457200" y="1200151"/>
            <a:ext cx="4038600" cy="3567112"/>
          </a:xfrm>
        </p:spPr>
        <p:txBody>
          <a:bodyPr wrap="none">
            <a:noAutofit/>
          </a:bodyPr>
          <a:lstStyle>
            <a:lvl1pPr>
              <a:buClr>
                <a:schemeClr val="bg1"/>
              </a:buClr>
              <a:defRPr sz="2784">
                <a:solidFill>
                  <a:schemeClr val="bg1"/>
                </a:solidFill>
              </a:defRPr>
            </a:lvl1pPr>
            <a:lvl2pPr>
              <a:buClr>
                <a:schemeClr val="bg1"/>
              </a:buClr>
              <a:defRPr sz="2408">
                <a:solidFill>
                  <a:schemeClr val="bg1"/>
                </a:solidFill>
              </a:defRPr>
            </a:lvl2pPr>
            <a:lvl3pPr>
              <a:buClr>
                <a:schemeClr val="bg1"/>
              </a:buClr>
              <a:defRPr sz="2031">
                <a:solidFill>
                  <a:schemeClr val="bg1"/>
                </a:solidFill>
              </a:defRPr>
            </a:lvl3pPr>
            <a:lvl4pPr>
              <a:buClr>
                <a:schemeClr val="bg1"/>
              </a:buClr>
              <a:defRPr sz="1806">
                <a:solidFill>
                  <a:schemeClr val="bg1"/>
                </a:solidFill>
              </a:defRPr>
            </a:lvl4pPr>
            <a:lvl5pPr>
              <a:buClr>
                <a:schemeClr val="bg1"/>
              </a:buClr>
              <a:defRPr sz="1806">
                <a:solidFill>
                  <a:schemeClr val="bg1"/>
                </a:solidFill>
              </a:defRPr>
            </a:lvl5pPr>
            <a:lvl6pPr>
              <a:defRPr sz="1806"/>
            </a:lvl6pPr>
            <a:lvl7pPr>
              <a:defRPr sz="1806"/>
            </a:lvl7pPr>
            <a:lvl8pPr>
              <a:defRPr sz="1806"/>
            </a:lvl8pPr>
            <a:lvl9pPr>
              <a:defRPr sz="1806"/>
            </a:lvl9pPr>
          </a:lstStyle>
          <a:p>
            <a:pPr lvl="0"/>
            <a:r>
              <a:rPr lang="et-EE" dirty="0"/>
              <a:t>Loetelu</a:t>
            </a:r>
            <a:endParaRPr lang="en-US" dirty="0"/>
          </a:p>
          <a:p>
            <a:pPr lvl="1"/>
            <a:r>
              <a:rPr lang="et-EE" dirty="0"/>
              <a:t>Teine tase</a:t>
            </a:r>
            <a:endParaRPr lang="en-US" dirty="0"/>
          </a:p>
          <a:p>
            <a:pPr lvl="2"/>
            <a:r>
              <a:rPr lang="et-EE" dirty="0"/>
              <a:t>Kolmas tase</a:t>
            </a:r>
            <a:endParaRPr lang="en-US" dirty="0"/>
          </a:p>
          <a:p>
            <a:pPr lvl="3"/>
            <a:r>
              <a:rPr lang="et-EE" dirty="0"/>
              <a:t>Neljas tase</a:t>
            </a:r>
            <a:endParaRPr lang="en-US" dirty="0"/>
          </a:p>
          <a:p>
            <a:pPr lvl="4"/>
            <a:r>
              <a:rPr lang="et-EE" dirty="0"/>
              <a:t>Viies tase</a:t>
            </a:r>
          </a:p>
        </p:txBody>
      </p:sp>
      <p:sp>
        <p:nvSpPr>
          <p:cNvPr id="11" name="Content Placeholder 2"/>
          <p:cNvSpPr>
            <a:spLocks noGrp="1"/>
          </p:cNvSpPr>
          <p:nvPr>
            <p:ph sz="half" idx="13" hasCustomPrompt="1"/>
          </p:nvPr>
        </p:nvSpPr>
        <p:spPr>
          <a:xfrm>
            <a:off x="4657274" y="1208423"/>
            <a:ext cx="4038600" cy="3567112"/>
          </a:xfrm>
        </p:spPr>
        <p:txBody>
          <a:bodyPr wrap="none">
            <a:noAutofit/>
          </a:bodyPr>
          <a:lstStyle>
            <a:lvl1pPr>
              <a:buClr>
                <a:schemeClr val="bg1"/>
              </a:buClr>
              <a:defRPr sz="2784">
                <a:solidFill>
                  <a:schemeClr val="bg1"/>
                </a:solidFill>
              </a:defRPr>
            </a:lvl1pPr>
            <a:lvl2pPr>
              <a:buClr>
                <a:schemeClr val="bg1"/>
              </a:buClr>
              <a:defRPr sz="2408">
                <a:solidFill>
                  <a:schemeClr val="bg1"/>
                </a:solidFill>
              </a:defRPr>
            </a:lvl2pPr>
            <a:lvl3pPr>
              <a:buClr>
                <a:schemeClr val="bg1"/>
              </a:buClr>
              <a:defRPr sz="2031">
                <a:solidFill>
                  <a:schemeClr val="bg1"/>
                </a:solidFill>
              </a:defRPr>
            </a:lvl3pPr>
            <a:lvl4pPr>
              <a:buClr>
                <a:schemeClr val="bg1"/>
              </a:buClr>
              <a:defRPr sz="1806">
                <a:solidFill>
                  <a:schemeClr val="bg1"/>
                </a:solidFill>
              </a:defRPr>
            </a:lvl4pPr>
            <a:lvl5pPr>
              <a:buClr>
                <a:schemeClr val="bg1"/>
              </a:buClr>
              <a:defRPr sz="1806">
                <a:solidFill>
                  <a:schemeClr val="bg1"/>
                </a:solidFill>
              </a:defRPr>
            </a:lvl5pPr>
            <a:lvl6pPr>
              <a:defRPr sz="1806"/>
            </a:lvl6pPr>
            <a:lvl7pPr>
              <a:defRPr sz="1806"/>
            </a:lvl7pPr>
            <a:lvl8pPr>
              <a:defRPr sz="1806"/>
            </a:lvl8pPr>
            <a:lvl9pPr>
              <a:defRPr sz="1806"/>
            </a:lvl9pPr>
          </a:lstStyle>
          <a:p>
            <a:pPr lvl="0"/>
            <a:r>
              <a:rPr lang="et-EE" dirty="0"/>
              <a:t>Loetelu</a:t>
            </a:r>
            <a:endParaRPr lang="en-US" dirty="0"/>
          </a:p>
          <a:p>
            <a:pPr lvl="1"/>
            <a:r>
              <a:rPr lang="et-EE" dirty="0"/>
              <a:t>Teine tase</a:t>
            </a:r>
            <a:endParaRPr lang="en-US" dirty="0"/>
          </a:p>
          <a:p>
            <a:pPr lvl="2"/>
            <a:r>
              <a:rPr lang="et-EE" dirty="0"/>
              <a:t>Kolmas tase</a:t>
            </a:r>
            <a:endParaRPr lang="en-US" dirty="0"/>
          </a:p>
          <a:p>
            <a:pPr lvl="3"/>
            <a:r>
              <a:rPr lang="et-EE" dirty="0"/>
              <a:t>Neljas tase</a:t>
            </a:r>
            <a:endParaRPr lang="en-US" dirty="0"/>
          </a:p>
          <a:p>
            <a:pPr lvl="4"/>
            <a:r>
              <a:rPr lang="et-EE" dirty="0"/>
              <a:t>Viies tase</a:t>
            </a:r>
          </a:p>
        </p:txBody>
      </p:sp>
      <p:sp>
        <p:nvSpPr>
          <p:cNvPr id="7" name="TextBox 6"/>
          <p:cNvSpPr txBox="1"/>
          <p:nvPr userDrawn="1"/>
        </p:nvSpPr>
        <p:spPr>
          <a:xfrm rot="-5400000">
            <a:off x="-532244" y="4041266"/>
            <a:ext cx="1482055" cy="277640"/>
          </a:xfrm>
          <a:prstGeom prst="rect">
            <a:avLst/>
          </a:prstGeom>
          <a:noFill/>
        </p:spPr>
        <p:txBody>
          <a:bodyPr wrap="square" rtlCol="0">
            <a:spAutoFit/>
          </a:bodyPr>
          <a:lstStyle/>
          <a:p>
            <a:r>
              <a:rPr lang="et-EE" sz="1204" dirty="0">
                <a:solidFill>
                  <a:schemeClr val="bg1">
                    <a:lumMod val="75000"/>
                  </a:schemeClr>
                </a:solidFill>
              </a:rPr>
              <a:t>Siseministeerium</a:t>
            </a:r>
          </a:p>
        </p:txBody>
      </p:sp>
      <p:sp>
        <p:nvSpPr>
          <p:cNvPr id="4" name="Date Placeholder 3">
            <a:extLst>
              <a:ext uri="{FF2B5EF4-FFF2-40B4-BE49-F238E27FC236}">
                <a16:creationId xmlns:a16="http://schemas.microsoft.com/office/drawing/2014/main" id="{C9973A8B-C2DF-850F-28FD-666D18A45D7A}"/>
              </a:ext>
            </a:extLst>
          </p:cNvPr>
          <p:cNvSpPr>
            <a:spLocks noGrp="1"/>
          </p:cNvSpPr>
          <p:nvPr>
            <p:ph type="dt" sz="half" idx="14"/>
          </p:nvPr>
        </p:nvSpPr>
        <p:spPr/>
        <p:txBody>
          <a:bodyPr/>
          <a:lstStyle/>
          <a:p>
            <a:endParaRPr lang="et-EE" dirty="0"/>
          </a:p>
        </p:txBody>
      </p:sp>
      <p:sp>
        <p:nvSpPr>
          <p:cNvPr id="5" name="Slide Number Placeholder 4">
            <a:extLst>
              <a:ext uri="{FF2B5EF4-FFF2-40B4-BE49-F238E27FC236}">
                <a16:creationId xmlns:a16="http://schemas.microsoft.com/office/drawing/2014/main" id="{DD1703F6-5486-D1FB-6685-3132E3ABC5DA}"/>
              </a:ext>
            </a:extLst>
          </p:cNvPr>
          <p:cNvSpPr>
            <a:spLocks noGrp="1"/>
          </p:cNvSpPr>
          <p:nvPr>
            <p:ph type="sldNum" sz="quarter" idx="15"/>
          </p:nvPr>
        </p:nvSpPr>
        <p:spPr/>
        <p:txBody>
          <a:bodyPr/>
          <a:lstStyle/>
          <a:p>
            <a:pPr algn="l"/>
            <a:fld id="{225A551D-654A-4A19-8D78-C05E5488DAD8}" type="slidenum">
              <a:rPr lang="et-EE" smtClean="0"/>
              <a:pPr algn="l"/>
              <a:t>‹#›</a:t>
            </a:fld>
            <a:r>
              <a:rPr lang="et-EE"/>
              <a:t>/a</a:t>
            </a:r>
            <a:endParaRPr lang="et-EE" dirty="0"/>
          </a:p>
        </p:txBody>
      </p:sp>
    </p:spTree>
    <p:extLst>
      <p:ext uri="{BB962C8B-B14F-4D97-AF65-F5344CB8AC3E}">
        <p14:creationId xmlns:p14="http://schemas.microsoft.com/office/powerpoint/2010/main" val="24403768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isuslaid kolme tulbaga">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Autofit/>
          </a:bodyPr>
          <a:lstStyle>
            <a:lvl1pPr>
              <a:defRPr>
                <a:solidFill>
                  <a:srgbClr val="002465"/>
                </a:solidFill>
              </a:defRPr>
            </a:lvl1pPr>
          </a:lstStyle>
          <a:p>
            <a:r>
              <a:rPr lang="en-US" dirty="0" err="1"/>
              <a:t>Pealkirjad</a:t>
            </a:r>
            <a:r>
              <a:rPr lang="en-US" dirty="0"/>
              <a:t> on 48pt</a:t>
            </a:r>
            <a:endParaRPr lang="et-EE" dirty="0"/>
          </a:p>
        </p:txBody>
      </p:sp>
      <p:sp>
        <p:nvSpPr>
          <p:cNvPr id="13" name="Content Placeholder 2"/>
          <p:cNvSpPr>
            <a:spLocks noGrp="1"/>
          </p:cNvSpPr>
          <p:nvPr>
            <p:ph sz="half" idx="15" hasCustomPrompt="1"/>
          </p:nvPr>
        </p:nvSpPr>
        <p:spPr>
          <a:xfrm>
            <a:off x="3252773" y="1190719"/>
            <a:ext cx="2651876" cy="3567112"/>
          </a:xfrm>
        </p:spPr>
        <p:txBody>
          <a:bodyPr wrap="none">
            <a:noAutofit/>
          </a:bodyPr>
          <a:lstStyle>
            <a:lvl1pPr>
              <a:buClr>
                <a:srgbClr val="002465"/>
              </a:buClr>
              <a:defRPr sz="2784"/>
            </a:lvl1pPr>
            <a:lvl2pPr>
              <a:buClr>
                <a:srgbClr val="002465"/>
              </a:buClr>
              <a:defRPr sz="2408"/>
            </a:lvl2pPr>
            <a:lvl3pPr>
              <a:buClr>
                <a:srgbClr val="002465"/>
              </a:buClr>
              <a:defRPr sz="2031"/>
            </a:lvl3pPr>
            <a:lvl4pPr>
              <a:buClr>
                <a:srgbClr val="002465"/>
              </a:buClr>
              <a:defRPr sz="1806"/>
            </a:lvl4pPr>
            <a:lvl5pPr>
              <a:buClr>
                <a:srgbClr val="002465"/>
              </a:buClr>
              <a:defRPr sz="1806"/>
            </a:lvl5pPr>
            <a:lvl6pPr>
              <a:defRPr sz="1806"/>
            </a:lvl6pPr>
            <a:lvl7pPr>
              <a:defRPr sz="1806"/>
            </a:lvl7pPr>
            <a:lvl8pPr>
              <a:defRPr sz="1806"/>
            </a:lvl8pPr>
            <a:lvl9pPr>
              <a:defRPr sz="1806"/>
            </a:lvl9pPr>
          </a:lstStyle>
          <a:p>
            <a:pPr lvl="0"/>
            <a:r>
              <a:rPr lang="et-EE" dirty="0"/>
              <a:t>Loetelu</a:t>
            </a:r>
            <a:endParaRPr lang="en-US" dirty="0"/>
          </a:p>
          <a:p>
            <a:pPr lvl="1"/>
            <a:r>
              <a:rPr lang="et-EE" dirty="0"/>
              <a:t>Teine tase</a:t>
            </a:r>
            <a:endParaRPr lang="en-US" dirty="0"/>
          </a:p>
          <a:p>
            <a:pPr lvl="2"/>
            <a:r>
              <a:rPr lang="et-EE" dirty="0"/>
              <a:t>Kolmas tase</a:t>
            </a:r>
            <a:endParaRPr lang="en-US" dirty="0"/>
          </a:p>
          <a:p>
            <a:pPr lvl="3"/>
            <a:r>
              <a:rPr lang="et-EE" dirty="0"/>
              <a:t>Neljas tase</a:t>
            </a:r>
            <a:endParaRPr lang="en-US" dirty="0"/>
          </a:p>
          <a:p>
            <a:pPr lvl="4"/>
            <a:r>
              <a:rPr lang="et-EE" dirty="0"/>
              <a:t>Viies tase</a:t>
            </a:r>
          </a:p>
        </p:txBody>
      </p:sp>
      <p:sp>
        <p:nvSpPr>
          <p:cNvPr id="14" name="Content Placeholder 2"/>
          <p:cNvSpPr>
            <a:spLocks noGrp="1"/>
          </p:cNvSpPr>
          <p:nvPr>
            <p:ph sz="half" idx="16" hasCustomPrompt="1"/>
          </p:nvPr>
        </p:nvSpPr>
        <p:spPr>
          <a:xfrm>
            <a:off x="6034925" y="1200151"/>
            <a:ext cx="2651876" cy="3567112"/>
          </a:xfrm>
        </p:spPr>
        <p:txBody>
          <a:bodyPr wrap="none">
            <a:noAutofit/>
          </a:bodyPr>
          <a:lstStyle>
            <a:lvl1pPr>
              <a:buClr>
                <a:srgbClr val="002465"/>
              </a:buClr>
              <a:defRPr sz="2784"/>
            </a:lvl1pPr>
            <a:lvl2pPr>
              <a:buClr>
                <a:srgbClr val="002465"/>
              </a:buClr>
              <a:defRPr sz="2408"/>
            </a:lvl2pPr>
            <a:lvl3pPr>
              <a:buClr>
                <a:srgbClr val="002465"/>
              </a:buClr>
              <a:defRPr sz="2031"/>
            </a:lvl3pPr>
            <a:lvl4pPr>
              <a:buClr>
                <a:srgbClr val="002465"/>
              </a:buClr>
              <a:defRPr sz="1806"/>
            </a:lvl4pPr>
            <a:lvl5pPr>
              <a:buClr>
                <a:srgbClr val="0064B9"/>
              </a:buClr>
              <a:defRPr sz="1806"/>
            </a:lvl5pPr>
            <a:lvl6pPr>
              <a:defRPr sz="1806"/>
            </a:lvl6pPr>
            <a:lvl7pPr>
              <a:defRPr sz="1806"/>
            </a:lvl7pPr>
            <a:lvl8pPr>
              <a:defRPr sz="1806"/>
            </a:lvl8pPr>
            <a:lvl9pPr>
              <a:defRPr sz="1806"/>
            </a:lvl9pPr>
          </a:lstStyle>
          <a:p>
            <a:pPr lvl="0"/>
            <a:r>
              <a:rPr lang="et-EE" dirty="0"/>
              <a:t>Loetelu</a:t>
            </a:r>
            <a:endParaRPr lang="en-US" dirty="0"/>
          </a:p>
          <a:p>
            <a:pPr lvl="1"/>
            <a:r>
              <a:rPr lang="et-EE" dirty="0"/>
              <a:t>Teine tase</a:t>
            </a:r>
            <a:endParaRPr lang="en-US" dirty="0"/>
          </a:p>
          <a:p>
            <a:pPr lvl="2"/>
            <a:r>
              <a:rPr lang="et-EE" dirty="0"/>
              <a:t>Kolmas tase</a:t>
            </a:r>
            <a:endParaRPr lang="en-US" dirty="0"/>
          </a:p>
          <a:p>
            <a:pPr lvl="3"/>
            <a:r>
              <a:rPr lang="et-EE" dirty="0"/>
              <a:t>Neljas tase</a:t>
            </a:r>
            <a:endParaRPr lang="en-US" dirty="0"/>
          </a:p>
        </p:txBody>
      </p:sp>
      <p:sp>
        <p:nvSpPr>
          <p:cNvPr id="16" name="Content Placeholder 2"/>
          <p:cNvSpPr>
            <a:spLocks noGrp="1"/>
          </p:cNvSpPr>
          <p:nvPr>
            <p:ph sz="half" idx="17" hasCustomPrompt="1"/>
          </p:nvPr>
        </p:nvSpPr>
        <p:spPr>
          <a:xfrm>
            <a:off x="457201" y="1198093"/>
            <a:ext cx="2651876" cy="3567112"/>
          </a:xfrm>
        </p:spPr>
        <p:txBody>
          <a:bodyPr wrap="none">
            <a:noAutofit/>
          </a:bodyPr>
          <a:lstStyle>
            <a:lvl1pPr>
              <a:buClr>
                <a:srgbClr val="002465"/>
              </a:buClr>
              <a:defRPr sz="2784"/>
            </a:lvl1pPr>
            <a:lvl2pPr>
              <a:buClr>
                <a:srgbClr val="002465"/>
              </a:buClr>
              <a:defRPr sz="2408"/>
            </a:lvl2pPr>
            <a:lvl3pPr>
              <a:buClr>
                <a:srgbClr val="002465"/>
              </a:buClr>
              <a:defRPr sz="2031"/>
            </a:lvl3pPr>
            <a:lvl4pPr>
              <a:buClr>
                <a:srgbClr val="002465"/>
              </a:buClr>
              <a:defRPr sz="1806"/>
            </a:lvl4pPr>
            <a:lvl5pPr>
              <a:buClr>
                <a:srgbClr val="002465"/>
              </a:buClr>
              <a:defRPr sz="1806"/>
            </a:lvl5pPr>
            <a:lvl6pPr>
              <a:defRPr sz="1806"/>
            </a:lvl6pPr>
            <a:lvl7pPr>
              <a:defRPr sz="1806"/>
            </a:lvl7pPr>
            <a:lvl8pPr>
              <a:defRPr sz="1806"/>
            </a:lvl8pPr>
            <a:lvl9pPr>
              <a:defRPr sz="1806"/>
            </a:lvl9pPr>
          </a:lstStyle>
          <a:p>
            <a:pPr lvl="0"/>
            <a:r>
              <a:rPr lang="et-EE" dirty="0"/>
              <a:t>Loetelu</a:t>
            </a:r>
            <a:endParaRPr lang="en-US" dirty="0"/>
          </a:p>
          <a:p>
            <a:pPr lvl="1"/>
            <a:r>
              <a:rPr lang="et-EE" dirty="0"/>
              <a:t>Teine tase</a:t>
            </a:r>
            <a:endParaRPr lang="en-US" dirty="0"/>
          </a:p>
          <a:p>
            <a:pPr lvl="2"/>
            <a:r>
              <a:rPr lang="et-EE" dirty="0"/>
              <a:t>Kolmas tase</a:t>
            </a:r>
            <a:endParaRPr lang="en-US" dirty="0"/>
          </a:p>
          <a:p>
            <a:pPr lvl="3"/>
            <a:r>
              <a:rPr lang="et-EE" dirty="0"/>
              <a:t>Neljas tase</a:t>
            </a:r>
            <a:endParaRPr lang="en-US" dirty="0"/>
          </a:p>
          <a:p>
            <a:pPr lvl="4"/>
            <a:r>
              <a:rPr lang="et-EE" dirty="0"/>
              <a:t>Viies tase</a:t>
            </a:r>
          </a:p>
        </p:txBody>
      </p:sp>
      <p:sp>
        <p:nvSpPr>
          <p:cNvPr id="10" name="TextBox 9"/>
          <p:cNvSpPr txBox="1"/>
          <p:nvPr userDrawn="1"/>
        </p:nvSpPr>
        <p:spPr>
          <a:xfrm rot="-5400000">
            <a:off x="-559347" y="4014162"/>
            <a:ext cx="1536262" cy="277640"/>
          </a:xfrm>
          <a:prstGeom prst="rect">
            <a:avLst/>
          </a:prstGeom>
          <a:noFill/>
        </p:spPr>
        <p:txBody>
          <a:bodyPr wrap="square" rtlCol="0">
            <a:spAutoFit/>
          </a:bodyPr>
          <a:lstStyle/>
          <a:p>
            <a:r>
              <a:rPr lang="et-EE" sz="1204" dirty="0">
                <a:solidFill>
                  <a:schemeClr val="bg1">
                    <a:lumMod val="75000"/>
                  </a:schemeClr>
                </a:solidFill>
              </a:rPr>
              <a:t>Siseministeerium</a:t>
            </a:r>
          </a:p>
        </p:txBody>
      </p:sp>
      <p:sp>
        <p:nvSpPr>
          <p:cNvPr id="3" name="Date Placeholder 2">
            <a:extLst>
              <a:ext uri="{FF2B5EF4-FFF2-40B4-BE49-F238E27FC236}">
                <a16:creationId xmlns:a16="http://schemas.microsoft.com/office/drawing/2014/main" id="{D35E9A2B-D99D-A19C-CD26-1C185EDC3E94}"/>
              </a:ext>
            </a:extLst>
          </p:cNvPr>
          <p:cNvSpPr>
            <a:spLocks noGrp="1"/>
          </p:cNvSpPr>
          <p:nvPr>
            <p:ph type="dt" sz="half" idx="18"/>
          </p:nvPr>
        </p:nvSpPr>
        <p:spPr/>
        <p:txBody>
          <a:bodyPr/>
          <a:lstStyle/>
          <a:p>
            <a:endParaRPr lang="et-EE" dirty="0"/>
          </a:p>
        </p:txBody>
      </p:sp>
      <p:sp>
        <p:nvSpPr>
          <p:cNvPr id="4" name="Slide Number Placeholder 3">
            <a:extLst>
              <a:ext uri="{FF2B5EF4-FFF2-40B4-BE49-F238E27FC236}">
                <a16:creationId xmlns:a16="http://schemas.microsoft.com/office/drawing/2014/main" id="{2140BED8-5463-F7D7-590F-609ECDEE06CC}"/>
              </a:ext>
            </a:extLst>
          </p:cNvPr>
          <p:cNvSpPr>
            <a:spLocks noGrp="1"/>
          </p:cNvSpPr>
          <p:nvPr>
            <p:ph type="sldNum" sz="quarter" idx="19"/>
          </p:nvPr>
        </p:nvSpPr>
        <p:spPr/>
        <p:txBody>
          <a:bodyPr/>
          <a:lstStyle/>
          <a:p>
            <a:pPr algn="l"/>
            <a:fld id="{225A551D-654A-4A19-8D78-C05E5488DAD8}" type="slidenum">
              <a:rPr lang="et-EE" smtClean="0"/>
              <a:pPr algn="l"/>
              <a:t>‹#›</a:t>
            </a:fld>
            <a:r>
              <a:rPr lang="et-EE"/>
              <a:t>/a</a:t>
            </a:r>
            <a:endParaRPr lang="et-EE" dirty="0"/>
          </a:p>
        </p:txBody>
      </p:sp>
    </p:spTree>
    <p:extLst>
      <p:ext uri="{BB962C8B-B14F-4D97-AF65-F5344CB8AC3E}">
        <p14:creationId xmlns:p14="http://schemas.microsoft.com/office/powerpoint/2010/main" val="14520099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Sisuslaid kolme tulbaga">
    <p:bg>
      <p:bgPr>
        <a:blipFill dpi="0" rotWithShape="1">
          <a:blip r:embed="rId2">
            <a:lum/>
          </a:blip>
          <a:srcRect/>
          <a:stretch>
            <a:fillRect t="-25000" b="-25000"/>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Autofit/>
          </a:bodyPr>
          <a:lstStyle>
            <a:lvl1pPr>
              <a:defRPr>
                <a:solidFill>
                  <a:schemeClr val="bg1"/>
                </a:solidFill>
              </a:defRPr>
            </a:lvl1pPr>
          </a:lstStyle>
          <a:p>
            <a:r>
              <a:rPr lang="en-US" dirty="0" err="1"/>
              <a:t>Pealkirjad</a:t>
            </a:r>
            <a:r>
              <a:rPr lang="en-US" dirty="0"/>
              <a:t> on 48pt</a:t>
            </a:r>
            <a:endParaRPr lang="et-EE" dirty="0"/>
          </a:p>
        </p:txBody>
      </p:sp>
      <p:sp>
        <p:nvSpPr>
          <p:cNvPr id="13" name="Content Placeholder 2"/>
          <p:cNvSpPr>
            <a:spLocks noGrp="1"/>
          </p:cNvSpPr>
          <p:nvPr>
            <p:ph sz="half" idx="15" hasCustomPrompt="1"/>
          </p:nvPr>
        </p:nvSpPr>
        <p:spPr>
          <a:xfrm>
            <a:off x="3252773" y="1190719"/>
            <a:ext cx="2651876" cy="3567112"/>
          </a:xfrm>
        </p:spPr>
        <p:txBody>
          <a:bodyPr wrap="none">
            <a:noAutofit/>
          </a:bodyPr>
          <a:lstStyle>
            <a:lvl1pPr>
              <a:buClr>
                <a:schemeClr val="bg1"/>
              </a:buClr>
              <a:defRPr sz="2784">
                <a:solidFill>
                  <a:schemeClr val="bg1"/>
                </a:solidFill>
              </a:defRPr>
            </a:lvl1pPr>
            <a:lvl2pPr>
              <a:buClr>
                <a:schemeClr val="bg1"/>
              </a:buClr>
              <a:defRPr sz="2408">
                <a:solidFill>
                  <a:schemeClr val="bg1"/>
                </a:solidFill>
              </a:defRPr>
            </a:lvl2pPr>
            <a:lvl3pPr>
              <a:buClr>
                <a:schemeClr val="bg1"/>
              </a:buClr>
              <a:defRPr sz="2031">
                <a:solidFill>
                  <a:schemeClr val="bg1"/>
                </a:solidFill>
              </a:defRPr>
            </a:lvl3pPr>
            <a:lvl4pPr>
              <a:buClr>
                <a:schemeClr val="bg1"/>
              </a:buClr>
              <a:defRPr sz="1806">
                <a:solidFill>
                  <a:schemeClr val="bg1"/>
                </a:solidFill>
              </a:defRPr>
            </a:lvl4pPr>
            <a:lvl5pPr>
              <a:buClr>
                <a:schemeClr val="bg1"/>
              </a:buClr>
              <a:defRPr sz="1806">
                <a:solidFill>
                  <a:schemeClr val="bg1"/>
                </a:solidFill>
              </a:defRPr>
            </a:lvl5pPr>
            <a:lvl6pPr>
              <a:defRPr sz="1806"/>
            </a:lvl6pPr>
            <a:lvl7pPr>
              <a:defRPr sz="1806"/>
            </a:lvl7pPr>
            <a:lvl8pPr>
              <a:defRPr sz="1806"/>
            </a:lvl8pPr>
            <a:lvl9pPr>
              <a:defRPr sz="1806"/>
            </a:lvl9pPr>
          </a:lstStyle>
          <a:p>
            <a:pPr lvl="0"/>
            <a:r>
              <a:rPr lang="et-EE" dirty="0"/>
              <a:t>Loetelu</a:t>
            </a:r>
            <a:endParaRPr lang="en-US" dirty="0"/>
          </a:p>
          <a:p>
            <a:pPr lvl="1"/>
            <a:r>
              <a:rPr lang="et-EE" dirty="0"/>
              <a:t>Teine tase</a:t>
            </a:r>
            <a:endParaRPr lang="en-US" dirty="0"/>
          </a:p>
          <a:p>
            <a:pPr lvl="2"/>
            <a:r>
              <a:rPr lang="et-EE" dirty="0"/>
              <a:t>Kolmas tase</a:t>
            </a:r>
            <a:endParaRPr lang="en-US" dirty="0"/>
          </a:p>
          <a:p>
            <a:pPr lvl="3"/>
            <a:r>
              <a:rPr lang="et-EE" dirty="0"/>
              <a:t>Neljas tase</a:t>
            </a:r>
            <a:endParaRPr lang="en-US" dirty="0"/>
          </a:p>
          <a:p>
            <a:pPr lvl="4"/>
            <a:r>
              <a:rPr lang="et-EE" dirty="0"/>
              <a:t>Viies tase</a:t>
            </a:r>
          </a:p>
        </p:txBody>
      </p:sp>
      <p:sp>
        <p:nvSpPr>
          <p:cNvPr id="14" name="Content Placeholder 2"/>
          <p:cNvSpPr>
            <a:spLocks noGrp="1"/>
          </p:cNvSpPr>
          <p:nvPr>
            <p:ph sz="half" idx="16" hasCustomPrompt="1"/>
          </p:nvPr>
        </p:nvSpPr>
        <p:spPr>
          <a:xfrm>
            <a:off x="6034925" y="1200151"/>
            <a:ext cx="2651876" cy="3567112"/>
          </a:xfrm>
        </p:spPr>
        <p:txBody>
          <a:bodyPr wrap="none">
            <a:noAutofit/>
          </a:bodyPr>
          <a:lstStyle>
            <a:lvl1pPr>
              <a:buClr>
                <a:schemeClr val="bg1"/>
              </a:buClr>
              <a:defRPr lang="en-US" dirty="0">
                <a:solidFill>
                  <a:schemeClr val="bg1"/>
                </a:solidFill>
              </a:defRPr>
            </a:lvl1pPr>
            <a:lvl2pPr>
              <a:buClr>
                <a:schemeClr val="bg1"/>
              </a:buClr>
              <a:defRPr lang="en-US" dirty="0">
                <a:solidFill>
                  <a:schemeClr val="bg1"/>
                </a:solidFill>
              </a:defRPr>
            </a:lvl2pPr>
            <a:lvl3pPr>
              <a:buClr>
                <a:schemeClr val="bg1"/>
              </a:buClr>
              <a:defRPr lang="en-US" dirty="0">
                <a:solidFill>
                  <a:schemeClr val="bg1"/>
                </a:solidFill>
              </a:defRPr>
            </a:lvl3pPr>
            <a:lvl4pPr>
              <a:buClr>
                <a:schemeClr val="bg1"/>
              </a:buClr>
              <a:defRPr lang="en-US" dirty="0">
                <a:solidFill>
                  <a:schemeClr val="bg1"/>
                </a:solidFill>
              </a:defRPr>
            </a:lvl4pPr>
            <a:lvl5pPr>
              <a:buClr>
                <a:srgbClr val="0064B9"/>
              </a:buClr>
              <a:defRPr sz="1806"/>
            </a:lvl5pPr>
            <a:lvl6pPr>
              <a:defRPr sz="1806"/>
            </a:lvl6pPr>
            <a:lvl7pPr>
              <a:defRPr sz="1806"/>
            </a:lvl7pPr>
            <a:lvl8pPr>
              <a:defRPr sz="1806"/>
            </a:lvl8pPr>
            <a:lvl9pPr>
              <a:defRPr sz="1806"/>
            </a:lvl9pPr>
          </a:lstStyle>
          <a:p>
            <a:pPr lvl="0"/>
            <a:r>
              <a:rPr lang="et-EE" dirty="0"/>
              <a:t>Loetelu</a:t>
            </a:r>
            <a:endParaRPr lang="en-US" dirty="0"/>
          </a:p>
          <a:p>
            <a:pPr lvl="1"/>
            <a:r>
              <a:rPr lang="et-EE" dirty="0"/>
              <a:t>Teine tase</a:t>
            </a:r>
            <a:endParaRPr lang="en-US" dirty="0"/>
          </a:p>
          <a:p>
            <a:pPr lvl="2"/>
            <a:r>
              <a:rPr lang="et-EE" dirty="0"/>
              <a:t>Kolmas tase</a:t>
            </a:r>
            <a:endParaRPr lang="en-US" dirty="0"/>
          </a:p>
          <a:p>
            <a:pPr lvl="3"/>
            <a:r>
              <a:rPr lang="et-EE" dirty="0"/>
              <a:t>Neljas tase</a:t>
            </a:r>
            <a:endParaRPr lang="en-US" dirty="0"/>
          </a:p>
        </p:txBody>
      </p:sp>
      <p:sp>
        <p:nvSpPr>
          <p:cNvPr id="16" name="Content Placeholder 2"/>
          <p:cNvSpPr>
            <a:spLocks noGrp="1"/>
          </p:cNvSpPr>
          <p:nvPr>
            <p:ph sz="half" idx="17" hasCustomPrompt="1"/>
          </p:nvPr>
        </p:nvSpPr>
        <p:spPr>
          <a:xfrm>
            <a:off x="457201" y="1198093"/>
            <a:ext cx="2651876" cy="3567112"/>
          </a:xfrm>
        </p:spPr>
        <p:txBody>
          <a:bodyPr wrap="none">
            <a:noAutofit/>
          </a:bodyPr>
          <a:lstStyle>
            <a:lvl1pPr>
              <a:buClr>
                <a:schemeClr val="bg1"/>
              </a:buClr>
              <a:defRPr sz="2784">
                <a:solidFill>
                  <a:schemeClr val="bg1"/>
                </a:solidFill>
              </a:defRPr>
            </a:lvl1pPr>
            <a:lvl2pPr>
              <a:buClr>
                <a:schemeClr val="bg1"/>
              </a:buClr>
              <a:defRPr sz="2408">
                <a:solidFill>
                  <a:schemeClr val="bg1"/>
                </a:solidFill>
              </a:defRPr>
            </a:lvl2pPr>
            <a:lvl3pPr>
              <a:buClr>
                <a:schemeClr val="bg1"/>
              </a:buClr>
              <a:defRPr sz="2031">
                <a:solidFill>
                  <a:schemeClr val="bg1"/>
                </a:solidFill>
              </a:defRPr>
            </a:lvl3pPr>
            <a:lvl4pPr>
              <a:buClr>
                <a:schemeClr val="bg1"/>
              </a:buClr>
              <a:defRPr sz="1806">
                <a:solidFill>
                  <a:schemeClr val="bg1"/>
                </a:solidFill>
              </a:defRPr>
            </a:lvl4pPr>
            <a:lvl5pPr>
              <a:buClr>
                <a:schemeClr val="bg1"/>
              </a:buClr>
              <a:defRPr sz="1806">
                <a:solidFill>
                  <a:schemeClr val="bg1"/>
                </a:solidFill>
              </a:defRPr>
            </a:lvl5pPr>
            <a:lvl6pPr>
              <a:defRPr sz="1806"/>
            </a:lvl6pPr>
            <a:lvl7pPr>
              <a:defRPr sz="1806"/>
            </a:lvl7pPr>
            <a:lvl8pPr>
              <a:defRPr sz="1806"/>
            </a:lvl8pPr>
            <a:lvl9pPr>
              <a:defRPr sz="1806"/>
            </a:lvl9pPr>
          </a:lstStyle>
          <a:p>
            <a:pPr lvl="0"/>
            <a:r>
              <a:rPr lang="et-EE" dirty="0"/>
              <a:t>Loetelu</a:t>
            </a:r>
            <a:endParaRPr lang="en-US" dirty="0"/>
          </a:p>
          <a:p>
            <a:pPr lvl="1"/>
            <a:r>
              <a:rPr lang="et-EE" dirty="0"/>
              <a:t>Teine tase</a:t>
            </a:r>
            <a:endParaRPr lang="en-US" dirty="0"/>
          </a:p>
          <a:p>
            <a:pPr lvl="2"/>
            <a:r>
              <a:rPr lang="et-EE" dirty="0"/>
              <a:t>Kolmas tase</a:t>
            </a:r>
            <a:endParaRPr lang="en-US" dirty="0"/>
          </a:p>
          <a:p>
            <a:pPr lvl="3"/>
            <a:r>
              <a:rPr lang="et-EE" dirty="0"/>
              <a:t>Neljas tase</a:t>
            </a:r>
            <a:endParaRPr lang="en-US" dirty="0"/>
          </a:p>
          <a:p>
            <a:pPr lvl="4"/>
            <a:r>
              <a:rPr lang="et-EE" dirty="0"/>
              <a:t>Viies tase</a:t>
            </a:r>
          </a:p>
        </p:txBody>
      </p:sp>
      <p:sp>
        <p:nvSpPr>
          <p:cNvPr id="10" name="TextBox 9"/>
          <p:cNvSpPr txBox="1"/>
          <p:nvPr userDrawn="1"/>
        </p:nvSpPr>
        <p:spPr>
          <a:xfrm rot="-5400000">
            <a:off x="-559347" y="4014162"/>
            <a:ext cx="1536262" cy="277640"/>
          </a:xfrm>
          <a:prstGeom prst="rect">
            <a:avLst/>
          </a:prstGeom>
          <a:noFill/>
        </p:spPr>
        <p:txBody>
          <a:bodyPr wrap="square" rtlCol="0">
            <a:spAutoFit/>
          </a:bodyPr>
          <a:lstStyle/>
          <a:p>
            <a:r>
              <a:rPr lang="et-EE" sz="1204" dirty="0">
                <a:solidFill>
                  <a:schemeClr val="bg1">
                    <a:lumMod val="75000"/>
                  </a:schemeClr>
                </a:solidFill>
              </a:rPr>
              <a:t>Siseministeerium</a:t>
            </a:r>
          </a:p>
        </p:txBody>
      </p:sp>
      <p:sp>
        <p:nvSpPr>
          <p:cNvPr id="3" name="Date Placeholder 2">
            <a:extLst>
              <a:ext uri="{FF2B5EF4-FFF2-40B4-BE49-F238E27FC236}">
                <a16:creationId xmlns:a16="http://schemas.microsoft.com/office/drawing/2014/main" id="{D35E9A2B-D99D-A19C-CD26-1C185EDC3E94}"/>
              </a:ext>
            </a:extLst>
          </p:cNvPr>
          <p:cNvSpPr>
            <a:spLocks noGrp="1"/>
          </p:cNvSpPr>
          <p:nvPr>
            <p:ph type="dt" sz="half" idx="18"/>
          </p:nvPr>
        </p:nvSpPr>
        <p:spPr/>
        <p:txBody>
          <a:bodyPr/>
          <a:lstStyle/>
          <a:p>
            <a:endParaRPr lang="et-EE" dirty="0"/>
          </a:p>
        </p:txBody>
      </p:sp>
      <p:sp>
        <p:nvSpPr>
          <p:cNvPr id="4" name="Slide Number Placeholder 3">
            <a:extLst>
              <a:ext uri="{FF2B5EF4-FFF2-40B4-BE49-F238E27FC236}">
                <a16:creationId xmlns:a16="http://schemas.microsoft.com/office/drawing/2014/main" id="{2140BED8-5463-F7D7-590F-609ECDEE06CC}"/>
              </a:ext>
            </a:extLst>
          </p:cNvPr>
          <p:cNvSpPr>
            <a:spLocks noGrp="1"/>
          </p:cNvSpPr>
          <p:nvPr>
            <p:ph type="sldNum" sz="quarter" idx="19"/>
          </p:nvPr>
        </p:nvSpPr>
        <p:spPr/>
        <p:txBody>
          <a:bodyPr/>
          <a:lstStyle/>
          <a:p>
            <a:pPr algn="l"/>
            <a:fld id="{225A551D-654A-4A19-8D78-C05E5488DAD8}" type="slidenum">
              <a:rPr lang="et-EE" smtClean="0"/>
              <a:pPr algn="l"/>
              <a:t>‹#›</a:t>
            </a:fld>
            <a:r>
              <a:rPr lang="et-EE"/>
              <a:t>/a</a:t>
            </a:r>
            <a:endParaRPr lang="et-EE" dirty="0"/>
          </a:p>
        </p:txBody>
      </p:sp>
    </p:spTree>
    <p:extLst>
      <p:ext uri="{BB962C8B-B14F-4D97-AF65-F5344CB8AC3E}">
        <p14:creationId xmlns:p14="http://schemas.microsoft.com/office/powerpoint/2010/main" val="28368228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Fotoslaid">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Autofit/>
          </a:bodyPr>
          <a:lstStyle>
            <a:lvl1pPr>
              <a:defRPr>
                <a:solidFill>
                  <a:srgbClr val="002465"/>
                </a:solidFill>
              </a:defRPr>
            </a:lvl1pPr>
          </a:lstStyle>
          <a:p>
            <a:r>
              <a:rPr lang="en-US" dirty="0" err="1"/>
              <a:t>Pealkirjad</a:t>
            </a:r>
            <a:r>
              <a:rPr lang="en-US" dirty="0"/>
              <a:t> on 48pt</a:t>
            </a:r>
          </a:p>
        </p:txBody>
      </p:sp>
      <p:sp>
        <p:nvSpPr>
          <p:cNvPr id="4" name="Content Placeholder 3"/>
          <p:cNvSpPr>
            <a:spLocks noGrp="1"/>
          </p:cNvSpPr>
          <p:nvPr>
            <p:ph sz="half" idx="2" hasCustomPrompt="1"/>
          </p:nvPr>
        </p:nvSpPr>
        <p:spPr>
          <a:xfrm>
            <a:off x="0" y="1063229"/>
            <a:ext cx="9144000" cy="4080270"/>
          </a:xfrm>
        </p:spPr>
        <p:txBody>
          <a:bodyPr/>
          <a:lstStyle>
            <a:lvl1pPr marL="0" indent="0">
              <a:buNone/>
              <a:defRPr sz="2408"/>
            </a:lvl1pPr>
            <a:lvl2pPr>
              <a:defRPr sz="2031"/>
            </a:lvl2pPr>
            <a:lvl3pPr>
              <a:defRPr sz="1806"/>
            </a:lvl3pPr>
            <a:lvl4pPr>
              <a:defRPr sz="1580"/>
            </a:lvl4pPr>
            <a:lvl5pPr>
              <a:defRPr sz="1580"/>
            </a:lvl5pPr>
            <a:lvl6pPr>
              <a:defRPr sz="1580"/>
            </a:lvl6pPr>
            <a:lvl7pPr>
              <a:defRPr sz="1580"/>
            </a:lvl7pPr>
            <a:lvl8pPr>
              <a:defRPr sz="1580"/>
            </a:lvl8pPr>
            <a:lvl9pPr>
              <a:defRPr sz="1580"/>
            </a:lvl9pPr>
          </a:lstStyle>
          <a:p>
            <a:pPr lvl="0"/>
            <a:r>
              <a:rPr lang="et-EE" dirty="0"/>
              <a:t>Foto, graafik, tabel</a:t>
            </a:r>
          </a:p>
        </p:txBody>
      </p:sp>
      <p:sp>
        <p:nvSpPr>
          <p:cNvPr id="10" name="TextBox 9"/>
          <p:cNvSpPr txBox="1"/>
          <p:nvPr userDrawn="1"/>
        </p:nvSpPr>
        <p:spPr>
          <a:xfrm rot="-5400000">
            <a:off x="-505141" y="4068369"/>
            <a:ext cx="1427849" cy="277640"/>
          </a:xfrm>
          <a:prstGeom prst="rect">
            <a:avLst/>
          </a:prstGeom>
          <a:noFill/>
        </p:spPr>
        <p:txBody>
          <a:bodyPr wrap="square" rtlCol="0">
            <a:spAutoFit/>
          </a:bodyPr>
          <a:lstStyle/>
          <a:p>
            <a:r>
              <a:rPr lang="et-EE" sz="1204" dirty="0">
                <a:solidFill>
                  <a:schemeClr val="bg1">
                    <a:lumMod val="75000"/>
                  </a:schemeClr>
                </a:solidFill>
              </a:rPr>
              <a:t>Siseministeerium</a:t>
            </a:r>
          </a:p>
        </p:txBody>
      </p:sp>
      <p:sp>
        <p:nvSpPr>
          <p:cNvPr id="3" name="Date Placeholder 2">
            <a:extLst>
              <a:ext uri="{FF2B5EF4-FFF2-40B4-BE49-F238E27FC236}">
                <a16:creationId xmlns:a16="http://schemas.microsoft.com/office/drawing/2014/main" id="{628837FD-C56D-4E16-0D80-2309320DF255}"/>
              </a:ext>
            </a:extLst>
          </p:cNvPr>
          <p:cNvSpPr>
            <a:spLocks noGrp="1"/>
          </p:cNvSpPr>
          <p:nvPr>
            <p:ph type="dt" sz="half" idx="10"/>
          </p:nvPr>
        </p:nvSpPr>
        <p:spPr/>
        <p:txBody>
          <a:bodyPr/>
          <a:lstStyle/>
          <a:p>
            <a:endParaRPr lang="et-EE" dirty="0"/>
          </a:p>
        </p:txBody>
      </p:sp>
      <p:sp>
        <p:nvSpPr>
          <p:cNvPr id="5" name="Slide Number Placeholder 4">
            <a:extLst>
              <a:ext uri="{FF2B5EF4-FFF2-40B4-BE49-F238E27FC236}">
                <a16:creationId xmlns:a16="http://schemas.microsoft.com/office/drawing/2014/main" id="{6EACA5A6-B5C7-A407-9EF9-5CB110BD9BEE}"/>
              </a:ext>
            </a:extLst>
          </p:cNvPr>
          <p:cNvSpPr>
            <a:spLocks noGrp="1"/>
          </p:cNvSpPr>
          <p:nvPr>
            <p:ph type="sldNum" sz="quarter" idx="11"/>
          </p:nvPr>
        </p:nvSpPr>
        <p:spPr/>
        <p:txBody>
          <a:bodyPr/>
          <a:lstStyle/>
          <a:p>
            <a:pPr algn="l"/>
            <a:fld id="{225A551D-654A-4A19-8D78-C05E5488DAD8}" type="slidenum">
              <a:rPr lang="et-EE" smtClean="0"/>
              <a:pPr algn="l"/>
              <a:t>‹#›</a:t>
            </a:fld>
            <a:r>
              <a:rPr lang="et-EE"/>
              <a:t>/a</a:t>
            </a:r>
            <a:endParaRPr lang="et-EE" dirty="0"/>
          </a:p>
        </p:txBody>
      </p:sp>
    </p:spTree>
    <p:extLst>
      <p:ext uri="{BB962C8B-B14F-4D97-AF65-F5344CB8AC3E}">
        <p14:creationId xmlns:p14="http://schemas.microsoft.com/office/powerpoint/2010/main" val="7705232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Fotoslaid">
    <p:bg>
      <p:bgPr>
        <a:blipFill dpi="0" rotWithShape="1">
          <a:blip r:embed="rId2">
            <a:lum/>
          </a:blip>
          <a:srcRect/>
          <a:stretch>
            <a:fillRect t="-25000" b="-25000"/>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Autofit/>
          </a:bodyPr>
          <a:lstStyle>
            <a:lvl1pPr>
              <a:defRPr>
                <a:solidFill>
                  <a:schemeClr val="bg1"/>
                </a:solidFill>
              </a:defRPr>
            </a:lvl1pPr>
          </a:lstStyle>
          <a:p>
            <a:r>
              <a:rPr lang="en-US" dirty="0" err="1"/>
              <a:t>Pealkirjad</a:t>
            </a:r>
            <a:r>
              <a:rPr lang="en-US" dirty="0"/>
              <a:t> on 48pt</a:t>
            </a:r>
          </a:p>
        </p:txBody>
      </p:sp>
      <p:sp>
        <p:nvSpPr>
          <p:cNvPr id="4" name="Content Placeholder 3"/>
          <p:cNvSpPr>
            <a:spLocks noGrp="1"/>
          </p:cNvSpPr>
          <p:nvPr>
            <p:ph sz="half" idx="2" hasCustomPrompt="1"/>
          </p:nvPr>
        </p:nvSpPr>
        <p:spPr>
          <a:xfrm>
            <a:off x="0" y="1063229"/>
            <a:ext cx="9144000" cy="4080270"/>
          </a:xfrm>
        </p:spPr>
        <p:txBody>
          <a:bodyPr/>
          <a:lstStyle>
            <a:lvl1pPr marL="0" indent="0">
              <a:buNone/>
              <a:defRPr sz="2408">
                <a:solidFill>
                  <a:schemeClr val="bg1"/>
                </a:solidFill>
              </a:defRPr>
            </a:lvl1pPr>
            <a:lvl2pPr>
              <a:defRPr sz="2031"/>
            </a:lvl2pPr>
            <a:lvl3pPr>
              <a:defRPr sz="1806"/>
            </a:lvl3pPr>
            <a:lvl4pPr>
              <a:defRPr sz="1580"/>
            </a:lvl4pPr>
            <a:lvl5pPr>
              <a:defRPr sz="1580"/>
            </a:lvl5pPr>
            <a:lvl6pPr>
              <a:defRPr sz="1580"/>
            </a:lvl6pPr>
            <a:lvl7pPr>
              <a:defRPr sz="1580"/>
            </a:lvl7pPr>
            <a:lvl8pPr>
              <a:defRPr sz="1580"/>
            </a:lvl8pPr>
            <a:lvl9pPr>
              <a:defRPr sz="1580"/>
            </a:lvl9pPr>
          </a:lstStyle>
          <a:p>
            <a:pPr lvl="0"/>
            <a:r>
              <a:rPr lang="et-EE" dirty="0"/>
              <a:t>Foto, graafik, tabel</a:t>
            </a:r>
          </a:p>
        </p:txBody>
      </p:sp>
      <p:sp>
        <p:nvSpPr>
          <p:cNvPr id="10" name="TextBox 9"/>
          <p:cNvSpPr txBox="1"/>
          <p:nvPr userDrawn="1"/>
        </p:nvSpPr>
        <p:spPr>
          <a:xfrm rot="-5400000">
            <a:off x="-505141" y="4068369"/>
            <a:ext cx="1427849" cy="277640"/>
          </a:xfrm>
          <a:prstGeom prst="rect">
            <a:avLst/>
          </a:prstGeom>
          <a:noFill/>
        </p:spPr>
        <p:txBody>
          <a:bodyPr wrap="square" rtlCol="0">
            <a:spAutoFit/>
          </a:bodyPr>
          <a:lstStyle/>
          <a:p>
            <a:r>
              <a:rPr lang="et-EE" sz="1204" dirty="0">
                <a:solidFill>
                  <a:schemeClr val="bg1">
                    <a:lumMod val="75000"/>
                  </a:schemeClr>
                </a:solidFill>
              </a:rPr>
              <a:t>Siseministeerium</a:t>
            </a:r>
          </a:p>
        </p:txBody>
      </p:sp>
      <p:sp>
        <p:nvSpPr>
          <p:cNvPr id="3" name="Date Placeholder 2">
            <a:extLst>
              <a:ext uri="{FF2B5EF4-FFF2-40B4-BE49-F238E27FC236}">
                <a16:creationId xmlns:a16="http://schemas.microsoft.com/office/drawing/2014/main" id="{628837FD-C56D-4E16-0D80-2309320DF255}"/>
              </a:ext>
            </a:extLst>
          </p:cNvPr>
          <p:cNvSpPr>
            <a:spLocks noGrp="1"/>
          </p:cNvSpPr>
          <p:nvPr>
            <p:ph type="dt" sz="half" idx="10"/>
          </p:nvPr>
        </p:nvSpPr>
        <p:spPr/>
        <p:txBody>
          <a:bodyPr/>
          <a:lstStyle/>
          <a:p>
            <a:endParaRPr lang="et-EE" dirty="0"/>
          </a:p>
        </p:txBody>
      </p:sp>
      <p:sp>
        <p:nvSpPr>
          <p:cNvPr id="5" name="Slide Number Placeholder 4">
            <a:extLst>
              <a:ext uri="{FF2B5EF4-FFF2-40B4-BE49-F238E27FC236}">
                <a16:creationId xmlns:a16="http://schemas.microsoft.com/office/drawing/2014/main" id="{6EACA5A6-B5C7-A407-9EF9-5CB110BD9BEE}"/>
              </a:ext>
            </a:extLst>
          </p:cNvPr>
          <p:cNvSpPr>
            <a:spLocks noGrp="1"/>
          </p:cNvSpPr>
          <p:nvPr>
            <p:ph type="sldNum" sz="quarter" idx="11"/>
          </p:nvPr>
        </p:nvSpPr>
        <p:spPr/>
        <p:txBody>
          <a:bodyPr/>
          <a:lstStyle/>
          <a:p>
            <a:pPr algn="l"/>
            <a:fld id="{225A551D-654A-4A19-8D78-C05E5488DAD8}" type="slidenum">
              <a:rPr lang="et-EE" smtClean="0"/>
              <a:pPr algn="l"/>
              <a:t>‹#›</a:t>
            </a:fld>
            <a:r>
              <a:rPr lang="et-EE"/>
              <a:t>/a</a:t>
            </a:r>
            <a:endParaRPr lang="et-EE" dirty="0"/>
          </a:p>
        </p:txBody>
      </p:sp>
    </p:spTree>
    <p:extLst>
      <p:ext uri="{BB962C8B-B14F-4D97-AF65-F5344CB8AC3E}">
        <p14:creationId xmlns:p14="http://schemas.microsoft.com/office/powerpoint/2010/main" val="10999506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Foto slaid 2 tulbaga">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Autofit/>
          </a:bodyPr>
          <a:lstStyle>
            <a:lvl1pPr>
              <a:defRPr>
                <a:solidFill>
                  <a:srgbClr val="002465"/>
                </a:solidFill>
              </a:defRPr>
            </a:lvl1pPr>
          </a:lstStyle>
          <a:p>
            <a:r>
              <a:rPr lang="en-US" dirty="0" err="1"/>
              <a:t>Pealkirjad</a:t>
            </a:r>
            <a:r>
              <a:rPr lang="en-US" dirty="0"/>
              <a:t> on 48pt</a:t>
            </a:r>
          </a:p>
        </p:txBody>
      </p:sp>
      <p:sp>
        <p:nvSpPr>
          <p:cNvPr id="3" name="Text Placeholder 2"/>
          <p:cNvSpPr>
            <a:spLocks noGrp="1"/>
          </p:cNvSpPr>
          <p:nvPr>
            <p:ph type="body" idx="1" hasCustomPrompt="1"/>
          </p:nvPr>
        </p:nvSpPr>
        <p:spPr>
          <a:xfrm>
            <a:off x="457200" y="1151336"/>
            <a:ext cx="4040188" cy="479822"/>
          </a:xfrm>
        </p:spPr>
        <p:txBody>
          <a:bodyPr anchor="b">
            <a:noAutofit/>
          </a:bodyPr>
          <a:lstStyle>
            <a:lvl1pPr marL="0" indent="0">
              <a:buNone/>
              <a:defRPr sz="2709" b="1" i="0"/>
            </a:lvl1pPr>
            <a:lvl2pPr marL="457069" indent="0">
              <a:buNone/>
              <a:defRPr sz="2031" b="1"/>
            </a:lvl2pPr>
            <a:lvl3pPr marL="914138" indent="0">
              <a:buNone/>
              <a:defRPr sz="1806" b="1"/>
            </a:lvl3pPr>
            <a:lvl4pPr marL="1371208" indent="0">
              <a:buNone/>
              <a:defRPr sz="1580" b="1"/>
            </a:lvl4pPr>
            <a:lvl5pPr marL="1828277" indent="0">
              <a:buNone/>
              <a:defRPr sz="1580" b="1"/>
            </a:lvl5pPr>
            <a:lvl6pPr marL="2285346" indent="0">
              <a:buNone/>
              <a:defRPr sz="1580" b="1"/>
            </a:lvl6pPr>
            <a:lvl7pPr marL="2742415" indent="0">
              <a:buNone/>
              <a:defRPr sz="1580" b="1"/>
            </a:lvl7pPr>
            <a:lvl8pPr marL="3199484" indent="0">
              <a:buNone/>
              <a:defRPr sz="1580" b="1"/>
            </a:lvl8pPr>
            <a:lvl9pPr marL="3656553" indent="0">
              <a:buNone/>
              <a:defRPr sz="1580" b="1"/>
            </a:lvl9pPr>
          </a:lstStyle>
          <a:p>
            <a:pPr lvl="0"/>
            <a:r>
              <a:rPr lang="et-EE" dirty="0"/>
              <a:t>Rõhutamiseks kasuta </a:t>
            </a:r>
            <a:r>
              <a:rPr lang="et-EE" dirty="0" err="1"/>
              <a:t>Boldi</a:t>
            </a:r>
            <a:endParaRPr lang="en-US" dirty="0"/>
          </a:p>
        </p:txBody>
      </p:sp>
      <p:sp>
        <p:nvSpPr>
          <p:cNvPr id="4" name="Content Placeholder 3"/>
          <p:cNvSpPr>
            <a:spLocks noGrp="1"/>
          </p:cNvSpPr>
          <p:nvPr>
            <p:ph sz="half" idx="2" hasCustomPrompt="1"/>
          </p:nvPr>
        </p:nvSpPr>
        <p:spPr>
          <a:xfrm>
            <a:off x="0" y="1631155"/>
            <a:ext cx="4523725" cy="3512344"/>
          </a:xfrm>
        </p:spPr>
        <p:txBody>
          <a:bodyPr/>
          <a:lstStyle>
            <a:lvl1pPr marL="0" indent="0">
              <a:buNone/>
              <a:defRPr sz="2408"/>
            </a:lvl1pPr>
            <a:lvl2pPr>
              <a:defRPr sz="2031"/>
            </a:lvl2pPr>
            <a:lvl3pPr>
              <a:defRPr sz="1806"/>
            </a:lvl3pPr>
            <a:lvl4pPr>
              <a:defRPr sz="1580"/>
            </a:lvl4pPr>
            <a:lvl5pPr>
              <a:defRPr sz="1580"/>
            </a:lvl5pPr>
            <a:lvl6pPr>
              <a:defRPr sz="1580"/>
            </a:lvl6pPr>
            <a:lvl7pPr>
              <a:defRPr sz="1580"/>
            </a:lvl7pPr>
            <a:lvl8pPr>
              <a:defRPr sz="1580"/>
            </a:lvl8pPr>
            <a:lvl9pPr>
              <a:defRPr sz="1580"/>
            </a:lvl9pPr>
          </a:lstStyle>
          <a:p>
            <a:pPr lvl="0"/>
            <a:r>
              <a:rPr lang="et-EE" dirty="0"/>
              <a:t>Foto, graafik, tabel</a:t>
            </a:r>
          </a:p>
        </p:txBody>
      </p:sp>
      <p:sp>
        <p:nvSpPr>
          <p:cNvPr id="5" name="Text Placeholder 4"/>
          <p:cNvSpPr>
            <a:spLocks noGrp="1"/>
          </p:cNvSpPr>
          <p:nvPr>
            <p:ph type="body" sz="quarter" idx="3" hasCustomPrompt="1"/>
          </p:nvPr>
        </p:nvSpPr>
        <p:spPr>
          <a:xfrm>
            <a:off x="4645027" y="1151336"/>
            <a:ext cx="4041774" cy="479822"/>
          </a:xfrm>
        </p:spPr>
        <p:txBody>
          <a:bodyPr anchor="b"/>
          <a:lstStyle>
            <a:lvl1pPr marL="0" indent="0">
              <a:buNone/>
              <a:defRPr sz="2408" b="1"/>
            </a:lvl1pPr>
            <a:lvl2pPr marL="457069" indent="0">
              <a:buNone/>
              <a:defRPr sz="2031" b="1"/>
            </a:lvl2pPr>
            <a:lvl3pPr marL="914138" indent="0">
              <a:buNone/>
              <a:defRPr sz="1806" b="1"/>
            </a:lvl3pPr>
            <a:lvl4pPr marL="1371208" indent="0">
              <a:buNone/>
              <a:defRPr sz="1580" b="1"/>
            </a:lvl4pPr>
            <a:lvl5pPr marL="1828277" indent="0">
              <a:buNone/>
              <a:defRPr sz="1580" b="1"/>
            </a:lvl5pPr>
            <a:lvl6pPr marL="2285346" indent="0">
              <a:buNone/>
              <a:defRPr sz="1580" b="1"/>
            </a:lvl6pPr>
            <a:lvl7pPr marL="2742415" indent="0">
              <a:buNone/>
              <a:defRPr sz="1580" b="1"/>
            </a:lvl7pPr>
            <a:lvl8pPr marL="3199484" indent="0">
              <a:buNone/>
              <a:defRPr sz="1580" b="1"/>
            </a:lvl8pPr>
            <a:lvl9pPr marL="3656553" indent="0">
              <a:buNone/>
              <a:defRPr sz="1580" b="1"/>
            </a:lvl9pPr>
          </a:lstStyle>
          <a:p>
            <a:pPr lvl="0"/>
            <a:r>
              <a:rPr lang="et-EE" dirty="0"/>
              <a:t>Rõhutamiseks kasuta </a:t>
            </a:r>
            <a:r>
              <a:rPr lang="et-EE" dirty="0" err="1"/>
              <a:t>Boldi</a:t>
            </a:r>
            <a:endParaRPr lang="en-US" dirty="0"/>
          </a:p>
        </p:txBody>
      </p:sp>
      <p:sp>
        <p:nvSpPr>
          <p:cNvPr id="6" name="Content Placeholder 5"/>
          <p:cNvSpPr>
            <a:spLocks noGrp="1"/>
          </p:cNvSpPr>
          <p:nvPr>
            <p:ph sz="quarter" idx="4" hasCustomPrompt="1"/>
          </p:nvPr>
        </p:nvSpPr>
        <p:spPr>
          <a:xfrm>
            <a:off x="4645026" y="1649997"/>
            <a:ext cx="4496637" cy="3512344"/>
          </a:xfrm>
        </p:spPr>
        <p:txBody>
          <a:bodyPr/>
          <a:lstStyle>
            <a:lvl1pPr marL="0" indent="0">
              <a:buNone/>
              <a:defRPr sz="2408"/>
            </a:lvl1pPr>
            <a:lvl2pPr>
              <a:defRPr sz="2031"/>
            </a:lvl2pPr>
            <a:lvl3pPr>
              <a:defRPr sz="1806"/>
            </a:lvl3pPr>
            <a:lvl4pPr>
              <a:defRPr sz="1580"/>
            </a:lvl4pPr>
            <a:lvl5pPr>
              <a:defRPr sz="1580"/>
            </a:lvl5pPr>
            <a:lvl6pPr>
              <a:defRPr sz="1580"/>
            </a:lvl6pPr>
            <a:lvl7pPr>
              <a:defRPr sz="1580"/>
            </a:lvl7pPr>
            <a:lvl8pPr>
              <a:defRPr sz="1580"/>
            </a:lvl8pPr>
            <a:lvl9pPr>
              <a:defRPr sz="1580"/>
            </a:lvl9pPr>
          </a:lstStyle>
          <a:p>
            <a:pPr lvl="0"/>
            <a:r>
              <a:rPr lang="et-EE" dirty="0"/>
              <a:t>Foto, graafik, tabel</a:t>
            </a:r>
          </a:p>
        </p:txBody>
      </p:sp>
      <p:sp>
        <p:nvSpPr>
          <p:cNvPr id="10" name="TextBox 9"/>
          <p:cNvSpPr txBox="1"/>
          <p:nvPr userDrawn="1"/>
        </p:nvSpPr>
        <p:spPr>
          <a:xfrm rot="-5400000">
            <a:off x="-559347" y="4014162"/>
            <a:ext cx="1536262" cy="277640"/>
          </a:xfrm>
          <a:prstGeom prst="rect">
            <a:avLst/>
          </a:prstGeom>
          <a:noFill/>
        </p:spPr>
        <p:txBody>
          <a:bodyPr wrap="square" rtlCol="0">
            <a:spAutoFit/>
          </a:bodyPr>
          <a:lstStyle/>
          <a:p>
            <a:pPr marL="0" marR="0" lvl="0" indent="0" algn="l" defTabSz="914138" rtl="0" eaLnBrk="1" fontAlgn="auto" latinLnBrk="0" hangingPunct="1">
              <a:lnSpc>
                <a:spcPct val="100000"/>
              </a:lnSpc>
              <a:spcBef>
                <a:spcPts val="0"/>
              </a:spcBef>
              <a:spcAft>
                <a:spcPts val="0"/>
              </a:spcAft>
              <a:buClrTx/>
              <a:buSzTx/>
              <a:buFontTx/>
              <a:buNone/>
              <a:tabLst/>
              <a:defRPr/>
            </a:pPr>
            <a:r>
              <a:rPr lang="et-EE" sz="1204" dirty="0">
                <a:solidFill>
                  <a:schemeClr val="bg1">
                    <a:lumMod val="75000"/>
                  </a:schemeClr>
                </a:solidFill>
              </a:rPr>
              <a:t>Siseministeerium</a:t>
            </a:r>
          </a:p>
        </p:txBody>
      </p:sp>
      <p:sp>
        <p:nvSpPr>
          <p:cNvPr id="7" name="Date Placeholder 6">
            <a:extLst>
              <a:ext uri="{FF2B5EF4-FFF2-40B4-BE49-F238E27FC236}">
                <a16:creationId xmlns:a16="http://schemas.microsoft.com/office/drawing/2014/main" id="{835DB643-C45B-7989-5CF7-426228427152}"/>
              </a:ext>
            </a:extLst>
          </p:cNvPr>
          <p:cNvSpPr>
            <a:spLocks noGrp="1"/>
          </p:cNvSpPr>
          <p:nvPr>
            <p:ph type="dt" sz="half" idx="10"/>
          </p:nvPr>
        </p:nvSpPr>
        <p:spPr/>
        <p:txBody>
          <a:bodyPr/>
          <a:lstStyle/>
          <a:p>
            <a:endParaRPr lang="et-EE" dirty="0"/>
          </a:p>
        </p:txBody>
      </p:sp>
      <p:sp>
        <p:nvSpPr>
          <p:cNvPr id="8" name="Slide Number Placeholder 7">
            <a:extLst>
              <a:ext uri="{FF2B5EF4-FFF2-40B4-BE49-F238E27FC236}">
                <a16:creationId xmlns:a16="http://schemas.microsoft.com/office/drawing/2014/main" id="{61071E12-915E-B45F-85D6-6897DE2E9DFB}"/>
              </a:ext>
            </a:extLst>
          </p:cNvPr>
          <p:cNvSpPr>
            <a:spLocks noGrp="1"/>
          </p:cNvSpPr>
          <p:nvPr>
            <p:ph type="sldNum" sz="quarter" idx="11"/>
          </p:nvPr>
        </p:nvSpPr>
        <p:spPr/>
        <p:txBody>
          <a:bodyPr/>
          <a:lstStyle/>
          <a:p>
            <a:pPr algn="l"/>
            <a:fld id="{225A551D-654A-4A19-8D78-C05E5488DAD8}" type="slidenum">
              <a:rPr lang="et-EE" smtClean="0"/>
              <a:pPr algn="l"/>
              <a:t>‹#›</a:t>
            </a:fld>
            <a:r>
              <a:rPr lang="et-EE"/>
              <a:t>/a</a:t>
            </a:r>
            <a:endParaRPr lang="et-EE" dirty="0"/>
          </a:p>
        </p:txBody>
      </p:sp>
    </p:spTree>
    <p:extLst>
      <p:ext uri="{BB962C8B-B14F-4D97-AF65-F5344CB8AC3E}">
        <p14:creationId xmlns:p14="http://schemas.microsoft.com/office/powerpoint/2010/main" val="37754937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1_Foto slaid 2 tulbaga">
    <p:bg>
      <p:bgPr>
        <a:blipFill dpi="0" rotWithShape="1">
          <a:blip r:embed="rId2">
            <a:lum/>
          </a:blip>
          <a:srcRect/>
          <a:stretch>
            <a:fillRect t="-25000" b="-25000"/>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Autofit/>
          </a:bodyPr>
          <a:lstStyle>
            <a:lvl1pPr>
              <a:defRPr>
                <a:solidFill>
                  <a:schemeClr val="bg1"/>
                </a:solidFill>
              </a:defRPr>
            </a:lvl1pPr>
          </a:lstStyle>
          <a:p>
            <a:r>
              <a:rPr lang="en-US" dirty="0" err="1"/>
              <a:t>Pealkirjad</a:t>
            </a:r>
            <a:r>
              <a:rPr lang="en-US" dirty="0"/>
              <a:t> on 48pt</a:t>
            </a:r>
          </a:p>
        </p:txBody>
      </p:sp>
      <p:sp>
        <p:nvSpPr>
          <p:cNvPr id="3" name="Text Placeholder 2"/>
          <p:cNvSpPr>
            <a:spLocks noGrp="1"/>
          </p:cNvSpPr>
          <p:nvPr>
            <p:ph type="body" idx="1" hasCustomPrompt="1"/>
          </p:nvPr>
        </p:nvSpPr>
        <p:spPr>
          <a:xfrm>
            <a:off x="457200" y="1151336"/>
            <a:ext cx="4040188" cy="479822"/>
          </a:xfrm>
        </p:spPr>
        <p:txBody>
          <a:bodyPr anchor="b">
            <a:noAutofit/>
          </a:bodyPr>
          <a:lstStyle>
            <a:lvl1pPr marL="0" indent="0">
              <a:buNone/>
              <a:defRPr sz="2709" b="1" i="0">
                <a:solidFill>
                  <a:schemeClr val="bg1"/>
                </a:solidFill>
              </a:defRPr>
            </a:lvl1pPr>
            <a:lvl2pPr marL="457069" indent="0">
              <a:buNone/>
              <a:defRPr sz="2031" b="1"/>
            </a:lvl2pPr>
            <a:lvl3pPr marL="914138" indent="0">
              <a:buNone/>
              <a:defRPr sz="1806" b="1"/>
            </a:lvl3pPr>
            <a:lvl4pPr marL="1371208" indent="0">
              <a:buNone/>
              <a:defRPr sz="1580" b="1"/>
            </a:lvl4pPr>
            <a:lvl5pPr marL="1828277" indent="0">
              <a:buNone/>
              <a:defRPr sz="1580" b="1"/>
            </a:lvl5pPr>
            <a:lvl6pPr marL="2285346" indent="0">
              <a:buNone/>
              <a:defRPr sz="1580" b="1"/>
            </a:lvl6pPr>
            <a:lvl7pPr marL="2742415" indent="0">
              <a:buNone/>
              <a:defRPr sz="1580" b="1"/>
            </a:lvl7pPr>
            <a:lvl8pPr marL="3199484" indent="0">
              <a:buNone/>
              <a:defRPr sz="1580" b="1"/>
            </a:lvl8pPr>
            <a:lvl9pPr marL="3656553" indent="0">
              <a:buNone/>
              <a:defRPr sz="1580" b="1"/>
            </a:lvl9pPr>
          </a:lstStyle>
          <a:p>
            <a:pPr lvl="0"/>
            <a:r>
              <a:rPr lang="et-EE" dirty="0"/>
              <a:t>Rõhutamiseks kasuta </a:t>
            </a:r>
            <a:r>
              <a:rPr lang="et-EE" dirty="0" err="1"/>
              <a:t>Boldi</a:t>
            </a:r>
            <a:endParaRPr lang="en-US" dirty="0"/>
          </a:p>
        </p:txBody>
      </p:sp>
      <p:sp>
        <p:nvSpPr>
          <p:cNvPr id="4" name="Content Placeholder 3"/>
          <p:cNvSpPr>
            <a:spLocks noGrp="1"/>
          </p:cNvSpPr>
          <p:nvPr>
            <p:ph sz="half" idx="2" hasCustomPrompt="1"/>
          </p:nvPr>
        </p:nvSpPr>
        <p:spPr>
          <a:xfrm>
            <a:off x="0" y="1631155"/>
            <a:ext cx="4523725" cy="3512344"/>
          </a:xfrm>
        </p:spPr>
        <p:txBody>
          <a:bodyPr/>
          <a:lstStyle>
            <a:lvl1pPr marL="0" indent="0">
              <a:buNone/>
              <a:defRPr sz="2408">
                <a:solidFill>
                  <a:schemeClr val="bg1"/>
                </a:solidFill>
              </a:defRPr>
            </a:lvl1pPr>
            <a:lvl2pPr>
              <a:defRPr sz="2031"/>
            </a:lvl2pPr>
            <a:lvl3pPr>
              <a:defRPr sz="1806"/>
            </a:lvl3pPr>
            <a:lvl4pPr>
              <a:defRPr sz="1580"/>
            </a:lvl4pPr>
            <a:lvl5pPr>
              <a:defRPr sz="1580"/>
            </a:lvl5pPr>
            <a:lvl6pPr>
              <a:defRPr sz="1580"/>
            </a:lvl6pPr>
            <a:lvl7pPr>
              <a:defRPr sz="1580"/>
            </a:lvl7pPr>
            <a:lvl8pPr>
              <a:defRPr sz="1580"/>
            </a:lvl8pPr>
            <a:lvl9pPr>
              <a:defRPr sz="1580"/>
            </a:lvl9pPr>
          </a:lstStyle>
          <a:p>
            <a:pPr lvl="0"/>
            <a:r>
              <a:rPr lang="et-EE" dirty="0"/>
              <a:t>Foto, graafik, tabel</a:t>
            </a:r>
          </a:p>
        </p:txBody>
      </p:sp>
      <p:sp>
        <p:nvSpPr>
          <p:cNvPr id="5" name="Text Placeholder 4"/>
          <p:cNvSpPr>
            <a:spLocks noGrp="1"/>
          </p:cNvSpPr>
          <p:nvPr>
            <p:ph type="body" sz="quarter" idx="3" hasCustomPrompt="1"/>
          </p:nvPr>
        </p:nvSpPr>
        <p:spPr>
          <a:xfrm>
            <a:off x="4645027" y="1151336"/>
            <a:ext cx="4041774" cy="479822"/>
          </a:xfrm>
        </p:spPr>
        <p:txBody>
          <a:bodyPr anchor="b"/>
          <a:lstStyle>
            <a:lvl1pPr marL="0" indent="0">
              <a:buNone/>
              <a:defRPr sz="2408" b="1">
                <a:solidFill>
                  <a:schemeClr val="bg1"/>
                </a:solidFill>
              </a:defRPr>
            </a:lvl1pPr>
            <a:lvl2pPr marL="457069" indent="0">
              <a:buNone/>
              <a:defRPr sz="2031" b="1"/>
            </a:lvl2pPr>
            <a:lvl3pPr marL="914138" indent="0">
              <a:buNone/>
              <a:defRPr sz="1806" b="1"/>
            </a:lvl3pPr>
            <a:lvl4pPr marL="1371208" indent="0">
              <a:buNone/>
              <a:defRPr sz="1580" b="1"/>
            </a:lvl4pPr>
            <a:lvl5pPr marL="1828277" indent="0">
              <a:buNone/>
              <a:defRPr sz="1580" b="1"/>
            </a:lvl5pPr>
            <a:lvl6pPr marL="2285346" indent="0">
              <a:buNone/>
              <a:defRPr sz="1580" b="1"/>
            </a:lvl6pPr>
            <a:lvl7pPr marL="2742415" indent="0">
              <a:buNone/>
              <a:defRPr sz="1580" b="1"/>
            </a:lvl7pPr>
            <a:lvl8pPr marL="3199484" indent="0">
              <a:buNone/>
              <a:defRPr sz="1580" b="1"/>
            </a:lvl8pPr>
            <a:lvl9pPr marL="3656553" indent="0">
              <a:buNone/>
              <a:defRPr sz="1580" b="1"/>
            </a:lvl9pPr>
          </a:lstStyle>
          <a:p>
            <a:pPr lvl="0"/>
            <a:r>
              <a:rPr lang="et-EE" dirty="0"/>
              <a:t>Rõhutamiseks kasuta </a:t>
            </a:r>
            <a:r>
              <a:rPr lang="et-EE" dirty="0" err="1"/>
              <a:t>Boldi</a:t>
            </a:r>
            <a:endParaRPr lang="en-US" dirty="0"/>
          </a:p>
        </p:txBody>
      </p:sp>
      <p:sp>
        <p:nvSpPr>
          <p:cNvPr id="6" name="Content Placeholder 5"/>
          <p:cNvSpPr>
            <a:spLocks noGrp="1"/>
          </p:cNvSpPr>
          <p:nvPr>
            <p:ph sz="quarter" idx="4" hasCustomPrompt="1"/>
          </p:nvPr>
        </p:nvSpPr>
        <p:spPr>
          <a:xfrm>
            <a:off x="4645026" y="1649997"/>
            <a:ext cx="4496637" cy="3512344"/>
          </a:xfrm>
        </p:spPr>
        <p:txBody>
          <a:bodyPr/>
          <a:lstStyle>
            <a:lvl1pPr marL="0" indent="0">
              <a:buNone/>
              <a:defRPr sz="2408">
                <a:solidFill>
                  <a:schemeClr val="bg1"/>
                </a:solidFill>
              </a:defRPr>
            </a:lvl1pPr>
            <a:lvl2pPr>
              <a:defRPr sz="2031"/>
            </a:lvl2pPr>
            <a:lvl3pPr>
              <a:defRPr sz="1806"/>
            </a:lvl3pPr>
            <a:lvl4pPr>
              <a:defRPr sz="1580"/>
            </a:lvl4pPr>
            <a:lvl5pPr>
              <a:defRPr sz="1580"/>
            </a:lvl5pPr>
            <a:lvl6pPr>
              <a:defRPr sz="1580"/>
            </a:lvl6pPr>
            <a:lvl7pPr>
              <a:defRPr sz="1580"/>
            </a:lvl7pPr>
            <a:lvl8pPr>
              <a:defRPr sz="1580"/>
            </a:lvl8pPr>
            <a:lvl9pPr>
              <a:defRPr sz="1580"/>
            </a:lvl9pPr>
          </a:lstStyle>
          <a:p>
            <a:pPr lvl="0"/>
            <a:r>
              <a:rPr lang="et-EE" dirty="0"/>
              <a:t>Foto, graafik, tabel</a:t>
            </a:r>
          </a:p>
        </p:txBody>
      </p:sp>
      <p:sp>
        <p:nvSpPr>
          <p:cNvPr id="10" name="TextBox 9"/>
          <p:cNvSpPr txBox="1"/>
          <p:nvPr userDrawn="1"/>
        </p:nvSpPr>
        <p:spPr>
          <a:xfrm rot="-5400000">
            <a:off x="-559347" y="4014162"/>
            <a:ext cx="1536262" cy="277640"/>
          </a:xfrm>
          <a:prstGeom prst="rect">
            <a:avLst/>
          </a:prstGeom>
          <a:noFill/>
        </p:spPr>
        <p:txBody>
          <a:bodyPr wrap="square" rtlCol="0">
            <a:spAutoFit/>
          </a:bodyPr>
          <a:lstStyle/>
          <a:p>
            <a:pPr marL="0" marR="0" lvl="0" indent="0" algn="l" defTabSz="914138" rtl="0" eaLnBrk="1" fontAlgn="auto" latinLnBrk="0" hangingPunct="1">
              <a:lnSpc>
                <a:spcPct val="100000"/>
              </a:lnSpc>
              <a:spcBef>
                <a:spcPts val="0"/>
              </a:spcBef>
              <a:spcAft>
                <a:spcPts val="0"/>
              </a:spcAft>
              <a:buClrTx/>
              <a:buSzTx/>
              <a:buFontTx/>
              <a:buNone/>
              <a:tabLst/>
              <a:defRPr/>
            </a:pPr>
            <a:r>
              <a:rPr lang="et-EE" sz="1204" dirty="0">
                <a:solidFill>
                  <a:schemeClr val="bg1">
                    <a:lumMod val="75000"/>
                  </a:schemeClr>
                </a:solidFill>
              </a:rPr>
              <a:t>Siseministeerium</a:t>
            </a:r>
          </a:p>
        </p:txBody>
      </p:sp>
      <p:sp>
        <p:nvSpPr>
          <p:cNvPr id="7" name="Date Placeholder 6">
            <a:extLst>
              <a:ext uri="{FF2B5EF4-FFF2-40B4-BE49-F238E27FC236}">
                <a16:creationId xmlns:a16="http://schemas.microsoft.com/office/drawing/2014/main" id="{835DB643-C45B-7989-5CF7-426228427152}"/>
              </a:ext>
            </a:extLst>
          </p:cNvPr>
          <p:cNvSpPr>
            <a:spLocks noGrp="1"/>
          </p:cNvSpPr>
          <p:nvPr>
            <p:ph type="dt" sz="half" idx="10"/>
          </p:nvPr>
        </p:nvSpPr>
        <p:spPr/>
        <p:txBody>
          <a:bodyPr/>
          <a:lstStyle/>
          <a:p>
            <a:endParaRPr lang="et-EE" dirty="0"/>
          </a:p>
        </p:txBody>
      </p:sp>
      <p:sp>
        <p:nvSpPr>
          <p:cNvPr id="8" name="Slide Number Placeholder 7">
            <a:extLst>
              <a:ext uri="{FF2B5EF4-FFF2-40B4-BE49-F238E27FC236}">
                <a16:creationId xmlns:a16="http://schemas.microsoft.com/office/drawing/2014/main" id="{61071E12-915E-B45F-85D6-6897DE2E9DFB}"/>
              </a:ext>
            </a:extLst>
          </p:cNvPr>
          <p:cNvSpPr>
            <a:spLocks noGrp="1"/>
          </p:cNvSpPr>
          <p:nvPr>
            <p:ph type="sldNum" sz="quarter" idx="11"/>
          </p:nvPr>
        </p:nvSpPr>
        <p:spPr/>
        <p:txBody>
          <a:bodyPr/>
          <a:lstStyle/>
          <a:p>
            <a:pPr algn="l"/>
            <a:fld id="{225A551D-654A-4A19-8D78-C05E5488DAD8}" type="slidenum">
              <a:rPr lang="et-EE" smtClean="0"/>
              <a:pPr algn="l"/>
              <a:t>‹#›</a:t>
            </a:fld>
            <a:r>
              <a:rPr lang="et-EE"/>
              <a:t>/a</a:t>
            </a:r>
            <a:endParaRPr lang="et-EE" dirty="0"/>
          </a:p>
        </p:txBody>
      </p:sp>
    </p:spTree>
    <p:extLst>
      <p:ext uri="{BB962C8B-B14F-4D97-AF65-F5344CB8AC3E}">
        <p14:creationId xmlns:p14="http://schemas.microsoft.com/office/powerpoint/2010/main" val="12574399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oto slaid 3 tulbaga">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Autofit/>
          </a:bodyPr>
          <a:lstStyle>
            <a:lvl1pPr>
              <a:defRPr>
                <a:solidFill>
                  <a:srgbClr val="002465"/>
                </a:solidFill>
              </a:defRPr>
            </a:lvl1pPr>
          </a:lstStyle>
          <a:p>
            <a:r>
              <a:rPr lang="en-US" dirty="0" err="1"/>
              <a:t>Pealkirjad</a:t>
            </a:r>
            <a:r>
              <a:rPr lang="en-US" dirty="0"/>
              <a:t> on 48pt</a:t>
            </a:r>
          </a:p>
        </p:txBody>
      </p:sp>
      <p:sp>
        <p:nvSpPr>
          <p:cNvPr id="3" name="Text Placeholder 2"/>
          <p:cNvSpPr>
            <a:spLocks noGrp="1"/>
          </p:cNvSpPr>
          <p:nvPr>
            <p:ph type="body" idx="1" hasCustomPrompt="1"/>
          </p:nvPr>
        </p:nvSpPr>
        <p:spPr>
          <a:xfrm>
            <a:off x="399957" y="1170413"/>
            <a:ext cx="2576676" cy="479822"/>
          </a:xfrm>
        </p:spPr>
        <p:txBody>
          <a:bodyPr anchor="b">
            <a:noAutofit/>
          </a:bodyPr>
          <a:lstStyle>
            <a:lvl1pPr marL="0" indent="0">
              <a:buNone/>
              <a:defRPr sz="2709" b="1" i="0" baseline="0"/>
            </a:lvl1pPr>
            <a:lvl2pPr marL="457069" indent="0">
              <a:buNone/>
              <a:defRPr sz="2031" b="1"/>
            </a:lvl2pPr>
            <a:lvl3pPr marL="914138" indent="0">
              <a:buNone/>
              <a:defRPr sz="1806" b="1"/>
            </a:lvl3pPr>
            <a:lvl4pPr marL="1371208" indent="0">
              <a:buNone/>
              <a:defRPr sz="1580" b="1"/>
            </a:lvl4pPr>
            <a:lvl5pPr marL="1828277" indent="0">
              <a:buNone/>
              <a:defRPr sz="1580" b="1"/>
            </a:lvl5pPr>
            <a:lvl6pPr marL="2285346" indent="0">
              <a:buNone/>
              <a:defRPr sz="1580" b="1"/>
            </a:lvl6pPr>
            <a:lvl7pPr marL="2742415" indent="0">
              <a:buNone/>
              <a:defRPr sz="1580" b="1"/>
            </a:lvl7pPr>
            <a:lvl8pPr marL="3199484" indent="0">
              <a:buNone/>
              <a:defRPr sz="1580" b="1"/>
            </a:lvl8pPr>
            <a:lvl9pPr marL="3656553" indent="0">
              <a:buNone/>
              <a:defRPr sz="1580" b="1"/>
            </a:lvl9pPr>
          </a:lstStyle>
          <a:p>
            <a:pPr lvl="0"/>
            <a:r>
              <a:rPr lang="et-EE" dirty="0" err="1"/>
              <a:t>Bold</a:t>
            </a:r>
            <a:r>
              <a:rPr lang="et-EE" dirty="0"/>
              <a:t> tekst</a:t>
            </a:r>
            <a:endParaRPr lang="en-US" dirty="0"/>
          </a:p>
        </p:txBody>
      </p:sp>
      <p:sp>
        <p:nvSpPr>
          <p:cNvPr id="4" name="Content Placeholder 3"/>
          <p:cNvSpPr>
            <a:spLocks noGrp="1"/>
          </p:cNvSpPr>
          <p:nvPr>
            <p:ph sz="half" idx="2" hasCustomPrompt="1"/>
          </p:nvPr>
        </p:nvSpPr>
        <p:spPr>
          <a:xfrm>
            <a:off x="0" y="1634817"/>
            <a:ext cx="2979699" cy="3512344"/>
          </a:xfrm>
        </p:spPr>
        <p:txBody>
          <a:bodyPr/>
          <a:lstStyle>
            <a:lvl1pPr marL="0" indent="0">
              <a:buNone/>
              <a:defRPr sz="2408"/>
            </a:lvl1pPr>
            <a:lvl2pPr>
              <a:defRPr sz="2031"/>
            </a:lvl2pPr>
            <a:lvl3pPr>
              <a:defRPr sz="1806"/>
            </a:lvl3pPr>
            <a:lvl4pPr>
              <a:defRPr sz="1580"/>
            </a:lvl4pPr>
            <a:lvl5pPr>
              <a:defRPr sz="1580"/>
            </a:lvl5pPr>
            <a:lvl6pPr>
              <a:defRPr sz="1580"/>
            </a:lvl6pPr>
            <a:lvl7pPr>
              <a:defRPr sz="1580"/>
            </a:lvl7pPr>
            <a:lvl8pPr>
              <a:defRPr sz="1580"/>
            </a:lvl8pPr>
            <a:lvl9pPr>
              <a:defRPr sz="1580"/>
            </a:lvl9pPr>
          </a:lstStyle>
          <a:p>
            <a:pPr lvl="0"/>
            <a:r>
              <a:rPr lang="et-EE" dirty="0"/>
              <a:t>Foto, graafik, tabel</a:t>
            </a:r>
          </a:p>
        </p:txBody>
      </p:sp>
      <p:sp>
        <p:nvSpPr>
          <p:cNvPr id="6" name="Content Placeholder 5"/>
          <p:cNvSpPr>
            <a:spLocks noGrp="1"/>
          </p:cNvSpPr>
          <p:nvPr>
            <p:ph sz="quarter" idx="4" hasCustomPrompt="1"/>
          </p:nvPr>
        </p:nvSpPr>
        <p:spPr>
          <a:xfrm>
            <a:off x="6143620" y="1631156"/>
            <a:ext cx="2979699" cy="3512344"/>
          </a:xfrm>
        </p:spPr>
        <p:txBody>
          <a:bodyPr/>
          <a:lstStyle>
            <a:lvl1pPr marL="0" indent="0">
              <a:buNone/>
              <a:defRPr sz="2408"/>
            </a:lvl1pPr>
            <a:lvl2pPr>
              <a:defRPr sz="2031"/>
            </a:lvl2pPr>
            <a:lvl3pPr>
              <a:defRPr sz="1806"/>
            </a:lvl3pPr>
            <a:lvl4pPr>
              <a:defRPr sz="1580"/>
            </a:lvl4pPr>
            <a:lvl5pPr>
              <a:defRPr sz="1580"/>
            </a:lvl5pPr>
            <a:lvl6pPr>
              <a:defRPr sz="1580"/>
            </a:lvl6pPr>
            <a:lvl7pPr>
              <a:defRPr sz="1580"/>
            </a:lvl7pPr>
            <a:lvl8pPr>
              <a:defRPr sz="1580"/>
            </a:lvl8pPr>
            <a:lvl9pPr>
              <a:defRPr sz="1580"/>
            </a:lvl9pPr>
          </a:lstStyle>
          <a:p>
            <a:pPr lvl="0"/>
            <a:r>
              <a:rPr lang="et-EE" dirty="0"/>
              <a:t>Foto, graafik, tabel</a:t>
            </a:r>
          </a:p>
        </p:txBody>
      </p:sp>
      <p:sp>
        <p:nvSpPr>
          <p:cNvPr id="10" name="TextBox 9"/>
          <p:cNvSpPr txBox="1"/>
          <p:nvPr userDrawn="1"/>
        </p:nvSpPr>
        <p:spPr>
          <a:xfrm rot="-5400000">
            <a:off x="-505140" y="4068369"/>
            <a:ext cx="1427848" cy="277640"/>
          </a:xfrm>
          <a:prstGeom prst="rect">
            <a:avLst/>
          </a:prstGeom>
          <a:noFill/>
        </p:spPr>
        <p:txBody>
          <a:bodyPr wrap="square" rtlCol="0">
            <a:spAutoFit/>
          </a:bodyPr>
          <a:lstStyle/>
          <a:p>
            <a:pPr marL="0" marR="0" lvl="0" indent="0" algn="l" defTabSz="914138" rtl="0" eaLnBrk="1" fontAlgn="auto" latinLnBrk="0" hangingPunct="1">
              <a:lnSpc>
                <a:spcPct val="100000"/>
              </a:lnSpc>
              <a:spcBef>
                <a:spcPts val="0"/>
              </a:spcBef>
              <a:spcAft>
                <a:spcPts val="0"/>
              </a:spcAft>
              <a:buClrTx/>
              <a:buSzTx/>
              <a:buFontTx/>
              <a:buNone/>
              <a:tabLst/>
              <a:defRPr/>
            </a:pPr>
            <a:r>
              <a:rPr lang="et-EE" sz="1204" dirty="0">
                <a:solidFill>
                  <a:schemeClr val="bg1">
                    <a:lumMod val="75000"/>
                  </a:schemeClr>
                </a:solidFill>
              </a:rPr>
              <a:t>Siseministeerium</a:t>
            </a:r>
          </a:p>
        </p:txBody>
      </p:sp>
      <p:sp>
        <p:nvSpPr>
          <p:cNvPr id="11" name="Content Placeholder 5"/>
          <p:cNvSpPr>
            <a:spLocks noGrp="1"/>
          </p:cNvSpPr>
          <p:nvPr>
            <p:ph sz="quarter" idx="13" hasCustomPrompt="1"/>
          </p:nvPr>
        </p:nvSpPr>
        <p:spPr>
          <a:xfrm>
            <a:off x="3071810" y="1634817"/>
            <a:ext cx="2979699" cy="3512344"/>
          </a:xfrm>
        </p:spPr>
        <p:txBody>
          <a:bodyPr/>
          <a:lstStyle>
            <a:lvl1pPr marL="0" indent="0">
              <a:buNone/>
              <a:defRPr sz="2408"/>
            </a:lvl1pPr>
            <a:lvl2pPr>
              <a:defRPr sz="2031"/>
            </a:lvl2pPr>
            <a:lvl3pPr>
              <a:defRPr sz="1806"/>
            </a:lvl3pPr>
            <a:lvl4pPr>
              <a:defRPr sz="1580"/>
            </a:lvl4pPr>
            <a:lvl5pPr>
              <a:defRPr sz="1580"/>
            </a:lvl5pPr>
            <a:lvl6pPr>
              <a:defRPr sz="1580"/>
            </a:lvl6pPr>
            <a:lvl7pPr>
              <a:defRPr sz="1580"/>
            </a:lvl7pPr>
            <a:lvl8pPr>
              <a:defRPr sz="1580"/>
            </a:lvl8pPr>
            <a:lvl9pPr>
              <a:defRPr sz="1580"/>
            </a:lvl9pPr>
          </a:lstStyle>
          <a:p>
            <a:pPr lvl="0"/>
            <a:r>
              <a:rPr lang="et-EE" dirty="0"/>
              <a:t>Foto, graafik, tabel</a:t>
            </a:r>
          </a:p>
        </p:txBody>
      </p:sp>
      <p:sp>
        <p:nvSpPr>
          <p:cNvPr id="12" name="Text Placeholder 2"/>
          <p:cNvSpPr>
            <a:spLocks noGrp="1"/>
          </p:cNvSpPr>
          <p:nvPr>
            <p:ph type="body" idx="14" hasCustomPrompt="1"/>
          </p:nvPr>
        </p:nvSpPr>
        <p:spPr>
          <a:xfrm>
            <a:off x="6555052" y="1170413"/>
            <a:ext cx="2576676" cy="479822"/>
          </a:xfrm>
        </p:spPr>
        <p:txBody>
          <a:bodyPr anchor="b">
            <a:noAutofit/>
          </a:bodyPr>
          <a:lstStyle>
            <a:lvl1pPr marL="0" indent="0">
              <a:buNone/>
              <a:defRPr sz="2709" b="1" i="0" baseline="0"/>
            </a:lvl1pPr>
            <a:lvl2pPr marL="457069" indent="0">
              <a:buNone/>
              <a:defRPr sz="2031" b="1"/>
            </a:lvl2pPr>
            <a:lvl3pPr marL="914138" indent="0">
              <a:buNone/>
              <a:defRPr sz="1806" b="1"/>
            </a:lvl3pPr>
            <a:lvl4pPr marL="1371208" indent="0">
              <a:buNone/>
              <a:defRPr sz="1580" b="1"/>
            </a:lvl4pPr>
            <a:lvl5pPr marL="1828277" indent="0">
              <a:buNone/>
              <a:defRPr sz="1580" b="1"/>
            </a:lvl5pPr>
            <a:lvl6pPr marL="2285346" indent="0">
              <a:buNone/>
              <a:defRPr sz="1580" b="1"/>
            </a:lvl6pPr>
            <a:lvl7pPr marL="2742415" indent="0">
              <a:buNone/>
              <a:defRPr sz="1580" b="1"/>
            </a:lvl7pPr>
            <a:lvl8pPr marL="3199484" indent="0">
              <a:buNone/>
              <a:defRPr sz="1580" b="1"/>
            </a:lvl8pPr>
            <a:lvl9pPr marL="3656553" indent="0">
              <a:buNone/>
              <a:defRPr sz="1580" b="1"/>
            </a:lvl9pPr>
          </a:lstStyle>
          <a:p>
            <a:pPr lvl="0"/>
            <a:r>
              <a:rPr lang="et-EE" dirty="0" err="1"/>
              <a:t>Bold</a:t>
            </a:r>
            <a:r>
              <a:rPr lang="et-EE" dirty="0"/>
              <a:t> tekst</a:t>
            </a:r>
            <a:endParaRPr lang="en-US" dirty="0"/>
          </a:p>
        </p:txBody>
      </p:sp>
      <p:sp>
        <p:nvSpPr>
          <p:cNvPr id="13" name="Text Placeholder 2"/>
          <p:cNvSpPr>
            <a:spLocks noGrp="1"/>
          </p:cNvSpPr>
          <p:nvPr>
            <p:ph type="body" idx="15" hasCustomPrompt="1"/>
          </p:nvPr>
        </p:nvSpPr>
        <p:spPr>
          <a:xfrm>
            <a:off x="3477504" y="1170413"/>
            <a:ext cx="2576676" cy="479822"/>
          </a:xfrm>
        </p:spPr>
        <p:txBody>
          <a:bodyPr anchor="b">
            <a:noAutofit/>
          </a:bodyPr>
          <a:lstStyle>
            <a:lvl1pPr marL="0" indent="0">
              <a:buNone/>
              <a:defRPr sz="2709" b="1" i="0" baseline="0"/>
            </a:lvl1pPr>
            <a:lvl2pPr marL="457069" indent="0">
              <a:buNone/>
              <a:defRPr sz="2031" b="1"/>
            </a:lvl2pPr>
            <a:lvl3pPr marL="914138" indent="0">
              <a:buNone/>
              <a:defRPr sz="1806" b="1"/>
            </a:lvl3pPr>
            <a:lvl4pPr marL="1371208" indent="0">
              <a:buNone/>
              <a:defRPr sz="1580" b="1"/>
            </a:lvl4pPr>
            <a:lvl5pPr marL="1828277" indent="0">
              <a:buNone/>
              <a:defRPr sz="1580" b="1"/>
            </a:lvl5pPr>
            <a:lvl6pPr marL="2285346" indent="0">
              <a:buNone/>
              <a:defRPr sz="1580" b="1"/>
            </a:lvl6pPr>
            <a:lvl7pPr marL="2742415" indent="0">
              <a:buNone/>
              <a:defRPr sz="1580" b="1"/>
            </a:lvl7pPr>
            <a:lvl8pPr marL="3199484" indent="0">
              <a:buNone/>
              <a:defRPr sz="1580" b="1"/>
            </a:lvl8pPr>
            <a:lvl9pPr marL="3656553" indent="0">
              <a:buNone/>
              <a:defRPr sz="1580" b="1"/>
            </a:lvl9pPr>
          </a:lstStyle>
          <a:p>
            <a:pPr lvl="0"/>
            <a:r>
              <a:rPr lang="et-EE" dirty="0" err="1"/>
              <a:t>Bold</a:t>
            </a:r>
            <a:r>
              <a:rPr lang="et-EE" dirty="0"/>
              <a:t> tekst</a:t>
            </a:r>
            <a:endParaRPr lang="en-US" dirty="0"/>
          </a:p>
        </p:txBody>
      </p:sp>
      <p:sp>
        <p:nvSpPr>
          <p:cNvPr id="5" name="Date Placeholder 4">
            <a:extLst>
              <a:ext uri="{FF2B5EF4-FFF2-40B4-BE49-F238E27FC236}">
                <a16:creationId xmlns:a16="http://schemas.microsoft.com/office/drawing/2014/main" id="{22132597-8E45-667C-02D3-472D5E11EA29}"/>
              </a:ext>
            </a:extLst>
          </p:cNvPr>
          <p:cNvSpPr>
            <a:spLocks noGrp="1"/>
          </p:cNvSpPr>
          <p:nvPr>
            <p:ph type="dt" sz="half" idx="16"/>
          </p:nvPr>
        </p:nvSpPr>
        <p:spPr/>
        <p:txBody>
          <a:bodyPr/>
          <a:lstStyle/>
          <a:p>
            <a:endParaRPr lang="et-EE" dirty="0"/>
          </a:p>
        </p:txBody>
      </p:sp>
      <p:sp>
        <p:nvSpPr>
          <p:cNvPr id="7" name="Slide Number Placeholder 6">
            <a:extLst>
              <a:ext uri="{FF2B5EF4-FFF2-40B4-BE49-F238E27FC236}">
                <a16:creationId xmlns:a16="http://schemas.microsoft.com/office/drawing/2014/main" id="{6329154B-3D43-ADF9-3E08-A366CE041393}"/>
              </a:ext>
            </a:extLst>
          </p:cNvPr>
          <p:cNvSpPr>
            <a:spLocks noGrp="1"/>
          </p:cNvSpPr>
          <p:nvPr>
            <p:ph type="sldNum" sz="quarter" idx="17"/>
          </p:nvPr>
        </p:nvSpPr>
        <p:spPr/>
        <p:txBody>
          <a:bodyPr/>
          <a:lstStyle/>
          <a:p>
            <a:pPr algn="l"/>
            <a:fld id="{225A551D-654A-4A19-8D78-C05E5488DAD8}" type="slidenum">
              <a:rPr lang="et-EE" smtClean="0"/>
              <a:pPr algn="l"/>
              <a:t>‹#›</a:t>
            </a:fld>
            <a:r>
              <a:rPr lang="et-EE"/>
              <a:t>/a</a:t>
            </a:r>
            <a:endParaRPr lang="et-EE" dirty="0"/>
          </a:p>
        </p:txBody>
      </p:sp>
    </p:spTree>
    <p:extLst>
      <p:ext uri="{BB962C8B-B14F-4D97-AF65-F5344CB8AC3E}">
        <p14:creationId xmlns:p14="http://schemas.microsoft.com/office/powerpoint/2010/main" val="31941439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Foto slaid 3 tulbaga">
    <p:bg>
      <p:bgPr>
        <a:blipFill dpi="0" rotWithShape="1">
          <a:blip r:embed="rId2">
            <a:lum/>
          </a:blip>
          <a:srcRect/>
          <a:stretch>
            <a:fillRect t="-25000" b="-25000"/>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Autofit/>
          </a:bodyPr>
          <a:lstStyle>
            <a:lvl1pPr>
              <a:defRPr>
                <a:solidFill>
                  <a:schemeClr val="bg1"/>
                </a:solidFill>
              </a:defRPr>
            </a:lvl1pPr>
          </a:lstStyle>
          <a:p>
            <a:r>
              <a:rPr lang="en-US" dirty="0" err="1"/>
              <a:t>Pealkirjad</a:t>
            </a:r>
            <a:r>
              <a:rPr lang="en-US" dirty="0"/>
              <a:t> on 48pt</a:t>
            </a:r>
          </a:p>
        </p:txBody>
      </p:sp>
      <p:sp>
        <p:nvSpPr>
          <p:cNvPr id="3" name="Text Placeholder 2"/>
          <p:cNvSpPr>
            <a:spLocks noGrp="1"/>
          </p:cNvSpPr>
          <p:nvPr>
            <p:ph type="body" idx="1" hasCustomPrompt="1"/>
          </p:nvPr>
        </p:nvSpPr>
        <p:spPr>
          <a:xfrm>
            <a:off x="399957" y="1170413"/>
            <a:ext cx="2576676" cy="479822"/>
          </a:xfrm>
        </p:spPr>
        <p:txBody>
          <a:bodyPr anchor="b">
            <a:noAutofit/>
          </a:bodyPr>
          <a:lstStyle>
            <a:lvl1pPr marL="0" indent="0">
              <a:buNone/>
              <a:defRPr sz="2709" b="1" i="0" baseline="0">
                <a:solidFill>
                  <a:schemeClr val="bg1"/>
                </a:solidFill>
              </a:defRPr>
            </a:lvl1pPr>
            <a:lvl2pPr marL="457069" indent="0">
              <a:buNone/>
              <a:defRPr sz="2031" b="1"/>
            </a:lvl2pPr>
            <a:lvl3pPr marL="914138" indent="0">
              <a:buNone/>
              <a:defRPr sz="1806" b="1"/>
            </a:lvl3pPr>
            <a:lvl4pPr marL="1371208" indent="0">
              <a:buNone/>
              <a:defRPr sz="1580" b="1"/>
            </a:lvl4pPr>
            <a:lvl5pPr marL="1828277" indent="0">
              <a:buNone/>
              <a:defRPr sz="1580" b="1"/>
            </a:lvl5pPr>
            <a:lvl6pPr marL="2285346" indent="0">
              <a:buNone/>
              <a:defRPr sz="1580" b="1"/>
            </a:lvl6pPr>
            <a:lvl7pPr marL="2742415" indent="0">
              <a:buNone/>
              <a:defRPr sz="1580" b="1"/>
            </a:lvl7pPr>
            <a:lvl8pPr marL="3199484" indent="0">
              <a:buNone/>
              <a:defRPr sz="1580" b="1"/>
            </a:lvl8pPr>
            <a:lvl9pPr marL="3656553" indent="0">
              <a:buNone/>
              <a:defRPr sz="1580" b="1"/>
            </a:lvl9pPr>
          </a:lstStyle>
          <a:p>
            <a:pPr lvl="0"/>
            <a:r>
              <a:rPr lang="et-EE" dirty="0" err="1"/>
              <a:t>Bold</a:t>
            </a:r>
            <a:r>
              <a:rPr lang="et-EE" dirty="0"/>
              <a:t> tekst</a:t>
            </a:r>
            <a:endParaRPr lang="en-US" dirty="0"/>
          </a:p>
        </p:txBody>
      </p:sp>
      <p:sp>
        <p:nvSpPr>
          <p:cNvPr id="4" name="Content Placeholder 3"/>
          <p:cNvSpPr>
            <a:spLocks noGrp="1"/>
          </p:cNvSpPr>
          <p:nvPr>
            <p:ph sz="half" idx="2" hasCustomPrompt="1"/>
          </p:nvPr>
        </p:nvSpPr>
        <p:spPr>
          <a:xfrm>
            <a:off x="0" y="1634817"/>
            <a:ext cx="2979699" cy="3512344"/>
          </a:xfrm>
        </p:spPr>
        <p:txBody>
          <a:bodyPr/>
          <a:lstStyle>
            <a:lvl1pPr marL="0" indent="0">
              <a:buNone/>
              <a:defRPr sz="2408">
                <a:solidFill>
                  <a:schemeClr val="bg1"/>
                </a:solidFill>
              </a:defRPr>
            </a:lvl1pPr>
            <a:lvl2pPr>
              <a:defRPr sz="2031"/>
            </a:lvl2pPr>
            <a:lvl3pPr>
              <a:defRPr sz="1806"/>
            </a:lvl3pPr>
            <a:lvl4pPr>
              <a:defRPr sz="1580"/>
            </a:lvl4pPr>
            <a:lvl5pPr>
              <a:defRPr sz="1580"/>
            </a:lvl5pPr>
            <a:lvl6pPr>
              <a:defRPr sz="1580"/>
            </a:lvl6pPr>
            <a:lvl7pPr>
              <a:defRPr sz="1580"/>
            </a:lvl7pPr>
            <a:lvl8pPr>
              <a:defRPr sz="1580"/>
            </a:lvl8pPr>
            <a:lvl9pPr>
              <a:defRPr sz="1580"/>
            </a:lvl9pPr>
          </a:lstStyle>
          <a:p>
            <a:pPr lvl="0"/>
            <a:r>
              <a:rPr lang="et-EE" dirty="0"/>
              <a:t>Foto, graafik, tabel</a:t>
            </a:r>
          </a:p>
        </p:txBody>
      </p:sp>
      <p:sp>
        <p:nvSpPr>
          <p:cNvPr id="6" name="Content Placeholder 5"/>
          <p:cNvSpPr>
            <a:spLocks noGrp="1"/>
          </p:cNvSpPr>
          <p:nvPr>
            <p:ph sz="quarter" idx="4" hasCustomPrompt="1"/>
          </p:nvPr>
        </p:nvSpPr>
        <p:spPr>
          <a:xfrm>
            <a:off x="6143620" y="1631156"/>
            <a:ext cx="2979699" cy="3512344"/>
          </a:xfrm>
        </p:spPr>
        <p:txBody>
          <a:bodyPr/>
          <a:lstStyle>
            <a:lvl1pPr marL="0" indent="0">
              <a:buNone/>
              <a:defRPr sz="2408">
                <a:solidFill>
                  <a:schemeClr val="bg1"/>
                </a:solidFill>
              </a:defRPr>
            </a:lvl1pPr>
            <a:lvl2pPr>
              <a:defRPr sz="2031"/>
            </a:lvl2pPr>
            <a:lvl3pPr>
              <a:defRPr sz="1806"/>
            </a:lvl3pPr>
            <a:lvl4pPr>
              <a:defRPr sz="1580"/>
            </a:lvl4pPr>
            <a:lvl5pPr>
              <a:defRPr sz="1580"/>
            </a:lvl5pPr>
            <a:lvl6pPr>
              <a:defRPr sz="1580"/>
            </a:lvl6pPr>
            <a:lvl7pPr>
              <a:defRPr sz="1580"/>
            </a:lvl7pPr>
            <a:lvl8pPr>
              <a:defRPr sz="1580"/>
            </a:lvl8pPr>
            <a:lvl9pPr>
              <a:defRPr sz="1580"/>
            </a:lvl9pPr>
          </a:lstStyle>
          <a:p>
            <a:pPr lvl="0"/>
            <a:r>
              <a:rPr lang="et-EE" dirty="0"/>
              <a:t>Foto, graafik, tabel</a:t>
            </a:r>
          </a:p>
        </p:txBody>
      </p:sp>
      <p:sp>
        <p:nvSpPr>
          <p:cNvPr id="10" name="TextBox 9"/>
          <p:cNvSpPr txBox="1"/>
          <p:nvPr userDrawn="1"/>
        </p:nvSpPr>
        <p:spPr>
          <a:xfrm rot="-5400000">
            <a:off x="-505140" y="4068369"/>
            <a:ext cx="1427848" cy="277640"/>
          </a:xfrm>
          <a:prstGeom prst="rect">
            <a:avLst/>
          </a:prstGeom>
          <a:noFill/>
        </p:spPr>
        <p:txBody>
          <a:bodyPr wrap="square" rtlCol="0">
            <a:spAutoFit/>
          </a:bodyPr>
          <a:lstStyle/>
          <a:p>
            <a:pPr marL="0" marR="0" lvl="0" indent="0" algn="l" defTabSz="914138" rtl="0" eaLnBrk="1" fontAlgn="auto" latinLnBrk="0" hangingPunct="1">
              <a:lnSpc>
                <a:spcPct val="100000"/>
              </a:lnSpc>
              <a:spcBef>
                <a:spcPts val="0"/>
              </a:spcBef>
              <a:spcAft>
                <a:spcPts val="0"/>
              </a:spcAft>
              <a:buClrTx/>
              <a:buSzTx/>
              <a:buFontTx/>
              <a:buNone/>
              <a:tabLst/>
              <a:defRPr/>
            </a:pPr>
            <a:r>
              <a:rPr lang="et-EE" sz="1204" dirty="0">
                <a:solidFill>
                  <a:schemeClr val="bg1">
                    <a:lumMod val="75000"/>
                  </a:schemeClr>
                </a:solidFill>
              </a:rPr>
              <a:t>Siseministeerium</a:t>
            </a:r>
          </a:p>
        </p:txBody>
      </p:sp>
      <p:sp>
        <p:nvSpPr>
          <p:cNvPr id="11" name="Content Placeholder 5"/>
          <p:cNvSpPr>
            <a:spLocks noGrp="1"/>
          </p:cNvSpPr>
          <p:nvPr>
            <p:ph sz="quarter" idx="13" hasCustomPrompt="1"/>
          </p:nvPr>
        </p:nvSpPr>
        <p:spPr>
          <a:xfrm>
            <a:off x="3071810" y="1634817"/>
            <a:ext cx="2979699" cy="3512344"/>
          </a:xfrm>
        </p:spPr>
        <p:txBody>
          <a:bodyPr/>
          <a:lstStyle>
            <a:lvl1pPr marL="0" indent="0">
              <a:buNone/>
              <a:defRPr sz="2408">
                <a:solidFill>
                  <a:schemeClr val="bg1"/>
                </a:solidFill>
              </a:defRPr>
            </a:lvl1pPr>
            <a:lvl2pPr>
              <a:defRPr sz="2031"/>
            </a:lvl2pPr>
            <a:lvl3pPr>
              <a:defRPr sz="1806"/>
            </a:lvl3pPr>
            <a:lvl4pPr>
              <a:defRPr sz="1580"/>
            </a:lvl4pPr>
            <a:lvl5pPr>
              <a:defRPr sz="1580"/>
            </a:lvl5pPr>
            <a:lvl6pPr>
              <a:defRPr sz="1580"/>
            </a:lvl6pPr>
            <a:lvl7pPr>
              <a:defRPr sz="1580"/>
            </a:lvl7pPr>
            <a:lvl8pPr>
              <a:defRPr sz="1580"/>
            </a:lvl8pPr>
            <a:lvl9pPr>
              <a:defRPr sz="1580"/>
            </a:lvl9pPr>
          </a:lstStyle>
          <a:p>
            <a:pPr lvl="0"/>
            <a:r>
              <a:rPr lang="et-EE" dirty="0"/>
              <a:t>Foto, graafik, tabel</a:t>
            </a:r>
          </a:p>
        </p:txBody>
      </p:sp>
      <p:sp>
        <p:nvSpPr>
          <p:cNvPr id="12" name="Text Placeholder 2"/>
          <p:cNvSpPr>
            <a:spLocks noGrp="1"/>
          </p:cNvSpPr>
          <p:nvPr>
            <p:ph type="body" idx="14" hasCustomPrompt="1"/>
          </p:nvPr>
        </p:nvSpPr>
        <p:spPr>
          <a:xfrm>
            <a:off x="6555052" y="1170413"/>
            <a:ext cx="2576676" cy="479822"/>
          </a:xfrm>
        </p:spPr>
        <p:txBody>
          <a:bodyPr anchor="b">
            <a:noAutofit/>
          </a:bodyPr>
          <a:lstStyle>
            <a:lvl1pPr marL="0" indent="0">
              <a:buNone/>
              <a:defRPr sz="2709" b="1" i="0" baseline="0">
                <a:solidFill>
                  <a:schemeClr val="bg1"/>
                </a:solidFill>
              </a:defRPr>
            </a:lvl1pPr>
            <a:lvl2pPr marL="457069" indent="0">
              <a:buNone/>
              <a:defRPr sz="2031" b="1"/>
            </a:lvl2pPr>
            <a:lvl3pPr marL="914138" indent="0">
              <a:buNone/>
              <a:defRPr sz="1806" b="1"/>
            </a:lvl3pPr>
            <a:lvl4pPr marL="1371208" indent="0">
              <a:buNone/>
              <a:defRPr sz="1580" b="1"/>
            </a:lvl4pPr>
            <a:lvl5pPr marL="1828277" indent="0">
              <a:buNone/>
              <a:defRPr sz="1580" b="1"/>
            </a:lvl5pPr>
            <a:lvl6pPr marL="2285346" indent="0">
              <a:buNone/>
              <a:defRPr sz="1580" b="1"/>
            </a:lvl6pPr>
            <a:lvl7pPr marL="2742415" indent="0">
              <a:buNone/>
              <a:defRPr sz="1580" b="1"/>
            </a:lvl7pPr>
            <a:lvl8pPr marL="3199484" indent="0">
              <a:buNone/>
              <a:defRPr sz="1580" b="1"/>
            </a:lvl8pPr>
            <a:lvl9pPr marL="3656553" indent="0">
              <a:buNone/>
              <a:defRPr sz="1580" b="1"/>
            </a:lvl9pPr>
          </a:lstStyle>
          <a:p>
            <a:pPr lvl="0"/>
            <a:r>
              <a:rPr lang="et-EE" dirty="0" err="1"/>
              <a:t>Bold</a:t>
            </a:r>
            <a:r>
              <a:rPr lang="et-EE" dirty="0"/>
              <a:t> tekst</a:t>
            </a:r>
            <a:endParaRPr lang="en-US" dirty="0"/>
          </a:p>
        </p:txBody>
      </p:sp>
      <p:sp>
        <p:nvSpPr>
          <p:cNvPr id="13" name="Text Placeholder 2"/>
          <p:cNvSpPr>
            <a:spLocks noGrp="1"/>
          </p:cNvSpPr>
          <p:nvPr>
            <p:ph type="body" idx="15" hasCustomPrompt="1"/>
          </p:nvPr>
        </p:nvSpPr>
        <p:spPr>
          <a:xfrm>
            <a:off x="3477504" y="1170413"/>
            <a:ext cx="2576676" cy="479822"/>
          </a:xfrm>
        </p:spPr>
        <p:txBody>
          <a:bodyPr anchor="b">
            <a:noAutofit/>
          </a:bodyPr>
          <a:lstStyle>
            <a:lvl1pPr marL="0" indent="0">
              <a:buNone/>
              <a:defRPr sz="2709" b="1" i="0" baseline="0">
                <a:solidFill>
                  <a:schemeClr val="bg1"/>
                </a:solidFill>
              </a:defRPr>
            </a:lvl1pPr>
            <a:lvl2pPr marL="457069" indent="0">
              <a:buNone/>
              <a:defRPr sz="2031" b="1"/>
            </a:lvl2pPr>
            <a:lvl3pPr marL="914138" indent="0">
              <a:buNone/>
              <a:defRPr sz="1806" b="1"/>
            </a:lvl3pPr>
            <a:lvl4pPr marL="1371208" indent="0">
              <a:buNone/>
              <a:defRPr sz="1580" b="1"/>
            </a:lvl4pPr>
            <a:lvl5pPr marL="1828277" indent="0">
              <a:buNone/>
              <a:defRPr sz="1580" b="1"/>
            </a:lvl5pPr>
            <a:lvl6pPr marL="2285346" indent="0">
              <a:buNone/>
              <a:defRPr sz="1580" b="1"/>
            </a:lvl6pPr>
            <a:lvl7pPr marL="2742415" indent="0">
              <a:buNone/>
              <a:defRPr sz="1580" b="1"/>
            </a:lvl7pPr>
            <a:lvl8pPr marL="3199484" indent="0">
              <a:buNone/>
              <a:defRPr sz="1580" b="1"/>
            </a:lvl8pPr>
            <a:lvl9pPr marL="3656553" indent="0">
              <a:buNone/>
              <a:defRPr sz="1580" b="1"/>
            </a:lvl9pPr>
          </a:lstStyle>
          <a:p>
            <a:pPr lvl="0"/>
            <a:r>
              <a:rPr lang="et-EE" dirty="0" err="1"/>
              <a:t>Bold</a:t>
            </a:r>
            <a:r>
              <a:rPr lang="et-EE" dirty="0"/>
              <a:t> tekst</a:t>
            </a:r>
            <a:endParaRPr lang="en-US" dirty="0"/>
          </a:p>
        </p:txBody>
      </p:sp>
      <p:sp>
        <p:nvSpPr>
          <p:cNvPr id="5" name="Date Placeholder 4">
            <a:extLst>
              <a:ext uri="{FF2B5EF4-FFF2-40B4-BE49-F238E27FC236}">
                <a16:creationId xmlns:a16="http://schemas.microsoft.com/office/drawing/2014/main" id="{22132597-8E45-667C-02D3-472D5E11EA29}"/>
              </a:ext>
            </a:extLst>
          </p:cNvPr>
          <p:cNvSpPr>
            <a:spLocks noGrp="1"/>
          </p:cNvSpPr>
          <p:nvPr>
            <p:ph type="dt" sz="half" idx="16"/>
          </p:nvPr>
        </p:nvSpPr>
        <p:spPr/>
        <p:txBody>
          <a:bodyPr/>
          <a:lstStyle/>
          <a:p>
            <a:endParaRPr lang="et-EE" dirty="0"/>
          </a:p>
        </p:txBody>
      </p:sp>
      <p:sp>
        <p:nvSpPr>
          <p:cNvPr id="7" name="Slide Number Placeholder 6">
            <a:extLst>
              <a:ext uri="{FF2B5EF4-FFF2-40B4-BE49-F238E27FC236}">
                <a16:creationId xmlns:a16="http://schemas.microsoft.com/office/drawing/2014/main" id="{6329154B-3D43-ADF9-3E08-A366CE041393}"/>
              </a:ext>
            </a:extLst>
          </p:cNvPr>
          <p:cNvSpPr>
            <a:spLocks noGrp="1"/>
          </p:cNvSpPr>
          <p:nvPr>
            <p:ph type="sldNum" sz="quarter" idx="17"/>
          </p:nvPr>
        </p:nvSpPr>
        <p:spPr/>
        <p:txBody>
          <a:bodyPr/>
          <a:lstStyle/>
          <a:p>
            <a:pPr algn="l"/>
            <a:fld id="{225A551D-654A-4A19-8D78-C05E5488DAD8}" type="slidenum">
              <a:rPr lang="et-EE" smtClean="0"/>
              <a:pPr algn="l"/>
              <a:t>‹#›</a:t>
            </a:fld>
            <a:r>
              <a:rPr lang="et-EE"/>
              <a:t>/a</a:t>
            </a:r>
            <a:endParaRPr lang="et-EE" dirty="0"/>
          </a:p>
        </p:txBody>
      </p:sp>
    </p:spTree>
    <p:extLst>
      <p:ext uri="{BB962C8B-B14F-4D97-AF65-F5344CB8AC3E}">
        <p14:creationId xmlns:p14="http://schemas.microsoft.com/office/powerpoint/2010/main" val="4431151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Title 1"/>
          <p:cNvSpPr>
            <a:spLocks noGrp="1"/>
          </p:cNvSpPr>
          <p:nvPr>
            <p:ph type="title" hasCustomPrompt="1"/>
          </p:nvPr>
        </p:nvSpPr>
        <p:spPr>
          <a:xfrm>
            <a:off x="457199" y="205979"/>
            <a:ext cx="8937031" cy="857250"/>
          </a:xfrm>
        </p:spPr>
        <p:txBody>
          <a:bodyPr>
            <a:noAutofit/>
          </a:bodyPr>
          <a:lstStyle>
            <a:lvl1pPr>
              <a:defRPr baseline="0">
                <a:solidFill>
                  <a:srgbClr val="002465"/>
                </a:solidFill>
              </a:defRPr>
            </a:lvl1pPr>
          </a:lstStyle>
          <a:p>
            <a:r>
              <a:rPr lang="et-EE" dirty="0"/>
              <a:t>Graafikutes on ka laiendatud värvipalett</a:t>
            </a:r>
          </a:p>
        </p:txBody>
      </p:sp>
      <p:sp>
        <p:nvSpPr>
          <p:cNvPr id="6" name="TextBox 5"/>
          <p:cNvSpPr txBox="1"/>
          <p:nvPr userDrawn="1"/>
        </p:nvSpPr>
        <p:spPr>
          <a:xfrm rot="-5400000">
            <a:off x="-478037" y="4095472"/>
            <a:ext cx="1373642" cy="277640"/>
          </a:xfrm>
          <a:prstGeom prst="rect">
            <a:avLst/>
          </a:prstGeom>
          <a:noFill/>
        </p:spPr>
        <p:txBody>
          <a:bodyPr wrap="square" rtlCol="0">
            <a:spAutoFit/>
          </a:bodyPr>
          <a:lstStyle/>
          <a:p>
            <a:r>
              <a:rPr lang="et-EE" sz="1204" dirty="0">
                <a:solidFill>
                  <a:schemeClr val="bg1">
                    <a:lumMod val="75000"/>
                  </a:schemeClr>
                </a:solidFill>
              </a:rPr>
              <a:t>Siseministeerium</a:t>
            </a:r>
          </a:p>
        </p:txBody>
      </p:sp>
      <p:sp>
        <p:nvSpPr>
          <p:cNvPr id="2" name="Date Placeholder 1">
            <a:extLst>
              <a:ext uri="{FF2B5EF4-FFF2-40B4-BE49-F238E27FC236}">
                <a16:creationId xmlns:a16="http://schemas.microsoft.com/office/drawing/2014/main" id="{F0EF6BF8-AFDF-092C-F986-737AD4E67596}"/>
              </a:ext>
            </a:extLst>
          </p:cNvPr>
          <p:cNvSpPr>
            <a:spLocks noGrp="1"/>
          </p:cNvSpPr>
          <p:nvPr>
            <p:ph type="dt" sz="half" idx="10"/>
          </p:nvPr>
        </p:nvSpPr>
        <p:spPr/>
        <p:txBody>
          <a:bodyPr/>
          <a:lstStyle/>
          <a:p>
            <a:endParaRPr lang="et-EE" dirty="0"/>
          </a:p>
        </p:txBody>
      </p:sp>
      <p:sp>
        <p:nvSpPr>
          <p:cNvPr id="3" name="Slide Number Placeholder 2">
            <a:extLst>
              <a:ext uri="{FF2B5EF4-FFF2-40B4-BE49-F238E27FC236}">
                <a16:creationId xmlns:a16="http://schemas.microsoft.com/office/drawing/2014/main" id="{569B5C38-4E80-8D72-5E20-BC2E47F4522F}"/>
              </a:ext>
            </a:extLst>
          </p:cNvPr>
          <p:cNvSpPr>
            <a:spLocks noGrp="1"/>
          </p:cNvSpPr>
          <p:nvPr>
            <p:ph type="sldNum" sz="quarter" idx="11"/>
          </p:nvPr>
        </p:nvSpPr>
        <p:spPr/>
        <p:txBody>
          <a:bodyPr/>
          <a:lstStyle/>
          <a:p>
            <a:pPr algn="l"/>
            <a:fld id="{225A551D-654A-4A19-8D78-C05E5488DAD8}" type="slidenum">
              <a:rPr lang="et-EE" smtClean="0"/>
              <a:pPr algn="l"/>
              <a:t>‹#›</a:t>
            </a:fld>
            <a:r>
              <a:rPr lang="et-EE"/>
              <a:t>/a</a:t>
            </a:r>
            <a:endParaRPr lang="et-EE" dirty="0"/>
          </a:p>
        </p:txBody>
      </p:sp>
    </p:spTree>
    <p:extLst>
      <p:ext uri="{BB962C8B-B14F-4D97-AF65-F5344CB8AC3E}">
        <p14:creationId xmlns:p14="http://schemas.microsoft.com/office/powerpoint/2010/main" val="40888866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2" y="204787"/>
            <a:ext cx="3008313" cy="871538"/>
          </a:xfrm>
        </p:spPr>
        <p:txBody>
          <a:bodyPr anchor="b">
            <a:noAutofit/>
          </a:bodyPr>
          <a:lstStyle>
            <a:lvl1pPr algn="l">
              <a:defRPr sz="3612" b="0">
                <a:solidFill>
                  <a:srgbClr val="002465"/>
                </a:solidFill>
              </a:defRPr>
            </a:lvl1pPr>
          </a:lstStyle>
          <a:p>
            <a:r>
              <a:rPr lang="et-EE" dirty="0"/>
              <a:t>Pealkiri</a:t>
            </a:r>
          </a:p>
        </p:txBody>
      </p:sp>
      <p:sp>
        <p:nvSpPr>
          <p:cNvPr id="3" name="Content Placeholder 2"/>
          <p:cNvSpPr>
            <a:spLocks noGrp="1"/>
          </p:cNvSpPr>
          <p:nvPr>
            <p:ph idx="1"/>
          </p:nvPr>
        </p:nvSpPr>
        <p:spPr>
          <a:xfrm>
            <a:off x="3575051" y="204789"/>
            <a:ext cx="5111750" cy="4849286"/>
          </a:xfrm>
        </p:spPr>
        <p:txBody>
          <a:bodyPr/>
          <a:lstStyle>
            <a:lvl1pPr>
              <a:defRPr sz="3235"/>
            </a:lvl1pPr>
            <a:lvl2pPr>
              <a:defRPr sz="2784"/>
            </a:lvl2pPr>
            <a:lvl3pPr>
              <a:defRPr sz="2408"/>
            </a:lvl3pPr>
            <a:lvl4pPr>
              <a:defRPr sz="2031"/>
            </a:lvl4pPr>
            <a:lvl5pPr>
              <a:defRPr sz="2031"/>
            </a:lvl5pPr>
            <a:lvl6pPr>
              <a:defRPr sz="2031"/>
            </a:lvl6pPr>
            <a:lvl7pPr>
              <a:defRPr sz="2031"/>
            </a:lvl7pPr>
            <a:lvl8pPr>
              <a:defRPr sz="2031"/>
            </a:lvl8pPr>
            <a:lvl9pPr>
              <a:defRPr sz="203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
        <p:nvSpPr>
          <p:cNvPr id="4" name="Text Placeholder 3"/>
          <p:cNvSpPr>
            <a:spLocks noGrp="1"/>
          </p:cNvSpPr>
          <p:nvPr>
            <p:ph type="body" sz="half" idx="2"/>
          </p:nvPr>
        </p:nvSpPr>
        <p:spPr>
          <a:xfrm>
            <a:off x="457202" y="1076326"/>
            <a:ext cx="3008313" cy="3964781"/>
          </a:xfrm>
        </p:spPr>
        <p:txBody>
          <a:bodyPr/>
          <a:lstStyle>
            <a:lvl1pPr marL="0" indent="0">
              <a:buNone/>
              <a:defRPr sz="1430"/>
            </a:lvl1pPr>
            <a:lvl2pPr marL="457069" indent="0">
              <a:buNone/>
              <a:defRPr sz="1204"/>
            </a:lvl2pPr>
            <a:lvl3pPr marL="914138" indent="0">
              <a:buNone/>
              <a:defRPr sz="978"/>
            </a:lvl3pPr>
            <a:lvl4pPr marL="1371208" indent="0">
              <a:buNone/>
              <a:defRPr sz="903"/>
            </a:lvl4pPr>
            <a:lvl5pPr marL="1828277" indent="0">
              <a:buNone/>
              <a:defRPr sz="903"/>
            </a:lvl5pPr>
            <a:lvl6pPr marL="2285346" indent="0">
              <a:buNone/>
              <a:defRPr sz="903"/>
            </a:lvl6pPr>
            <a:lvl7pPr marL="2742415" indent="0">
              <a:buNone/>
              <a:defRPr sz="903"/>
            </a:lvl7pPr>
            <a:lvl8pPr marL="3199484" indent="0">
              <a:buNone/>
              <a:defRPr sz="903"/>
            </a:lvl8pPr>
            <a:lvl9pPr marL="3656553" indent="0">
              <a:buNone/>
              <a:defRPr sz="903"/>
            </a:lvl9pPr>
          </a:lstStyle>
          <a:p>
            <a:pPr lvl="0"/>
            <a:r>
              <a:rPr lang="en-US"/>
              <a:t>Click to edit Master text styles</a:t>
            </a:r>
          </a:p>
        </p:txBody>
      </p:sp>
      <p:sp>
        <p:nvSpPr>
          <p:cNvPr id="8" name="TextBox 7"/>
          <p:cNvSpPr txBox="1"/>
          <p:nvPr userDrawn="1"/>
        </p:nvSpPr>
        <p:spPr>
          <a:xfrm rot="-5400000">
            <a:off x="-478037" y="4095472"/>
            <a:ext cx="1373642" cy="277640"/>
          </a:xfrm>
          <a:prstGeom prst="rect">
            <a:avLst/>
          </a:prstGeom>
          <a:noFill/>
        </p:spPr>
        <p:txBody>
          <a:bodyPr wrap="square" rtlCol="0">
            <a:spAutoFit/>
          </a:bodyPr>
          <a:lstStyle/>
          <a:p>
            <a:r>
              <a:rPr lang="et-EE" sz="1204" dirty="0">
                <a:solidFill>
                  <a:schemeClr val="bg1">
                    <a:lumMod val="75000"/>
                  </a:schemeClr>
                </a:solidFill>
              </a:rPr>
              <a:t>Siseministeerium</a:t>
            </a:r>
          </a:p>
        </p:txBody>
      </p:sp>
      <p:sp>
        <p:nvSpPr>
          <p:cNvPr id="5" name="Date Placeholder 4">
            <a:extLst>
              <a:ext uri="{FF2B5EF4-FFF2-40B4-BE49-F238E27FC236}">
                <a16:creationId xmlns:a16="http://schemas.microsoft.com/office/drawing/2014/main" id="{A140E3FB-B090-859D-FFA8-B1B17154A8D0}"/>
              </a:ext>
            </a:extLst>
          </p:cNvPr>
          <p:cNvSpPr>
            <a:spLocks noGrp="1"/>
          </p:cNvSpPr>
          <p:nvPr>
            <p:ph type="dt" sz="half" idx="10"/>
          </p:nvPr>
        </p:nvSpPr>
        <p:spPr/>
        <p:txBody>
          <a:bodyPr/>
          <a:lstStyle/>
          <a:p>
            <a:endParaRPr lang="et-EE" dirty="0"/>
          </a:p>
        </p:txBody>
      </p:sp>
      <p:sp>
        <p:nvSpPr>
          <p:cNvPr id="6" name="Slide Number Placeholder 5">
            <a:extLst>
              <a:ext uri="{FF2B5EF4-FFF2-40B4-BE49-F238E27FC236}">
                <a16:creationId xmlns:a16="http://schemas.microsoft.com/office/drawing/2014/main" id="{FBDB71AA-F410-10C6-C70E-B5FAA3EEE49F}"/>
              </a:ext>
            </a:extLst>
          </p:cNvPr>
          <p:cNvSpPr>
            <a:spLocks noGrp="1"/>
          </p:cNvSpPr>
          <p:nvPr>
            <p:ph type="sldNum" sz="quarter" idx="11"/>
          </p:nvPr>
        </p:nvSpPr>
        <p:spPr/>
        <p:txBody>
          <a:bodyPr/>
          <a:lstStyle/>
          <a:p>
            <a:pPr algn="l"/>
            <a:fld id="{225A551D-654A-4A19-8D78-C05E5488DAD8}" type="slidenum">
              <a:rPr lang="et-EE" smtClean="0"/>
              <a:pPr algn="l"/>
              <a:t>‹#›</a:t>
            </a:fld>
            <a:r>
              <a:rPr lang="et-EE"/>
              <a:t>/a</a:t>
            </a:r>
            <a:endParaRPr lang="et-EE" dirty="0"/>
          </a:p>
        </p:txBody>
      </p:sp>
    </p:spTree>
    <p:extLst>
      <p:ext uri="{BB962C8B-B14F-4D97-AF65-F5344CB8AC3E}">
        <p14:creationId xmlns:p14="http://schemas.microsoft.com/office/powerpoint/2010/main" val="41394195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Lõpuslaid 2">
    <p:bg>
      <p:bgPr>
        <a:blipFill dpi="0" rotWithShape="1">
          <a:blip r:embed="rId2">
            <a:lum/>
          </a:blip>
          <a:srcRect/>
          <a:stretch>
            <a:fillRect t="-25000" b="-25000"/>
          </a:stretch>
        </a:blipFill>
        <a:effectLst/>
      </p:bgPr>
    </p:bg>
    <p:spTree>
      <p:nvGrpSpPr>
        <p:cNvPr id="1" name=""/>
        <p:cNvGrpSpPr/>
        <p:nvPr/>
      </p:nvGrpSpPr>
      <p:grpSpPr>
        <a:xfrm>
          <a:off x="0" y="0"/>
          <a:ext cx="0" cy="0"/>
          <a:chOff x="0" y="0"/>
          <a:chExt cx="0" cy="0"/>
        </a:xfrm>
      </p:grpSpPr>
      <p:sp>
        <p:nvSpPr>
          <p:cNvPr id="10" name="Title 1"/>
          <p:cNvSpPr>
            <a:spLocks noGrp="1"/>
          </p:cNvSpPr>
          <p:nvPr>
            <p:ph type="ctrTitle" hasCustomPrompt="1"/>
          </p:nvPr>
        </p:nvSpPr>
        <p:spPr>
          <a:xfrm>
            <a:off x="1083527" y="1975476"/>
            <a:ext cx="5168126" cy="813101"/>
          </a:xfrm>
        </p:spPr>
        <p:txBody>
          <a:bodyPr wrap="none">
            <a:noAutofit/>
          </a:bodyPr>
          <a:lstStyle>
            <a:lvl1pPr algn="l">
              <a:defRPr sz="3612" baseline="0">
                <a:solidFill>
                  <a:schemeClr val="bg1"/>
                </a:solidFill>
                <a:latin typeface="Arial Narrow" pitchFamily="34" charset="0"/>
              </a:defRPr>
            </a:lvl1pPr>
          </a:lstStyle>
          <a:p>
            <a:r>
              <a:rPr lang="et-EE" dirty="0"/>
              <a:t>Täna kuulajaid!</a:t>
            </a:r>
          </a:p>
        </p:txBody>
      </p:sp>
      <p:sp>
        <p:nvSpPr>
          <p:cNvPr id="11" name="Subtitle 2"/>
          <p:cNvSpPr>
            <a:spLocks noGrp="1"/>
          </p:cNvSpPr>
          <p:nvPr>
            <p:ph type="subTitle" idx="1" hasCustomPrompt="1"/>
          </p:nvPr>
        </p:nvSpPr>
        <p:spPr>
          <a:xfrm>
            <a:off x="1083527" y="2788577"/>
            <a:ext cx="5168126" cy="632822"/>
          </a:xfrm>
        </p:spPr>
        <p:txBody>
          <a:bodyPr wrap="none">
            <a:noAutofit/>
          </a:bodyPr>
          <a:lstStyle>
            <a:lvl1pPr marL="0" indent="0" algn="l">
              <a:buNone/>
              <a:defRPr sz="2709" baseline="0">
                <a:solidFill>
                  <a:schemeClr val="bg1">
                    <a:lumMod val="85000"/>
                  </a:schemeClr>
                </a:solidFill>
                <a:latin typeface="Arial Narrow" pitchFamily="34" charset="0"/>
              </a:defRPr>
            </a:lvl1pPr>
            <a:lvl2pPr marL="457069" indent="0" algn="ctr">
              <a:buNone/>
              <a:defRPr>
                <a:solidFill>
                  <a:schemeClr val="tx1">
                    <a:tint val="75000"/>
                  </a:schemeClr>
                </a:solidFill>
              </a:defRPr>
            </a:lvl2pPr>
            <a:lvl3pPr marL="914138" indent="0" algn="ctr">
              <a:buNone/>
              <a:defRPr>
                <a:solidFill>
                  <a:schemeClr val="tx1">
                    <a:tint val="75000"/>
                  </a:schemeClr>
                </a:solidFill>
              </a:defRPr>
            </a:lvl3pPr>
            <a:lvl4pPr marL="1371208" indent="0" algn="ctr">
              <a:buNone/>
              <a:defRPr>
                <a:solidFill>
                  <a:schemeClr val="tx1">
                    <a:tint val="75000"/>
                  </a:schemeClr>
                </a:solidFill>
              </a:defRPr>
            </a:lvl4pPr>
            <a:lvl5pPr marL="1828277" indent="0" algn="ctr">
              <a:buNone/>
              <a:defRPr>
                <a:solidFill>
                  <a:schemeClr val="tx1">
                    <a:tint val="75000"/>
                  </a:schemeClr>
                </a:solidFill>
              </a:defRPr>
            </a:lvl5pPr>
            <a:lvl6pPr marL="2285346" indent="0" algn="ctr">
              <a:buNone/>
              <a:defRPr>
                <a:solidFill>
                  <a:schemeClr val="tx1">
                    <a:tint val="75000"/>
                  </a:schemeClr>
                </a:solidFill>
              </a:defRPr>
            </a:lvl6pPr>
            <a:lvl7pPr marL="2742415" indent="0" algn="ctr">
              <a:buNone/>
              <a:defRPr>
                <a:solidFill>
                  <a:schemeClr val="tx1">
                    <a:tint val="75000"/>
                  </a:schemeClr>
                </a:solidFill>
              </a:defRPr>
            </a:lvl7pPr>
            <a:lvl8pPr marL="3199484" indent="0" algn="ctr">
              <a:buNone/>
              <a:defRPr>
                <a:solidFill>
                  <a:schemeClr val="tx1">
                    <a:tint val="75000"/>
                  </a:schemeClr>
                </a:solidFill>
              </a:defRPr>
            </a:lvl8pPr>
            <a:lvl9pPr marL="3656553" indent="0" algn="ctr">
              <a:buNone/>
              <a:defRPr>
                <a:solidFill>
                  <a:schemeClr val="tx1">
                    <a:tint val="75000"/>
                  </a:schemeClr>
                </a:solidFill>
              </a:defRPr>
            </a:lvl9pPr>
          </a:lstStyle>
          <a:p>
            <a:r>
              <a:rPr lang="et-EE" dirty="0"/>
              <a:t>Vasta küsimustele ja tee kokkuvõte.</a:t>
            </a:r>
          </a:p>
        </p:txBody>
      </p:sp>
      <p:sp>
        <p:nvSpPr>
          <p:cNvPr id="12" name="Text Placeholder 16"/>
          <p:cNvSpPr>
            <a:spLocks noGrp="1"/>
          </p:cNvSpPr>
          <p:nvPr>
            <p:ph type="body" sz="quarter" idx="15" hasCustomPrompt="1"/>
          </p:nvPr>
        </p:nvSpPr>
        <p:spPr>
          <a:xfrm>
            <a:off x="1083527" y="4119257"/>
            <a:ext cx="5255690" cy="216827"/>
          </a:xfrm>
        </p:spPr>
        <p:txBody>
          <a:bodyPr wrap="none">
            <a:noAutofit/>
          </a:bodyPr>
          <a:lstStyle>
            <a:lvl1pPr>
              <a:buNone/>
              <a:defRPr sz="1354" baseline="0">
                <a:solidFill>
                  <a:schemeClr val="bg1"/>
                </a:solidFill>
              </a:defRPr>
            </a:lvl1pPr>
            <a:lvl2pPr>
              <a:buNone/>
              <a:defRPr/>
            </a:lvl2pPr>
            <a:lvl3pPr>
              <a:buNone/>
              <a:defRPr/>
            </a:lvl3pPr>
            <a:lvl4pPr>
              <a:buNone/>
              <a:defRPr/>
            </a:lvl4pPr>
            <a:lvl5pPr>
              <a:buNone/>
              <a:defRPr/>
            </a:lvl5pPr>
          </a:lstStyle>
          <a:p>
            <a:pPr lvl="0"/>
            <a:r>
              <a:rPr lang="et-EE" dirty="0"/>
              <a:t>Ametinimetus/Struktuuriüksuse nimetus</a:t>
            </a:r>
            <a:endParaRPr lang="en-US" dirty="0"/>
          </a:p>
        </p:txBody>
      </p:sp>
      <p:sp>
        <p:nvSpPr>
          <p:cNvPr id="13" name="Text Placeholder 16"/>
          <p:cNvSpPr>
            <a:spLocks noGrp="1"/>
          </p:cNvSpPr>
          <p:nvPr>
            <p:ph type="body" sz="quarter" idx="13" hasCustomPrompt="1"/>
          </p:nvPr>
        </p:nvSpPr>
        <p:spPr>
          <a:xfrm>
            <a:off x="1083527" y="3764485"/>
            <a:ext cx="5255690" cy="325054"/>
          </a:xfrm>
        </p:spPr>
        <p:txBody>
          <a:bodyPr wrap="none">
            <a:noAutofit/>
          </a:bodyPr>
          <a:lstStyle>
            <a:lvl1pPr>
              <a:buNone/>
              <a:defRPr sz="1806" baseline="0">
                <a:solidFill>
                  <a:schemeClr val="bg1"/>
                </a:solidFill>
              </a:defRPr>
            </a:lvl1pPr>
            <a:lvl2pPr>
              <a:buNone/>
              <a:defRPr/>
            </a:lvl2pPr>
            <a:lvl3pPr>
              <a:buNone/>
              <a:defRPr/>
            </a:lvl3pPr>
            <a:lvl4pPr>
              <a:buNone/>
              <a:defRPr/>
            </a:lvl4pPr>
            <a:lvl5pPr>
              <a:buNone/>
              <a:defRPr/>
            </a:lvl5pPr>
          </a:lstStyle>
          <a:p>
            <a:pPr lvl="0"/>
            <a:r>
              <a:rPr lang="et-EE" dirty="0"/>
              <a:t>Ettekandja Eesnimi Perekonnanimi</a:t>
            </a:r>
            <a:endParaRPr lang="en-US" dirty="0"/>
          </a:p>
        </p:txBody>
      </p:sp>
      <p:sp>
        <p:nvSpPr>
          <p:cNvPr id="14" name="Text Placeholder 18"/>
          <p:cNvSpPr>
            <a:spLocks noGrp="1"/>
          </p:cNvSpPr>
          <p:nvPr>
            <p:ph type="body" sz="quarter" idx="16" hasCustomPrompt="1"/>
          </p:nvPr>
        </p:nvSpPr>
        <p:spPr>
          <a:xfrm>
            <a:off x="1080373" y="4356389"/>
            <a:ext cx="5261999" cy="393284"/>
          </a:xfrm>
        </p:spPr>
        <p:txBody>
          <a:bodyPr wrap="none">
            <a:noAutofit/>
          </a:bodyPr>
          <a:lstStyle>
            <a:lvl1pPr>
              <a:buNone/>
              <a:defRPr sz="1354" baseline="0">
                <a:solidFill>
                  <a:schemeClr val="bg1"/>
                </a:solidFill>
              </a:defRPr>
            </a:lvl1pPr>
          </a:lstStyle>
          <a:p>
            <a:pPr lvl="0"/>
            <a:r>
              <a:rPr lang="et-EE" dirty="0"/>
              <a:t>Kontaktandmed (e-post, sotsmeedia, telefon jne)</a:t>
            </a:r>
          </a:p>
        </p:txBody>
      </p:sp>
      <p:pic>
        <p:nvPicPr>
          <p:cNvPr id="17" name="Picture 16">
            <a:extLst>
              <a:ext uri="{FF2B5EF4-FFF2-40B4-BE49-F238E27FC236}">
                <a16:creationId xmlns:a16="http://schemas.microsoft.com/office/drawing/2014/main" id="{38435311-1940-418F-A0BD-222F86216119}"/>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6159591" y="2326747"/>
            <a:ext cx="3000712" cy="2479704"/>
          </a:xfrm>
          <a:prstGeom prst="rect">
            <a:avLst/>
          </a:prstGeom>
        </p:spPr>
      </p:pic>
      <p:sp>
        <p:nvSpPr>
          <p:cNvPr id="2" name="Date Placeholder 1">
            <a:extLst>
              <a:ext uri="{FF2B5EF4-FFF2-40B4-BE49-F238E27FC236}">
                <a16:creationId xmlns:a16="http://schemas.microsoft.com/office/drawing/2014/main" id="{89DB9038-82F5-49A3-1B7D-73FD5B12A34D}"/>
              </a:ext>
            </a:extLst>
          </p:cNvPr>
          <p:cNvSpPr>
            <a:spLocks noGrp="1"/>
          </p:cNvSpPr>
          <p:nvPr>
            <p:ph type="dt" sz="half" idx="17"/>
          </p:nvPr>
        </p:nvSpPr>
        <p:spPr/>
        <p:txBody>
          <a:bodyPr/>
          <a:lstStyle/>
          <a:p>
            <a:endParaRPr lang="et-EE" dirty="0"/>
          </a:p>
        </p:txBody>
      </p:sp>
      <p:sp>
        <p:nvSpPr>
          <p:cNvPr id="3" name="Slide Number Placeholder 2">
            <a:extLst>
              <a:ext uri="{FF2B5EF4-FFF2-40B4-BE49-F238E27FC236}">
                <a16:creationId xmlns:a16="http://schemas.microsoft.com/office/drawing/2014/main" id="{D2213F34-3AB8-FD6B-960D-A10BDE436828}"/>
              </a:ext>
            </a:extLst>
          </p:cNvPr>
          <p:cNvSpPr>
            <a:spLocks noGrp="1"/>
          </p:cNvSpPr>
          <p:nvPr>
            <p:ph type="sldNum" sz="quarter" idx="18"/>
          </p:nvPr>
        </p:nvSpPr>
        <p:spPr/>
        <p:txBody>
          <a:bodyPr/>
          <a:lstStyle/>
          <a:p>
            <a:pPr algn="l"/>
            <a:fld id="{225A551D-654A-4A19-8D78-C05E5488DAD8}" type="slidenum">
              <a:rPr lang="et-EE" smtClean="0"/>
              <a:pPr algn="l"/>
              <a:t>‹#›</a:t>
            </a:fld>
            <a:r>
              <a:rPr lang="et-EE"/>
              <a:t>/a</a:t>
            </a:r>
            <a:endParaRPr lang="et-EE" dirty="0"/>
          </a:p>
        </p:txBody>
      </p:sp>
      <p:pic>
        <p:nvPicPr>
          <p:cNvPr id="4" name="Picture 3">
            <a:extLst>
              <a:ext uri="{FF2B5EF4-FFF2-40B4-BE49-F238E27FC236}">
                <a16:creationId xmlns:a16="http://schemas.microsoft.com/office/drawing/2014/main" id="{61932575-BC61-3332-35BA-A21B75445533}"/>
              </a:ext>
            </a:extLst>
          </p:cNvPr>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995963" y="373755"/>
            <a:ext cx="2167330" cy="867322"/>
          </a:xfrm>
          <a:prstGeom prst="rect">
            <a:avLst/>
          </a:prstGeom>
        </p:spPr>
      </p:pic>
    </p:spTree>
    <p:extLst>
      <p:ext uri="{BB962C8B-B14F-4D97-AF65-F5344CB8AC3E}">
        <p14:creationId xmlns:p14="http://schemas.microsoft.com/office/powerpoint/2010/main" val="3894524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Lõpuslaid 5">
    <p:spTree>
      <p:nvGrpSpPr>
        <p:cNvPr id="1" name=""/>
        <p:cNvGrpSpPr/>
        <p:nvPr/>
      </p:nvGrpSpPr>
      <p:grpSpPr>
        <a:xfrm>
          <a:off x="0" y="0"/>
          <a:ext cx="0" cy="0"/>
          <a:chOff x="0" y="0"/>
          <a:chExt cx="0" cy="0"/>
        </a:xfrm>
      </p:grpSpPr>
      <p:pic>
        <p:nvPicPr>
          <p:cNvPr id="9" name="Picture 8" descr="kolm lõvi_sinised.png"/>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5928819" y="782927"/>
            <a:ext cx="3573776" cy="5143500"/>
          </a:xfrm>
          <a:prstGeom prst="rect">
            <a:avLst/>
          </a:prstGeom>
          <a:ln>
            <a:noFill/>
          </a:ln>
        </p:spPr>
      </p:pic>
      <p:sp>
        <p:nvSpPr>
          <p:cNvPr id="10" name="Title 1"/>
          <p:cNvSpPr>
            <a:spLocks noGrp="1"/>
          </p:cNvSpPr>
          <p:nvPr>
            <p:ph type="ctrTitle" hasCustomPrompt="1"/>
          </p:nvPr>
        </p:nvSpPr>
        <p:spPr>
          <a:xfrm>
            <a:off x="1083527" y="1975476"/>
            <a:ext cx="5168126" cy="813101"/>
          </a:xfrm>
        </p:spPr>
        <p:txBody>
          <a:bodyPr wrap="none">
            <a:noAutofit/>
          </a:bodyPr>
          <a:lstStyle>
            <a:lvl1pPr algn="l">
              <a:defRPr sz="3612" baseline="0">
                <a:solidFill>
                  <a:schemeClr val="tx1">
                    <a:lumMod val="85000"/>
                    <a:lumOff val="15000"/>
                  </a:schemeClr>
                </a:solidFill>
                <a:latin typeface="Arial Narrow" pitchFamily="34" charset="0"/>
              </a:defRPr>
            </a:lvl1pPr>
          </a:lstStyle>
          <a:p>
            <a:r>
              <a:rPr lang="et-EE" dirty="0"/>
              <a:t>Täna kuulajaid!</a:t>
            </a:r>
          </a:p>
        </p:txBody>
      </p:sp>
      <p:sp>
        <p:nvSpPr>
          <p:cNvPr id="11" name="Subtitle 2"/>
          <p:cNvSpPr>
            <a:spLocks noGrp="1"/>
          </p:cNvSpPr>
          <p:nvPr>
            <p:ph type="subTitle" idx="1" hasCustomPrompt="1"/>
          </p:nvPr>
        </p:nvSpPr>
        <p:spPr>
          <a:xfrm>
            <a:off x="1083527" y="2788577"/>
            <a:ext cx="5168126" cy="632822"/>
          </a:xfrm>
        </p:spPr>
        <p:txBody>
          <a:bodyPr wrap="none">
            <a:noAutofit/>
          </a:bodyPr>
          <a:lstStyle>
            <a:lvl1pPr marL="0" indent="0" algn="l">
              <a:buNone/>
              <a:defRPr sz="2709" baseline="0">
                <a:solidFill>
                  <a:schemeClr val="tx1">
                    <a:lumMod val="85000"/>
                    <a:lumOff val="15000"/>
                  </a:schemeClr>
                </a:solidFill>
                <a:latin typeface="Arial Narrow" pitchFamily="34" charset="0"/>
              </a:defRPr>
            </a:lvl1pPr>
            <a:lvl2pPr marL="457069" indent="0" algn="ctr">
              <a:buNone/>
              <a:defRPr>
                <a:solidFill>
                  <a:schemeClr val="tx1">
                    <a:tint val="75000"/>
                  </a:schemeClr>
                </a:solidFill>
              </a:defRPr>
            </a:lvl2pPr>
            <a:lvl3pPr marL="914138" indent="0" algn="ctr">
              <a:buNone/>
              <a:defRPr>
                <a:solidFill>
                  <a:schemeClr val="tx1">
                    <a:tint val="75000"/>
                  </a:schemeClr>
                </a:solidFill>
              </a:defRPr>
            </a:lvl3pPr>
            <a:lvl4pPr marL="1371208" indent="0" algn="ctr">
              <a:buNone/>
              <a:defRPr>
                <a:solidFill>
                  <a:schemeClr val="tx1">
                    <a:tint val="75000"/>
                  </a:schemeClr>
                </a:solidFill>
              </a:defRPr>
            </a:lvl4pPr>
            <a:lvl5pPr marL="1828277" indent="0" algn="ctr">
              <a:buNone/>
              <a:defRPr>
                <a:solidFill>
                  <a:schemeClr val="tx1">
                    <a:tint val="75000"/>
                  </a:schemeClr>
                </a:solidFill>
              </a:defRPr>
            </a:lvl5pPr>
            <a:lvl6pPr marL="2285346" indent="0" algn="ctr">
              <a:buNone/>
              <a:defRPr>
                <a:solidFill>
                  <a:schemeClr val="tx1">
                    <a:tint val="75000"/>
                  </a:schemeClr>
                </a:solidFill>
              </a:defRPr>
            </a:lvl6pPr>
            <a:lvl7pPr marL="2742415" indent="0" algn="ctr">
              <a:buNone/>
              <a:defRPr>
                <a:solidFill>
                  <a:schemeClr val="tx1">
                    <a:tint val="75000"/>
                  </a:schemeClr>
                </a:solidFill>
              </a:defRPr>
            </a:lvl7pPr>
            <a:lvl8pPr marL="3199484" indent="0" algn="ctr">
              <a:buNone/>
              <a:defRPr>
                <a:solidFill>
                  <a:schemeClr val="tx1">
                    <a:tint val="75000"/>
                  </a:schemeClr>
                </a:solidFill>
              </a:defRPr>
            </a:lvl8pPr>
            <a:lvl9pPr marL="3656553" indent="0" algn="ctr">
              <a:buNone/>
              <a:defRPr>
                <a:solidFill>
                  <a:schemeClr val="tx1">
                    <a:tint val="75000"/>
                  </a:schemeClr>
                </a:solidFill>
              </a:defRPr>
            </a:lvl9pPr>
          </a:lstStyle>
          <a:p>
            <a:r>
              <a:rPr lang="et-EE" dirty="0"/>
              <a:t>Vasta küsimustele ja tee kokkuvõte.</a:t>
            </a:r>
          </a:p>
        </p:txBody>
      </p:sp>
      <p:sp>
        <p:nvSpPr>
          <p:cNvPr id="12" name="Text Placeholder 16"/>
          <p:cNvSpPr>
            <a:spLocks noGrp="1"/>
          </p:cNvSpPr>
          <p:nvPr>
            <p:ph type="body" sz="quarter" idx="15" hasCustomPrompt="1"/>
          </p:nvPr>
        </p:nvSpPr>
        <p:spPr>
          <a:xfrm>
            <a:off x="1083527" y="4119257"/>
            <a:ext cx="5255690" cy="216827"/>
          </a:xfrm>
        </p:spPr>
        <p:txBody>
          <a:bodyPr wrap="none">
            <a:noAutofit/>
          </a:bodyPr>
          <a:lstStyle>
            <a:lvl1pPr>
              <a:buNone/>
              <a:defRPr sz="1354" baseline="0">
                <a:solidFill>
                  <a:schemeClr val="tx1">
                    <a:lumMod val="85000"/>
                    <a:lumOff val="15000"/>
                  </a:schemeClr>
                </a:solidFill>
              </a:defRPr>
            </a:lvl1pPr>
            <a:lvl2pPr>
              <a:buNone/>
              <a:defRPr/>
            </a:lvl2pPr>
            <a:lvl3pPr>
              <a:buNone/>
              <a:defRPr/>
            </a:lvl3pPr>
            <a:lvl4pPr>
              <a:buNone/>
              <a:defRPr/>
            </a:lvl4pPr>
            <a:lvl5pPr>
              <a:buNone/>
              <a:defRPr/>
            </a:lvl5pPr>
          </a:lstStyle>
          <a:p>
            <a:pPr lvl="0"/>
            <a:r>
              <a:rPr lang="et-EE" dirty="0"/>
              <a:t>Ametinimetus/Struktuuriüksuse nimetus</a:t>
            </a:r>
            <a:endParaRPr lang="en-US" dirty="0"/>
          </a:p>
        </p:txBody>
      </p:sp>
      <p:sp>
        <p:nvSpPr>
          <p:cNvPr id="13" name="Text Placeholder 16"/>
          <p:cNvSpPr>
            <a:spLocks noGrp="1"/>
          </p:cNvSpPr>
          <p:nvPr>
            <p:ph type="body" sz="quarter" idx="13" hasCustomPrompt="1"/>
          </p:nvPr>
        </p:nvSpPr>
        <p:spPr>
          <a:xfrm>
            <a:off x="1083527" y="3764485"/>
            <a:ext cx="5255690" cy="325054"/>
          </a:xfrm>
        </p:spPr>
        <p:txBody>
          <a:bodyPr wrap="none">
            <a:noAutofit/>
          </a:bodyPr>
          <a:lstStyle>
            <a:lvl1pPr>
              <a:buNone/>
              <a:defRPr sz="1806" baseline="0">
                <a:solidFill>
                  <a:schemeClr val="tx1">
                    <a:lumMod val="85000"/>
                    <a:lumOff val="15000"/>
                  </a:schemeClr>
                </a:solidFill>
              </a:defRPr>
            </a:lvl1pPr>
            <a:lvl2pPr>
              <a:buNone/>
              <a:defRPr/>
            </a:lvl2pPr>
            <a:lvl3pPr>
              <a:buNone/>
              <a:defRPr/>
            </a:lvl3pPr>
            <a:lvl4pPr>
              <a:buNone/>
              <a:defRPr/>
            </a:lvl4pPr>
            <a:lvl5pPr>
              <a:buNone/>
              <a:defRPr/>
            </a:lvl5pPr>
          </a:lstStyle>
          <a:p>
            <a:pPr lvl="0"/>
            <a:r>
              <a:rPr lang="et-EE" dirty="0"/>
              <a:t>Ettekandja Eesnimi Perekonnanimi</a:t>
            </a:r>
            <a:endParaRPr lang="en-US" dirty="0"/>
          </a:p>
        </p:txBody>
      </p:sp>
      <p:sp>
        <p:nvSpPr>
          <p:cNvPr id="14" name="Text Placeholder 18"/>
          <p:cNvSpPr>
            <a:spLocks noGrp="1"/>
          </p:cNvSpPr>
          <p:nvPr>
            <p:ph type="body" sz="quarter" idx="16" hasCustomPrompt="1"/>
          </p:nvPr>
        </p:nvSpPr>
        <p:spPr>
          <a:xfrm>
            <a:off x="1080373" y="4356389"/>
            <a:ext cx="5261999" cy="393284"/>
          </a:xfrm>
        </p:spPr>
        <p:txBody>
          <a:bodyPr wrap="none">
            <a:noAutofit/>
          </a:bodyPr>
          <a:lstStyle>
            <a:lvl1pPr>
              <a:buNone/>
              <a:defRPr sz="1354" baseline="0">
                <a:solidFill>
                  <a:schemeClr val="tx1">
                    <a:lumMod val="85000"/>
                    <a:lumOff val="15000"/>
                  </a:schemeClr>
                </a:solidFill>
              </a:defRPr>
            </a:lvl1pPr>
          </a:lstStyle>
          <a:p>
            <a:pPr lvl="0"/>
            <a:r>
              <a:rPr lang="et-EE" dirty="0"/>
              <a:t>Kontaktandmed (e-post, sotsmeedia, telefon jne)</a:t>
            </a:r>
          </a:p>
        </p:txBody>
      </p:sp>
      <p:pic>
        <p:nvPicPr>
          <p:cNvPr id="15" name="Picture 14">
            <a:extLst>
              <a:ext uri="{FF2B5EF4-FFF2-40B4-BE49-F238E27FC236}">
                <a16:creationId xmlns:a16="http://schemas.microsoft.com/office/drawing/2014/main" id="{BC7EC903-7538-4B8F-88AE-F2D484D3B318}"/>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6159591" y="2326747"/>
            <a:ext cx="3000712" cy="2479704"/>
          </a:xfrm>
          <a:prstGeom prst="rect">
            <a:avLst/>
          </a:prstGeom>
        </p:spPr>
      </p:pic>
      <p:pic>
        <p:nvPicPr>
          <p:cNvPr id="17" name="Picture 16">
            <a:extLst>
              <a:ext uri="{FF2B5EF4-FFF2-40B4-BE49-F238E27FC236}">
                <a16:creationId xmlns:a16="http://schemas.microsoft.com/office/drawing/2014/main" id="{858BD782-7D07-49EC-9FC3-D8A71C9E9799}"/>
              </a:ext>
            </a:extLst>
          </p:cNvPr>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376405" y="227423"/>
            <a:ext cx="2624306" cy="1050194"/>
          </a:xfrm>
          <a:prstGeom prst="rect">
            <a:avLst/>
          </a:prstGeom>
        </p:spPr>
      </p:pic>
      <p:sp>
        <p:nvSpPr>
          <p:cNvPr id="2" name="Date Placeholder 1">
            <a:extLst>
              <a:ext uri="{FF2B5EF4-FFF2-40B4-BE49-F238E27FC236}">
                <a16:creationId xmlns:a16="http://schemas.microsoft.com/office/drawing/2014/main" id="{60FD8129-C0EA-BFB9-A484-972A68DEA4FD}"/>
              </a:ext>
            </a:extLst>
          </p:cNvPr>
          <p:cNvSpPr>
            <a:spLocks noGrp="1"/>
          </p:cNvSpPr>
          <p:nvPr>
            <p:ph type="dt" sz="half" idx="17"/>
          </p:nvPr>
        </p:nvSpPr>
        <p:spPr/>
        <p:txBody>
          <a:bodyPr/>
          <a:lstStyle/>
          <a:p>
            <a:endParaRPr lang="et-EE" dirty="0"/>
          </a:p>
        </p:txBody>
      </p:sp>
      <p:sp>
        <p:nvSpPr>
          <p:cNvPr id="3" name="Slide Number Placeholder 2">
            <a:extLst>
              <a:ext uri="{FF2B5EF4-FFF2-40B4-BE49-F238E27FC236}">
                <a16:creationId xmlns:a16="http://schemas.microsoft.com/office/drawing/2014/main" id="{32A4DB5E-8C9F-9768-43A8-4DFD04B47CC2}"/>
              </a:ext>
            </a:extLst>
          </p:cNvPr>
          <p:cNvSpPr>
            <a:spLocks noGrp="1"/>
          </p:cNvSpPr>
          <p:nvPr>
            <p:ph type="sldNum" sz="quarter" idx="18"/>
          </p:nvPr>
        </p:nvSpPr>
        <p:spPr/>
        <p:txBody>
          <a:bodyPr/>
          <a:lstStyle/>
          <a:p>
            <a:pPr algn="l"/>
            <a:fld id="{225A551D-654A-4A19-8D78-C05E5488DAD8}" type="slidenum">
              <a:rPr lang="et-EE" smtClean="0"/>
              <a:pPr algn="l"/>
              <a:t>‹#›</a:t>
            </a:fld>
            <a:r>
              <a:rPr lang="et-EE"/>
              <a:t>/a</a:t>
            </a:r>
            <a:endParaRPr lang="et-EE" dirty="0"/>
          </a:p>
        </p:txBody>
      </p:sp>
    </p:spTree>
    <p:extLst>
      <p:ext uri="{BB962C8B-B14F-4D97-AF65-F5344CB8AC3E}">
        <p14:creationId xmlns:p14="http://schemas.microsoft.com/office/powerpoint/2010/main" val="269114169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31E03-2B60-4BA2-8329-2ECE5DAB1E4B}"/>
              </a:ext>
            </a:extLst>
          </p:cNvPr>
          <p:cNvSpPr>
            <a:spLocks noGrp="1"/>
          </p:cNvSpPr>
          <p:nvPr>
            <p:ph type="ctrTitle"/>
          </p:nvPr>
        </p:nvSpPr>
        <p:spPr>
          <a:xfrm>
            <a:off x="1143000" y="841773"/>
            <a:ext cx="6858000" cy="1790700"/>
          </a:xfrm>
        </p:spPr>
        <p:txBody>
          <a:bodyPr anchor="b"/>
          <a:lstStyle>
            <a:lvl1pPr algn="ctr">
              <a:defRPr sz="4498"/>
            </a:lvl1pPr>
          </a:lstStyle>
          <a:p>
            <a:r>
              <a:rPr lang="en-US" dirty="0"/>
              <a:t>Click to edit Master title style</a:t>
            </a:r>
            <a:endParaRPr lang="et-EE" dirty="0"/>
          </a:p>
        </p:txBody>
      </p:sp>
      <p:sp>
        <p:nvSpPr>
          <p:cNvPr id="3" name="Subtitle 2">
            <a:extLst>
              <a:ext uri="{FF2B5EF4-FFF2-40B4-BE49-F238E27FC236}">
                <a16:creationId xmlns:a16="http://schemas.microsoft.com/office/drawing/2014/main" id="{CC49F7A4-D8F9-4227-BACF-3779EAC64E9E}"/>
              </a:ext>
            </a:extLst>
          </p:cNvPr>
          <p:cNvSpPr>
            <a:spLocks noGrp="1"/>
          </p:cNvSpPr>
          <p:nvPr>
            <p:ph type="subTitle" idx="1"/>
          </p:nvPr>
        </p:nvSpPr>
        <p:spPr>
          <a:xfrm>
            <a:off x="1143000" y="2701528"/>
            <a:ext cx="6858000" cy="1241822"/>
          </a:xfrm>
        </p:spPr>
        <p:txBody>
          <a:bodyPr/>
          <a:lstStyle>
            <a:lvl1pPr marL="0" indent="0" algn="ctr">
              <a:buNone/>
              <a:defRPr sz="1799"/>
            </a:lvl1pPr>
            <a:lvl2pPr marL="342724" indent="0" algn="ctr">
              <a:buNone/>
              <a:defRPr sz="1500"/>
            </a:lvl2pPr>
            <a:lvl3pPr marL="685449" indent="0" algn="ctr">
              <a:buNone/>
              <a:defRPr sz="1349"/>
            </a:lvl3pPr>
            <a:lvl4pPr marL="1028173" indent="0" algn="ctr">
              <a:buNone/>
              <a:defRPr sz="1199"/>
            </a:lvl4pPr>
            <a:lvl5pPr marL="1370898" indent="0" algn="ctr">
              <a:buNone/>
              <a:defRPr sz="1199"/>
            </a:lvl5pPr>
            <a:lvl6pPr marL="1713623" indent="0" algn="ctr">
              <a:buNone/>
              <a:defRPr sz="1199"/>
            </a:lvl6pPr>
            <a:lvl7pPr marL="2056347" indent="0" algn="ctr">
              <a:buNone/>
              <a:defRPr sz="1199"/>
            </a:lvl7pPr>
            <a:lvl8pPr marL="2399072" indent="0" algn="ctr">
              <a:buNone/>
              <a:defRPr sz="1199"/>
            </a:lvl8pPr>
            <a:lvl9pPr marL="2741796" indent="0" algn="ctr">
              <a:buNone/>
              <a:defRPr sz="1199"/>
            </a:lvl9pPr>
          </a:lstStyle>
          <a:p>
            <a:r>
              <a:rPr lang="en-US"/>
              <a:t>Click to edit Master subtitle style</a:t>
            </a:r>
            <a:endParaRPr lang="et-EE"/>
          </a:p>
        </p:txBody>
      </p:sp>
      <p:sp>
        <p:nvSpPr>
          <p:cNvPr id="4" name="Date Placeholder 3">
            <a:extLst>
              <a:ext uri="{FF2B5EF4-FFF2-40B4-BE49-F238E27FC236}">
                <a16:creationId xmlns:a16="http://schemas.microsoft.com/office/drawing/2014/main" id="{5ADBAEDC-CC39-4D2C-ACC9-4B0D940195D2}"/>
              </a:ext>
            </a:extLst>
          </p:cNvPr>
          <p:cNvSpPr>
            <a:spLocks noGrp="1"/>
          </p:cNvSpPr>
          <p:nvPr>
            <p:ph type="dt" sz="half" idx="10"/>
          </p:nvPr>
        </p:nvSpPr>
        <p:spPr/>
        <p:txBody>
          <a:bodyPr/>
          <a:lstStyle/>
          <a:p>
            <a:endParaRPr lang="et-EE"/>
          </a:p>
        </p:txBody>
      </p:sp>
      <p:sp>
        <p:nvSpPr>
          <p:cNvPr id="7" name="Slide Number Placeholder 6">
            <a:extLst>
              <a:ext uri="{FF2B5EF4-FFF2-40B4-BE49-F238E27FC236}">
                <a16:creationId xmlns:a16="http://schemas.microsoft.com/office/drawing/2014/main" id="{69C3D5FF-5A25-3600-852E-A034A8488908}"/>
              </a:ext>
            </a:extLst>
          </p:cNvPr>
          <p:cNvSpPr>
            <a:spLocks noGrp="1"/>
          </p:cNvSpPr>
          <p:nvPr>
            <p:ph type="sldNum" sz="quarter" idx="11"/>
          </p:nvPr>
        </p:nvSpPr>
        <p:spPr/>
        <p:txBody>
          <a:bodyPr/>
          <a:lstStyle/>
          <a:p>
            <a:pPr algn="l"/>
            <a:fld id="{225A551D-654A-4A19-8D78-C05E5488DAD8}" type="slidenum">
              <a:rPr lang="et-EE" smtClean="0"/>
              <a:pPr algn="l"/>
              <a:t>‹#›</a:t>
            </a:fld>
            <a:r>
              <a:rPr lang="et-EE"/>
              <a:t>/a</a:t>
            </a:r>
            <a:endParaRPr lang="et-EE" dirty="0"/>
          </a:p>
        </p:txBody>
      </p:sp>
    </p:spTree>
    <p:extLst>
      <p:ext uri="{BB962C8B-B14F-4D97-AF65-F5344CB8AC3E}">
        <p14:creationId xmlns:p14="http://schemas.microsoft.com/office/powerpoint/2010/main" val="12139591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1_Title Slide">
    <p:bg>
      <p:bgPr>
        <a:blipFill dpi="0" rotWithShape="1">
          <a:blip r:embed="rId2">
            <a:lum/>
          </a:blip>
          <a:srcRect/>
          <a:stretch>
            <a:fillRect t="-25000" b="-25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31E03-2B60-4BA2-8329-2ECE5DAB1E4B}"/>
              </a:ext>
            </a:extLst>
          </p:cNvPr>
          <p:cNvSpPr>
            <a:spLocks noGrp="1"/>
          </p:cNvSpPr>
          <p:nvPr>
            <p:ph type="ctrTitle"/>
          </p:nvPr>
        </p:nvSpPr>
        <p:spPr>
          <a:xfrm>
            <a:off x="1143000" y="841773"/>
            <a:ext cx="6858000" cy="1790700"/>
          </a:xfrm>
        </p:spPr>
        <p:txBody>
          <a:bodyPr anchor="b"/>
          <a:lstStyle>
            <a:lvl1pPr algn="ctr">
              <a:defRPr sz="4498">
                <a:solidFill>
                  <a:schemeClr val="bg1"/>
                </a:solidFill>
              </a:defRPr>
            </a:lvl1pPr>
          </a:lstStyle>
          <a:p>
            <a:r>
              <a:rPr lang="en-US" dirty="0"/>
              <a:t>Click to edit Master title style</a:t>
            </a:r>
            <a:endParaRPr lang="et-EE" dirty="0"/>
          </a:p>
        </p:txBody>
      </p:sp>
      <p:sp>
        <p:nvSpPr>
          <p:cNvPr id="3" name="Subtitle 2">
            <a:extLst>
              <a:ext uri="{FF2B5EF4-FFF2-40B4-BE49-F238E27FC236}">
                <a16:creationId xmlns:a16="http://schemas.microsoft.com/office/drawing/2014/main" id="{CC49F7A4-D8F9-4227-BACF-3779EAC64E9E}"/>
              </a:ext>
            </a:extLst>
          </p:cNvPr>
          <p:cNvSpPr>
            <a:spLocks noGrp="1"/>
          </p:cNvSpPr>
          <p:nvPr>
            <p:ph type="subTitle" idx="1"/>
          </p:nvPr>
        </p:nvSpPr>
        <p:spPr>
          <a:xfrm>
            <a:off x="1143000" y="2701528"/>
            <a:ext cx="6858000" cy="1241822"/>
          </a:xfrm>
        </p:spPr>
        <p:txBody>
          <a:bodyPr/>
          <a:lstStyle>
            <a:lvl1pPr marL="0" indent="0" algn="ctr">
              <a:buNone/>
              <a:defRPr sz="1799">
                <a:solidFill>
                  <a:schemeClr val="bg1"/>
                </a:solidFill>
              </a:defRPr>
            </a:lvl1pPr>
            <a:lvl2pPr marL="342724" indent="0" algn="ctr">
              <a:buNone/>
              <a:defRPr sz="1500"/>
            </a:lvl2pPr>
            <a:lvl3pPr marL="685449" indent="0" algn="ctr">
              <a:buNone/>
              <a:defRPr sz="1349"/>
            </a:lvl3pPr>
            <a:lvl4pPr marL="1028173" indent="0" algn="ctr">
              <a:buNone/>
              <a:defRPr sz="1199"/>
            </a:lvl4pPr>
            <a:lvl5pPr marL="1370898" indent="0" algn="ctr">
              <a:buNone/>
              <a:defRPr sz="1199"/>
            </a:lvl5pPr>
            <a:lvl6pPr marL="1713623" indent="0" algn="ctr">
              <a:buNone/>
              <a:defRPr sz="1199"/>
            </a:lvl6pPr>
            <a:lvl7pPr marL="2056347" indent="0" algn="ctr">
              <a:buNone/>
              <a:defRPr sz="1199"/>
            </a:lvl7pPr>
            <a:lvl8pPr marL="2399072" indent="0" algn="ctr">
              <a:buNone/>
              <a:defRPr sz="1199"/>
            </a:lvl8pPr>
            <a:lvl9pPr marL="2741796" indent="0" algn="ctr">
              <a:buNone/>
              <a:defRPr sz="1199"/>
            </a:lvl9pPr>
          </a:lstStyle>
          <a:p>
            <a:r>
              <a:rPr lang="en-US" dirty="0"/>
              <a:t>Click to edit Master subtitle style</a:t>
            </a:r>
            <a:endParaRPr lang="et-EE" dirty="0"/>
          </a:p>
        </p:txBody>
      </p:sp>
      <p:sp>
        <p:nvSpPr>
          <p:cNvPr id="4" name="Date Placeholder 3">
            <a:extLst>
              <a:ext uri="{FF2B5EF4-FFF2-40B4-BE49-F238E27FC236}">
                <a16:creationId xmlns:a16="http://schemas.microsoft.com/office/drawing/2014/main" id="{5ADBAEDC-CC39-4D2C-ACC9-4B0D940195D2}"/>
              </a:ext>
            </a:extLst>
          </p:cNvPr>
          <p:cNvSpPr>
            <a:spLocks noGrp="1"/>
          </p:cNvSpPr>
          <p:nvPr>
            <p:ph type="dt" sz="half" idx="10"/>
          </p:nvPr>
        </p:nvSpPr>
        <p:spPr/>
        <p:txBody>
          <a:bodyPr/>
          <a:lstStyle/>
          <a:p>
            <a:endParaRPr lang="et-EE"/>
          </a:p>
        </p:txBody>
      </p:sp>
      <p:sp>
        <p:nvSpPr>
          <p:cNvPr id="7" name="Slide Number Placeholder 6">
            <a:extLst>
              <a:ext uri="{FF2B5EF4-FFF2-40B4-BE49-F238E27FC236}">
                <a16:creationId xmlns:a16="http://schemas.microsoft.com/office/drawing/2014/main" id="{69C3D5FF-5A25-3600-852E-A034A8488908}"/>
              </a:ext>
            </a:extLst>
          </p:cNvPr>
          <p:cNvSpPr>
            <a:spLocks noGrp="1"/>
          </p:cNvSpPr>
          <p:nvPr>
            <p:ph type="sldNum" sz="quarter" idx="11"/>
          </p:nvPr>
        </p:nvSpPr>
        <p:spPr/>
        <p:txBody>
          <a:bodyPr/>
          <a:lstStyle/>
          <a:p>
            <a:pPr algn="l"/>
            <a:fld id="{225A551D-654A-4A19-8D78-C05E5488DAD8}" type="slidenum">
              <a:rPr lang="et-EE" smtClean="0"/>
              <a:pPr algn="l"/>
              <a:t>‹#›</a:t>
            </a:fld>
            <a:r>
              <a:rPr lang="et-EE"/>
              <a:t>/a</a:t>
            </a:r>
            <a:endParaRPr lang="et-EE" dirty="0"/>
          </a:p>
        </p:txBody>
      </p:sp>
    </p:spTree>
    <p:extLst>
      <p:ext uri="{BB962C8B-B14F-4D97-AF65-F5344CB8AC3E}">
        <p14:creationId xmlns:p14="http://schemas.microsoft.com/office/powerpoint/2010/main" val="244833774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cSld name="1_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6E40D553-BD02-40F4-953A-4BFB2D1B95C9}" type="datetimeFigureOut">
              <a:rPr lang="et-EE"/>
              <a:pPr>
                <a:defRPr/>
              </a:pPr>
              <a:t>18.09.2026</a:t>
            </a:fld>
            <a:endParaRPr lang="et-EE"/>
          </a:p>
        </p:txBody>
      </p:sp>
      <p:sp>
        <p:nvSpPr>
          <p:cNvPr id="3" name="Footer Placeholder 4"/>
          <p:cNvSpPr>
            <a:spLocks noGrp="1"/>
          </p:cNvSpPr>
          <p:nvPr>
            <p:ph type="ftr" sz="quarter" idx="11"/>
          </p:nvPr>
        </p:nvSpPr>
        <p:spPr/>
        <p:txBody>
          <a:bodyPr/>
          <a:lstStyle>
            <a:lvl1pPr>
              <a:defRPr/>
            </a:lvl1pPr>
          </a:lstStyle>
          <a:p>
            <a:pPr>
              <a:defRPr/>
            </a:pPr>
            <a:endParaRPr lang="et-EE"/>
          </a:p>
        </p:txBody>
      </p:sp>
      <p:sp>
        <p:nvSpPr>
          <p:cNvPr id="4" name="Slide Number Placeholder 5"/>
          <p:cNvSpPr>
            <a:spLocks noGrp="1"/>
          </p:cNvSpPr>
          <p:nvPr>
            <p:ph type="sldNum" sz="quarter" idx="12"/>
          </p:nvPr>
        </p:nvSpPr>
        <p:spPr/>
        <p:txBody>
          <a:bodyPr/>
          <a:lstStyle>
            <a:lvl1pPr>
              <a:defRPr/>
            </a:lvl1pPr>
          </a:lstStyle>
          <a:p>
            <a:pPr>
              <a:defRPr/>
            </a:pPr>
            <a:fld id="{BDF82356-DD30-4CE6-A751-41E6BF73F2F9}" type="slidenum">
              <a:rPr lang="et-EE" altLang="et-EE"/>
              <a:pPr>
                <a:defRPr/>
              </a:pPr>
              <a:t>‹#›</a:t>
            </a:fld>
            <a:endParaRPr lang="et-EE" altLang="et-EE"/>
          </a:p>
        </p:txBody>
      </p:sp>
    </p:spTree>
    <p:extLst>
      <p:ext uri="{BB962C8B-B14F-4D97-AF65-F5344CB8AC3E}">
        <p14:creationId xmlns:p14="http://schemas.microsoft.com/office/powerpoint/2010/main" val="412893181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C9B920-AEF4-0F7A-67A9-59E7410A75F2}"/>
              </a:ext>
            </a:extLst>
          </p:cNvPr>
          <p:cNvSpPr>
            <a:spLocks noGrp="1"/>
          </p:cNvSpPr>
          <p:nvPr>
            <p:ph type="title"/>
          </p:nvPr>
        </p:nvSpPr>
        <p:spPr/>
        <p:txBody>
          <a:bodyPr/>
          <a:lstStyle/>
          <a:p>
            <a:r>
              <a:rPr lang="en-US"/>
              <a:t>Click to edit Master title style</a:t>
            </a:r>
            <a:endParaRPr lang="et-EE"/>
          </a:p>
        </p:txBody>
      </p:sp>
      <p:sp>
        <p:nvSpPr>
          <p:cNvPr id="3" name="Content Placeholder 2">
            <a:extLst>
              <a:ext uri="{FF2B5EF4-FFF2-40B4-BE49-F238E27FC236}">
                <a16:creationId xmlns:a16="http://schemas.microsoft.com/office/drawing/2014/main" id="{503749B8-6249-35E5-604A-AF95204E3D9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
        <p:nvSpPr>
          <p:cNvPr id="4" name="Date Placeholder 3">
            <a:extLst>
              <a:ext uri="{FF2B5EF4-FFF2-40B4-BE49-F238E27FC236}">
                <a16:creationId xmlns:a16="http://schemas.microsoft.com/office/drawing/2014/main" id="{5A2889BC-48AF-7EBD-EF19-0EF829970562}"/>
              </a:ext>
            </a:extLst>
          </p:cNvPr>
          <p:cNvSpPr>
            <a:spLocks noGrp="1"/>
          </p:cNvSpPr>
          <p:nvPr>
            <p:ph type="dt" sz="half" idx="10"/>
          </p:nvPr>
        </p:nvSpPr>
        <p:spPr/>
        <p:txBody>
          <a:bodyPr/>
          <a:lstStyle/>
          <a:p>
            <a:fld id="{7411A184-FF67-4731-A724-4D83FC5AF20C}" type="datetimeFigureOut">
              <a:rPr lang="et-EE" smtClean="0"/>
              <a:t>18.09.2026</a:t>
            </a:fld>
            <a:endParaRPr lang="et-EE"/>
          </a:p>
        </p:txBody>
      </p:sp>
      <p:sp>
        <p:nvSpPr>
          <p:cNvPr id="5" name="Footer Placeholder 4">
            <a:extLst>
              <a:ext uri="{FF2B5EF4-FFF2-40B4-BE49-F238E27FC236}">
                <a16:creationId xmlns:a16="http://schemas.microsoft.com/office/drawing/2014/main" id="{99D5D651-6E7B-0BFD-D7B4-75A59D7C8062}"/>
              </a:ext>
            </a:extLst>
          </p:cNvPr>
          <p:cNvSpPr>
            <a:spLocks noGrp="1"/>
          </p:cNvSpPr>
          <p:nvPr>
            <p:ph type="ftr" sz="quarter" idx="11"/>
          </p:nvPr>
        </p:nvSpPr>
        <p:spPr/>
        <p:txBody>
          <a:bodyPr/>
          <a:lstStyle/>
          <a:p>
            <a:endParaRPr lang="et-EE"/>
          </a:p>
        </p:txBody>
      </p:sp>
      <p:sp>
        <p:nvSpPr>
          <p:cNvPr id="6" name="Slide Number Placeholder 5">
            <a:extLst>
              <a:ext uri="{FF2B5EF4-FFF2-40B4-BE49-F238E27FC236}">
                <a16:creationId xmlns:a16="http://schemas.microsoft.com/office/drawing/2014/main" id="{DB8918B8-2EAF-32F8-4B32-65F0994BD77A}"/>
              </a:ext>
            </a:extLst>
          </p:cNvPr>
          <p:cNvSpPr>
            <a:spLocks noGrp="1"/>
          </p:cNvSpPr>
          <p:nvPr>
            <p:ph type="sldNum" sz="quarter" idx="12"/>
          </p:nvPr>
        </p:nvSpPr>
        <p:spPr/>
        <p:txBody>
          <a:bodyPr/>
          <a:lstStyle/>
          <a:p>
            <a:fld id="{07FAB292-75A0-4693-AA4C-6D5A9EC2BAC0}" type="slidenum">
              <a:rPr lang="et-EE" smtClean="0"/>
              <a:t>‹#›</a:t>
            </a:fld>
            <a:endParaRPr lang="et-EE"/>
          </a:p>
        </p:txBody>
      </p:sp>
    </p:spTree>
    <p:extLst>
      <p:ext uri="{BB962C8B-B14F-4D97-AF65-F5344CB8AC3E}">
        <p14:creationId xmlns:p14="http://schemas.microsoft.com/office/powerpoint/2010/main" val="20259950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121496" tIns="60748" rIns="121496" bIns="60748" rtlCol="0" anchor="ctr">
            <a:normAutofit/>
          </a:bodyPr>
          <a:lstStyle/>
          <a:p>
            <a:r>
              <a:rPr lang="en-US" dirty="0"/>
              <a:t>Click to edit Master title style</a:t>
            </a:r>
            <a:endParaRPr lang="et-EE" dirty="0"/>
          </a:p>
        </p:txBody>
      </p:sp>
      <p:sp>
        <p:nvSpPr>
          <p:cNvPr id="3" name="Text Placeholder 2"/>
          <p:cNvSpPr>
            <a:spLocks noGrp="1"/>
          </p:cNvSpPr>
          <p:nvPr>
            <p:ph type="body" idx="1"/>
          </p:nvPr>
        </p:nvSpPr>
        <p:spPr>
          <a:xfrm>
            <a:off x="457200" y="1200152"/>
            <a:ext cx="8229600" cy="3323042"/>
          </a:xfrm>
          <a:prstGeom prst="rect">
            <a:avLst/>
          </a:prstGeom>
        </p:spPr>
        <p:txBody>
          <a:bodyPr vert="horz" lIns="121496" tIns="60748" rIns="121496" bIns="6074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t-EE" dirty="0"/>
          </a:p>
        </p:txBody>
      </p:sp>
      <p:sp>
        <p:nvSpPr>
          <p:cNvPr id="4" name="Date Placeholder 3"/>
          <p:cNvSpPr>
            <a:spLocks noGrp="1"/>
          </p:cNvSpPr>
          <p:nvPr>
            <p:ph type="dt" sz="half" idx="2"/>
          </p:nvPr>
        </p:nvSpPr>
        <p:spPr>
          <a:xfrm rot="-5400000">
            <a:off x="-851143" y="3849933"/>
            <a:ext cx="2134561" cy="273721"/>
          </a:xfrm>
          <a:prstGeom prst="rect">
            <a:avLst/>
          </a:prstGeom>
        </p:spPr>
        <p:txBody>
          <a:bodyPr vert="horz" wrap="none" lIns="121496" tIns="60748" rIns="121496" bIns="60748" rtlCol="0" anchor="ctr"/>
          <a:lstStyle>
            <a:lvl1pPr algn="l">
              <a:defRPr sz="1204">
                <a:solidFill>
                  <a:schemeClr val="tx1">
                    <a:tint val="75000"/>
                  </a:schemeClr>
                </a:solidFill>
                <a:latin typeface="Arial Narrow" pitchFamily="34" charset="0"/>
              </a:defRPr>
            </a:lvl1pPr>
          </a:lstStyle>
          <a:p>
            <a:endParaRPr lang="et-EE" dirty="0"/>
          </a:p>
        </p:txBody>
      </p:sp>
      <p:sp>
        <p:nvSpPr>
          <p:cNvPr id="6" name="Slide Number Placeholder 5"/>
          <p:cNvSpPr>
            <a:spLocks noGrp="1"/>
          </p:cNvSpPr>
          <p:nvPr>
            <p:ph type="sldNum" sz="quarter" idx="4"/>
          </p:nvPr>
        </p:nvSpPr>
        <p:spPr>
          <a:xfrm>
            <a:off x="8418948" y="4740021"/>
            <a:ext cx="487641" cy="273844"/>
          </a:xfrm>
          <a:prstGeom prst="rect">
            <a:avLst/>
          </a:prstGeom>
        </p:spPr>
        <p:txBody>
          <a:bodyPr vert="horz" lIns="121496" tIns="60748" rIns="121496" bIns="60748" rtlCol="0" anchor="ctr"/>
          <a:lstStyle>
            <a:lvl1pPr algn="r">
              <a:defRPr sz="1204">
                <a:solidFill>
                  <a:schemeClr val="tx1">
                    <a:tint val="75000"/>
                  </a:schemeClr>
                </a:solidFill>
              </a:defRPr>
            </a:lvl1pPr>
          </a:lstStyle>
          <a:p>
            <a:pPr algn="l"/>
            <a:fld id="{225A551D-654A-4A19-8D78-C05E5488DAD8}" type="slidenum">
              <a:rPr lang="et-EE" smtClean="0"/>
              <a:pPr algn="l"/>
              <a:t>‹#›</a:t>
            </a:fld>
            <a:r>
              <a:rPr lang="et-EE" dirty="0"/>
              <a:t>/a</a:t>
            </a:r>
          </a:p>
        </p:txBody>
      </p:sp>
    </p:spTree>
    <p:extLst>
      <p:ext uri="{BB962C8B-B14F-4D97-AF65-F5344CB8AC3E}">
        <p14:creationId xmlns:p14="http://schemas.microsoft.com/office/powerpoint/2010/main" val="673259855"/>
      </p:ext>
    </p:extLst>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 id="2147483663" r:id="rId12"/>
    <p:sldLayoutId id="2147483664" r:id="rId13"/>
    <p:sldLayoutId id="2147483665" r:id="rId14"/>
    <p:sldLayoutId id="2147483666" r:id="rId15"/>
    <p:sldLayoutId id="2147483667" r:id="rId16"/>
    <p:sldLayoutId id="2147483668" r:id="rId17"/>
    <p:sldLayoutId id="2147483669" r:id="rId18"/>
    <p:sldLayoutId id="2147483670" r:id="rId19"/>
    <p:sldLayoutId id="2147483671" r:id="rId20"/>
    <p:sldLayoutId id="2147483672" r:id="rId21"/>
    <p:sldLayoutId id="2147483673" r:id="rId22"/>
    <p:sldLayoutId id="2147483674" r:id="rId23"/>
    <p:sldLayoutId id="2147483675" r:id="rId24"/>
    <p:sldLayoutId id="2147483676" r:id="rId25"/>
    <p:sldLayoutId id="2147483677" r:id="rId26"/>
  </p:sldLayoutIdLst>
  <p:hf hdr="0" ftr="0" dt="0"/>
  <p:txStyles>
    <p:titleStyle>
      <a:lvl1pPr algn="l" defTabSz="914138" rtl="0" eaLnBrk="1" latinLnBrk="0" hangingPunct="1">
        <a:spcBef>
          <a:spcPct val="0"/>
        </a:spcBef>
        <a:buNone/>
        <a:defRPr sz="4364" kern="1200">
          <a:solidFill>
            <a:srgbClr val="002465"/>
          </a:solidFill>
          <a:latin typeface="Arial Narrow" pitchFamily="34" charset="0"/>
          <a:ea typeface="+mj-ea"/>
          <a:cs typeface="+mj-cs"/>
        </a:defRPr>
      </a:lvl1pPr>
    </p:titleStyle>
    <p:bodyStyle>
      <a:lvl1pPr marL="342802" indent="-342802" algn="l" defTabSz="914138" rtl="0" eaLnBrk="1" latinLnBrk="0" hangingPunct="1">
        <a:spcBef>
          <a:spcPct val="20000"/>
        </a:spcBef>
        <a:buClr>
          <a:srgbClr val="002060"/>
        </a:buClr>
        <a:buFont typeface="Arial" panose="020B0604020202020204" pitchFamily="34" charset="0"/>
        <a:buChar char="•"/>
        <a:defRPr sz="3235" kern="1200">
          <a:solidFill>
            <a:schemeClr val="tx1"/>
          </a:solidFill>
          <a:latin typeface="Arial Narrow" pitchFamily="34" charset="0"/>
          <a:ea typeface="+mn-ea"/>
          <a:cs typeface="+mn-cs"/>
        </a:defRPr>
      </a:lvl1pPr>
      <a:lvl2pPr marL="742738" indent="-285668" algn="l" defTabSz="914138" rtl="0" eaLnBrk="1" latinLnBrk="0" hangingPunct="1">
        <a:spcBef>
          <a:spcPct val="20000"/>
        </a:spcBef>
        <a:buClr>
          <a:srgbClr val="002060"/>
        </a:buClr>
        <a:buFont typeface="Arial" panose="020B0604020202020204" pitchFamily="34" charset="0"/>
        <a:buChar char="•"/>
        <a:defRPr sz="2784" kern="1200">
          <a:solidFill>
            <a:schemeClr val="tx1"/>
          </a:solidFill>
          <a:latin typeface="Arial Narrow" pitchFamily="34" charset="0"/>
          <a:ea typeface="+mn-ea"/>
          <a:cs typeface="+mn-cs"/>
        </a:defRPr>
      </a:lvl2pPr>
      <a:lvl3pPr marL="1142673" indent="-228535" algn="l" defTabSz="914138" rtl="0" eaLnBrk="1" latinLnBrk="0" hangingPunct="1">
        <a:spcBef>
          <a:spcPct val="20000"/>
        </a:spcBef>
        <a:buClr>
          <a:srgbClr val="002060"/>
        </a:buClr>
        <a:buFont typeface="Arial" panose="020B0604020202020204" pitchFamily="34" charset="0"/>
        <a:buChar char="•"/>
        <a:defRPr sz="2408" kern="1200">
          <a:solidFill>
            <a:schemeClr val="tx1"/>
          </a:solidFill>
          <a:latin typeface="Arial Narrow" pitchFamily="34" charset="0"/>
          <a:ea typeface="+mn-ea"/>
          <a:cs typeface="+mn-cs"/>
        </a:defRPr>
      </a:lvl3pPr>
      <a:lvl4pPr marL="1599742" indent="-228535" algn="l" defTabSz="914138" rtl="0" eaLnBrk="1" latinLnBrk="0" hangingPunct="1">
        <a:spcBef>
          <a:spcPct val="20000"/>
        </a:spcBef>
        <a:buClr>
          <a:srgbClr val="002060"/>
        </a:buClr>
        <a:buFont typeface="Arial" panose="020B0604020202020204" pitchFamily="34" charset="0"/>
        <a:buChar char="•"/>
        <a:defRPr sz="2031" kern="1200">
          <a:solidFill>
            <a:schemeClr val="tx1"/>
          </a:solidFill>
          <a:latin typeface="Arial Narrow" pitchFamily="34" charset="0"/>
          <a:ea typeface="+mn-ea"/>
          <a:cs typeface="+mn-cs"/>
        </a:defRPr>
      </a:lvl4pPr>
      <a:lvl5pPr marL="2056811" indent="-228535" algn="l" defTabSz="914138" rtl="0" eaLnBrk="1" latinLnBrk="0" hangingPunct="1">
        <a:spcBef>
          <a:spcPct val="20000"/>
        </a:spcBef>
        <a:buClr>
          <a:srgbClr val="002060"/>
        </a:buClr>
        <a:buFont typeface="Arial" panose="020B0604020202020204" pitchFamily="34" charset="0"/>
        <a:buChar char="•"/>
        <a:defRPr sz="2031" kern="1200">
          <a:solidFill>
            <a:schemeClr val="tx1"/>
          </a:solidFill>
          <a:latin typeface="Arial Narrow" pitchFamily="34" charset="0"/>
          <a:ea typeface="+mn-ea"/>
          <a:cs typeface="+mn-cs"/>
        </a:defRPr>
      </a:lvl5pPr>
      <a:lvl6pPr marL="2513881" indent="-228535" algn="l" defTabSz="914138" rtl="0" eaLnBrk="1" latinLnBrk="0" hangingPunct="1">
        <a:spcBef>
          <a:spcPct val="20000"/>
        </a:spcBef>
        <a:buFont typeface="Arial" pitchFamily="34" charset="0"/>
        <a:buChar char="•"/>
        <a:defRPr sz="2031" kern="1200">
          <a:solidFill>
            <a:schemeClr val="tx1"/>
          </a:solidFill>
          <a:latin typeface="+mn-lt"/>
          <a:ea typeface="+mn-ea"/>
          <a:cs typeface="+mn-cs"/>
        </a:defRPr>
      </a:lvl6pPr>
      <a:lvl7pPr marL="2970950" indent="-228535" algn="l" defTabSz="914138" rtl="0" eaLnBrk="1" latinLnBrk="0" hangingPunct="1">
        <a:spcBef>
          <a:spcPct val="20000"/>
        </a:spcBef>
        <a:buFont typeface="Arial" pitchFamily="34" charset="0"/>
        <a:buChar char="•"/>
        <a:defRPr sz="2031" kern="1200">
          <a:solidFill>
            <a:schemeClr val="tx1"/>
          </a:solidFill>
          <a:latin typeface="+mn-lt"/>
          <a:ea typeface="+mn-ea"/>
          <a:cs typeface="+mn-cs"/>
        </a:defRPr>
      </a:lvl7pPr>
      <a:lvl8pPr marL="3428019" indent="-228535" algn="l" defTabSz="914138" rtl="0" eaLnBrk="1" latinLnBrk="0" hangingPunct="1">
        <a:spcBef>
          <a:spcPct val="20000"/>
        </a:spcBef>
        <a:buFont typeface="Arial" pitchFamily="34" charset="0"/>
        <a:buChar char="•"/>
        <a:defRPr sz="2031" kern="1200">
          <a:solidFill>
            <a:schemeClr val="tx1"/>
          </a:solidFill>
          <a:latin typeface="+mn-lt"/>
          <a:ea typeface="+mn-ea"/>
          <a:cs typeface="+mn-cs"/>
        </a:defRPr>
      </a:lvl8pPr>
      <a:lvl9pPr marL="3885088" indent="-228535" algn="l" defTabSz="914138" rtl="0" eaLnBrk="1" latinLnBrk="0" hangingPunct="1">
        <a:spcBef>
          <a:spcPct val="20000"/>
        </a:spcBef>
        <a:buFont typeface="Arial" pitchFamily="34" charset="0"/>
        <a:buChar char="•"/>
        <a:defRPr sz="2031" kern="1200">
          <a:solidFill>
            <a:schemeClr val="tx1"/>
          </a:solidFill>
          <a:latin typeface="+mn-lt"/>
          <a:ea typeface="+mn-ea"/>
          <a:cs typeface="+mn-cs"/>
        </a:defRPr>
      </a:lvl9pPr>
    </p:bodyStyle>
    <p:otherStyle>
      <a:defPPr>
        <a:defRPr lang="et-EE"/>
      </a:defPPr>
      <a:lvl1pPr marL="0" algn="l" defTabSz="914138" rtl="0" eaLnBrk="1" latinLnBrk="0" hangingPunct="1">
        <a:defRPr sz="1806" kern="1200">
          <a:solidFill>
            <a:schemeClr val="tx1"/>
          </a:solidFill>
          <a:latin typeface="+mn-lt"/>
          <a:ea typeface="+mn-ea"/>
          <a:cs typeface="+mn-cs"/>
        </a:defRPr>
      </a:lvl1pPr>
      <a:lvl2pPr marL="457069" algn="l" defTabSz="914138" rtl="0" eaLnBrk="1" latinLnBrk="0" hangingPunct="1">
        <a:defRPr sz="1806" kern="1200">
          <a:solidFill>
            <a:schemeClr val="tx1"/>
          </a:solidFill>
          <a:latin typeface="+mn-lt"/>
          <a:ea typeface="+mn-ea"/>
          <a:cs typeface="+mn-cs"/>
        </a:defRPr>
      </a:lvl2pPr>
      <a:lvl3pPr marL="914138" algn="l" defTabSz="914138" rtl="0" eaLnBrk="1" latinLnBrk="0" hangingPunct="1">
        <a:defRPr sz="1806" kern="1200">
          <a:solidFill>
            <a:schemeClr val="tx1"/>
          </a:solidFill>
          <a:latin typeface="+mn-lt"/>
          <a:ea typeface="+mn-ea"/>
          <a:cs typeface="+mn-cs"/>
        </a:defRPr>
      </a:lvl3pPr>
      <a:lvl4pPr marL="1371208" algn="l" defTabSz="914138" rtl="0" eaLnBrk="1" latinLnBrk="0" hangingPunct="1">
        <a:defRPr sz="1806" kern="1200">
          <a:solidFill>
            <a:schemeClr val="tx1"/>
          </a:solidFill>
          <a:latin typeface="+mn-lt"/>
          <a:ea typeface="+mn-ea"/>
          <a:cs typeface="+mn-cs"/>
        </a:defRPr>
      </a:lvl4pPr>
      <a:lvl5pPr marL="1828277" algn="l" defTabSz="914138" rtl="0" eaLnBrk="1" latinLnBrk="0" hangingPunct="1">
        <a:defRPr sz="1806" kern="1200">
          <a:solidFill>
            <a:schemeClr val="tx1"/>
          </a:solidFill>
          <a:latin typeface="+mn-lt"/>
          <a:ea typeface="+mn-ea"/>
          <a:cs typeface="+mn-cs"/>
        </a:defRPr>
      </a:lvl5pPr>
      <a:lvl6pPr marL="2285346" algn="l" defTabSz="914138" rtl="0" eaLnBrk="1" latinLnBrk="0" hangingPunct="1">
        <a:defRPr sz="1806" kern="1200">
          <a:solidFill>
            <a:schemeClr val="tx1"/>
          </a:solidFill>
          <a:latin typeface="+mn-lt"/>
          <a:ea typeface="+mn-ea"/>
          <a:cs typeface="+mn-cs"/>
        </a:defRPr>
      </a:lvl6pPr>
      <a:lvl7pPr marL="2742415" algn="l" defTabSz="914138" rtl="0" eaLnBrk="1" latinLnBrk="0" hangingPunct="1">
        <a:defRPr sz="1806" kern="1200">
          <a:solidFill>
            <a:schemeClr val="tx1"/>
          </a:solidFill>
          <a:latin typeface="+mn-lt"/>
          <a:ea typeface="+mn-ea"/>
          <a:cs typeface="+mn-cs"/>
        </a:defRPr>
      </a:lvl7pPr>
      <a:lvl8pPr marL="3199484" algn="l" defTabSz="914138" rtl="0" eaLnBrk="1" latinLnBrk="0" hangingPunct="1">
        <a:defRPr sz="1806" kern="1200">
          <a:solidFill>
            <a:schemeClr val="tx1"/>
          </a:solidFill>
          <a:latin typeface="+mn-lt"/>
          <a:ea typeface="+mn-ea"/>
          <a:cs typeface="+mn-cs"/>
        </a:defRPr>
      </a:lvl8pPr>
      <a:lvl9pPr marL="3656553" algn="l" defTabSz="914138" rtl="0" eaLnBrk="1" latinLnBrk="0" hangingPunct="1">
        <a:defRPr sz="180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xml"/><Relationship Id="rId1" Type="http://schemas.openxmlformats.org/officeDocument/2006/relationships/slideLayout" Target="../slideLayouts/slideLayout8.xml"/><Relationship Id="rId4" Type="http://schemas.openxmlformats.org/officeDocument/2006/relationships/image" Target="../media/image15.jp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t-EE" noProof="0" dirty="0"/>
              <a:t>Päästeseaduse jt seaduste </a:t>
            </a:r>
            <a:br>
              <a:rPr lang="et-EE" noProof="0" dirty="0"/>
            </a:br>
            <a:r>
              <a:rPr lang="et-EE" noProof="0" dirty="0"/>
              <a:t>muutmise seaduse eelnõu </a:t>
            </a:r>
            <a:br>
              <a:rPr lang="et-EE" noProof="0" dirty="0"/>
            </a:br>
            <a:r>
              <a:rPr lang="et-EE" noProof="0" dirty="0"/>
              <a:t>tutvustus</a:t>
            </a:r>
          </a:p>
        </p:txBody>
      </p:sp>
      <p:sp>
        <p:nvSpPr>
          <p:cNvPr id="8" name="Text Placeholder 7"/>
          <p:cNvSpPr>
            <a:spLocks noGrp="1"/>
          </p:cNvSpPr>
          <p:nvPr>
            <p:ph type="body" sz="quarter" idx="15"/>
          </p:nvPr>
        </p:nvSpPr>
        <p:spPr/>
        <p:txBody>
          <a:bodyPr/>
          <a:lstStyle/>
          <a:p>
            <a:r>
              <a:rPr lang="et-EE" noProof="0" dirty="0"/>
              <a:t>22.09.2026</a:t>
            </a:r>
          </a:p>
          <a:p>
            <a:endParaRPr lang="et-EE" noProof="0" dirty="0"/>
          </a:p>
        </p:txBody>
      </p:sp>
      <p:sp>
        <p:nvSpPr>
          <p:cNvPr id="6" name="Text Placeholder 5"/>
          <p:cNvSpPr>
            <a:spLocks noGrp="1"/>
          </p:cNvSpPr>
          <p:nvPr>
            <p:ph type="body" sz="quarter" idx="13"/>
          </p:nvPr>
        </p:nvSpPr>
        <p:spPr/>
        <p:txBody>
          <a:bodyPr/>
          <a:lstStyle/>
          <a:p>
            <a:r>
              <a:rPr lang="et-EE" noProof="0" dirty="0"/>
              <a:t>Igor Taro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A3F6B62F-2C8F-53A8-CB9F-CFEA27E39776}"/>
              </a:ext>
            </a:extLst>
          </p:cNvPr>
          <p:cNvSpPr>
            <a:spLocks noGrp="1"/>
          </p:cNvSpPr>
          <p:nvPr>
            <p:ph type="title"/>
          </p:nvPr>
        </p:nvSpPr>
        <p:spPr/>
        <p:txBody>
          <a:bodyPr/>
          <a:lstStyle/>
          <a:p>
            <a:r>
              <a:rPr lang="et-EE" sz="3612" kern="100" noProof="0" dirty="0">
                <a:solidFill>
                  <a:srgbClr val="F0A321"/>
                </a:solidFill>
                <a:ea typeface="Aptos" panose="020B0004020202020204" pitchFamily="34" charset="0"/>
                <a:cs typeface="Times New Roman" panose="02020603050405020304" pitchFamily="18" charset="0"/>
              </a:rPr>
              <a:t>Eelnõu põhieesmärgid</a:t>
            </a:r>
          </a:p>
        </p:txBody>
      </p:sp>
      <p:sp>
        <p:nvSpPr>
          <p:cNvPr id="11" name="Content Placeholder 10">
            <a:extLst>
              <a:ext uri="{FF2B5EF4-FFF2-40B4-BE49-F238E27FC236}">
                <a16:creationId xmlns:a16="http://schemas.microsoft.com/office/drawing/2014/main" id="{26E66626-68CB-86D0-07C0-80533E9C18EC}"/>
              </a:ext>
            </a:extLst>
          </p:cNvPr>
          <p:cNvSpPr>
            <a:spLocks noGrp="1"/>
          </p:cNvSpPr>
          <p:nvPr>
            <p:ph sz="half" idx="1"/>
          </p:nvPr>
        </p:nvSpPr>
        <p:spPr>
          <a:xfrm>
            <a:off x="4417067" y="1138375"/>
            <a:ext cx="4586287" cy="3687765"/>
          </a:xfrm>
        </p:spPr>
        <p:txBody>
          <a:bodyPr/>
          <a:lstStyle/>
          <a:p>
            <a:r>
              <a:rPr lang="et-EE" sz="2709" kern="100" dirty="0">
                <a:ea typeface="Aptos" panose="020B0004020202020204" pitchFamily="34" charset="0"/>
                <a:cs typeface="Times New Roman" panose="02020603050405020304" pitchFamily="18" charset="0"/>
              </a:rPr>
              <a:t>Hädaabiteenus on kättesaadav ja toimepidev.</a:t>
            </a:r>
          </a:p>
          <a:p>
            <a:r>
              <a:rPr lang="et-EE" sz="2709" kern="100" noProof="0" dirty="0">
                <a:ea typeface="Aptos" panose="020B0004020202020204" pitchFamily="34" charset="0"/>
                <a:cs typeface="Times New Roman" panose="02020603050405020304" pitchFamily="18" charset="0"/>
              </a:rPr>
              <a:t>Päästeamet saab abistada kiirabi.</a:t>
            </a:r>
          </a:p>
          <a:p>
            <a:r>
              <a:rPr lang="et-EE" sz="2709" kern="100" noProof="0" dirty="0" err="1">
                <a:ea typeface="Aptos" panose="020B0004020202020204" pitchFamily="34" charset="0"/>
                <a:cs typeface="Times New Roman" panose="02020603050405020304" pitchFamily="18" charset="0"/>
              </a:rPr>
              <a:t>Rahvusvaheli</a:t>
            </a:r>
            <a:r>
              <a:rPr lang="et-EE" sz="2709" kern="100" dirty="0" err="1">
                <a:ea typeface="Aptos" panose="020B0004020202020204" pitchFamily="34" charset="0"/>
                <a:cs typeface="Times New Roman" panose="02020603050405020304" pitchFamily="18" charset="0"/>
              </a:rPr>
              <a:t>ne</a:t>
            </a:r>
            <a:r>
              <a:rPr lang="et-EE" sz="2709" kern="100" noProof="0" dirty="0">
                <a:ea typeface="Aptos" panose="020B0004020202020204" pitchFamily="34" charset="0"/>
                <a:cs typeface="Times New Roman" panose="02020603050405020304" pitchFamily="18" charset="0"/>
              </a:rPr>
              <a:t> pääste- ja demineerimistööl osalemise korralduse </a:t>
            </a:r>
            <a:r>
              <a:rPr lang="et-EE" sz="2709" kern="100" dirty="0">
                <a:ea typeface="Aptos" panose="020B0004020202020204" pitchFamily="34" charset="0"/>
                <a:cs typeface="Times New Roman" panose="02020603050405020304" pitchFamily="18" charset="0"/>
              </a:rPr>
              <a:t>on ajakohane ja selge.</a:t>
            </a:r>
            <a:endParaRPr lang="et-EE" noProof="0" dirty="0"/>
          </a:p>
        </p:txBody>
      </p:sp>
      <p:sp>
        <p:nvSpPr>
          <p:cNvPr id="3" name="Content Placeholder 10">
            <a:extLst>
              <a:ext uri="{FF2B5EF4-FFF2-40B4-BE49-F238E27FC236}">
                <a16:creationId xmlns:a16="http://schemas.microsoft.com/office/drawing/2014/main" id="{4CCD5047-6A0F-8573-D737-3C5C9C05CF5F}"/>
              </a:ext>
            </a:extLst>
          </p:cNvPr>
          <p:cNvSpPr txBox="1">
            <a:spLocks/>
          </p:cNvSpPr>
          <p:nvPr/>
        </p:nvSpPr>
        <p:spPr>
          <a:xfrm>
            <a:off x="129046" y="3430870"/>
            <a:ext cx="8885910" cy="1798119"/>
          </a:xfrm>
          <a:prstGeom prst="rect">
            <a:avLst/>
          </a:prstGeom>
        </p:spPr>
        <p:txBody>
          <a:bodyPr vert="horz" wrap="none" lIns="91420" tIns="45710" rIns="91420" bIns="45710" rtlCol="0">
            <a:noAutofit/>
          </a:bodyPr>
          <a:lstStyle>
            <a:lvl1pPr marL="0" indent="0" algn="l" defTabSz="1214963" rtl="0" eaLnBrk="1" latinLnBrk="0" hangingPunct="1">
              <a:spcBef>
                <a:spcPct val="20000"/>
              </a:spcBef>
              <a:buClr>
                <a:srgbClr val="0064B9"/>
              </a:buClr>
              <a:buFont typeface="Arial" pitchFamily="34" charset="0"/>
              <a:buNone/>
              <a:defRPr sz="4300" kern="1200">
                <a:solidFill>
                  <a:schemeClr val="bg1"/>
                </a:solidFill>
                <a:latin typeface="Arial Narrow" pitchFamily="34" charset="0"/>
                <a:ea typeface="+mn-ea"/>
                <a:cs typeface="+mn-cs"/>
              </a:defRPr>
            </a:lvl1pPr>
            <a:lvl2pPr marL="607482" indent="0" algn="l" defTabSz="1214963" rtl="0" eaLnBrk="1" latinLnBrk="0" hangingPunct="1">
              <a:spcBef>
                <a:spcPct val="20000"/>
              </a:spcBef>
              <a:buClr>
                <a:srgbClr val="0064B9"/>
              </a:buClr>
              <a:buFont typeface="Arial" pitchFamily="34" charset="0"/>
              <a:buNone/>
              <a:defRPr sz="3700" kern="1200">
                <a:solidFill>
                  <a:schemeClr val="bg1"/>
                </a:solidFill>
                <a:latin typeface="Arial Narrow" pitchFamily="34" charset="0"/>
                <a:ea typeface="+mn-ea"/>
                <a:cs typeface="+mn-cs"/>
              </a:defRPr>
            </a:lvl2pPr>
            <a:lvl3pPr marL="1518704" indent="-303741" algn="l" defTabSz="1214963" rtl="0" eaLnBrk="1" latinLnBrk="0" hangingPunct="1">
              <a:spcBef>
                <a:spcPct val="20000"/>
              </a:spcBef>
              <a:buClr>
                <a:srgbClr val="0064B9"/>
              </a:buClr>
              <a:buFont typeface="Arial" pitchFamily="34" charset="0"/>
              <a:buChar char="•"/>
              <a:defRPr sz="3200" kern="1200">
                <a:solidFill>
                  <a:schemeClr val="tx1"/>
                </a:solidFill>
                <a:latin typeface="Arial Narrow" pitchFamily="34" charset="0"/>
                <a:ea typeface="+mn-ea"/>
                <a:cs typeface="+mn-cs"/>
              </a:defRPr>
            </a:lvl3pPr>
            <a:lvl4pPr marL="2126186" indent="-303741" algn="l" defTabSz="1214963" rtl="0" eaLnBrk="1" latinLnBrk="0" hangingPunct="1">
              <a:spcBef>
                <a:spcPct val="20000"/>
              </a:spcBef>
              <a:buClr>
                <a:srgbClr val="0064B9"/>
              </a:buClr>
              <a:buFont typeface="Arial" pitchFamily="34" charset="0"/>
              <a:buChar char="–"/>
              <a:defRPr sz="2700" kern="1200">
                <a:solidFill>
                  <a:schemeClr val="tx1"/>
                </a:solidFill>
                <a:latin typeface="Arial Narrow" pitchFamily="34" charset="0"/>
                <a:ea typeface="+mn-ea"/>
                <a:cs typeface="+mn-cs"/>
              </a:defRPr>
            </a:lvl4pPr>
            <a:lvl5pPr marL="2733667" indent="-303741" algn="l" defTabSz="1214963" rtl="0" eaLnBrk="1" latinLnBrk="0" hangingPunct="1">
              <a:spcBef>
                <a:spcPct val="20000"/>
              </a:spcBef>
              <a:buClr>
                <a:srgbClr val="0064B9"/>
              </a:buClr>
              <a:buFont typeface="Arial" pitchFamily="34" charset="0"/>
              <a:buChar char="»"/>
              <a:defRPr sz="2700" kern="1200">
                <a:solidFill>
                  <a:schemeClr val="tx1"/>
                </a:solidFill>
                <a:latin typeface="Arial Narrow" pitchFamily="34" charset="0"/>
                <a:ea typeface="+mn-ea"/>
                <a:cs typeface="+mn-cs"/>
              </a:defRPr>
            </a:lvl5pPr>
            <a:lvl6pPr marL="3341149" indent="-303741" algn="l" defTabSz="1214963"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48631" indent="-303741" algn="l" defTabSz="1214963"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56112" indent="-303741" algn="l" defTabSz="1214963"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63594" indent="-303741" algn="l" defTabSz="1214963"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endParaRPr lang="et-EE" sz="1505" noProof="0" dirty="0"/>
          </a:p>
        </p:txBody>
      </p:sp>
      <p:pic>
        <p:nvPicPr>
          <p:cNvPr id="5" name="Pilt 4">
            <a:extLst>
              <a:ext uri="{FF2B5EF4-FFF2-40B4-BE49-F238E27FC236}">
                <a16:creationId xmlns:a16="http://schemas.microsoft.com/office/drawing/2014/main" id="{C08BA1B8-738D-5826-4614-8E02219194FD}"/>
              </a:ext>
            </a:extLst>
          </p:cNvPr>
          <p:cNvPicPr>
            <a:picLocks noChangeAspect="1"/>
          </p:cNvPicPr>
          <p:nvPr/>
        </p:nvPicPr>
        <p:blipFill>
          <a:blip r:embed="rId3"/>
          <a:stretch>
            <a:fillRect/>
          </a:stretch>
        </p:blipFill>
        <p:spPr>
          <a:xfrm>
            <a:off x="1403622" y="2571750"/>
            <a:ext cx="3013445" cy="2009389"/>
          </a:xfrm>
          <a:prstGeom prst="roundRect">
            <a:avLst>
              <a:gd name="adj" fmla="val 16667"/>
            </a:avLst>
          </a:prstGeom>
          <a:ln>
            <a:noFill/>
          </a:ln>
          <a:effectLst>
            <a:outerShdw blurRad="76200" dist="38100" dir="7800000" algn="tl" rotWithShape="0">
              <a:srgbClr val="000000">
                <a:alpha val="40000"/>
              </a:srgbClr>
            </a:outerShdw>
          </a:effectLst>
        </p:spPr>
      </p:pic>
      <p:pic>
        <p:nvPicPr>
          <p:cNvPr id="8" name="Pilt 7">
            <a:extLst>
              <a:ext uri="{FF2B5EF4-FFF2-40B4-BE49-F238E27FC236}">
                <a16:creationId xmlns:a16="http://schemas.microsoft.com/office/drawing/2014/main" id="{3395A37C-FF85-7364-E3C0-5F66E481B0DB}"/>
              </a:ext>
            </a:extLst>
          </p:cNvPr>
          <p:cNvPicPr>
            <a:picLocks noChangeAspect="1"/>
          </p:cNvPicPr>
          <p:nvPr/>
        </p:nvPicPr>
        <p:blipFill>
          <a:blip r:embed="rId4"/>
          <a:stretch>
            <a:fillRect/>
          </a:stretch>
        </p:blipFill>
        <p:spPr>
          <a:xfrm>
            <a:off x="523875" y="1027496"/>
            <a:ext cx="2786063" cy="2089547"/>
          </a:xfrm>
          <a:prstGeom prst="roundRect">
            <a:avLst>
              <a:gd name="adj" fmla="val 16667"/>
            </a:avLst>
          </a:prstGeom>
          <a:ln>
            <a:noFill/>
          </a:ln>
          <a:effectLst>
            <a:outerShdw blurRad="76200" dist="38100" dir="7800000" algn="tl" rotWithShape="0">
              <a:srgbClr val="000000">
                <a:alpha val="40000"/>
              </a:srgbClr>
            </a:outerShdw>
          </a:effectLst>
        </p:spPr>
      </p:pic>
    </p:spTree>
    <p:extLst>
      <p:ext uri="{BB962C8B-B14F-4D97-AF65-F5344CB8AC3E}">
        <p14:creationId xmlns:p14="http://schemas.microsoft.com/office/powerpoint/2010/main" val="24498493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0"/>
          <p:cNvSpPr/>
          <p:nvPr/>
        </p:nvSpPr>
        <p:spPr>
          <a:xfrm>
            <a:off x="457947" y="874918"/>
            <a:ext cx="6980411" cy="243830"/>
          </a:xfrm>
          <a:prstGeom prst="rect">
            <a:avLst/>
          </a:prstGeom>
          <a:noFill/>
          <a:ln/>
        </p:spPr>
        <p:txBody>
          <a:bodyPr wrap="square" lIns="0" tIns="0" rIns="0" bIns="0" rtlCol="0" anchor="t"/>
          <a:lstStyle/>
          <a:p>
            <a:r>
              <a:rPr lang="et-EE" sz="1600" b="1" kern="0" spc="204" noProof="0" dirty="0">
                <a:solidFill>
                  <a:schemeClr val="accent2"/>
                </a:solidFill>
                <a:ea typeface="Poppins" pitchFamily="34" charset="-122"/>
                <a:cs typeface="Poppins" pitchFamily="34" charset="-120"/>
              </a:rPr>
              <a:t>HÄDAABITEADETE MENETLEMISE TOIMEPIDEVUS</a:t>
            </a:r>
            <a:endParaRPr lang="et-EE" sz="1600" b="1" kern="0" spc="204" noProof="0" dirty="0">
              <a:solidFill>
                <a:schemeClr val="accent2"/>
              </a:solidFill>
              <a:cs typeface="Poppins" pitchFamily="34" charset="-120"/>
            </a:endParaRPr>
          </a:p>
        </p:txBody>
      </p:sp>
      <p:sp>
        <p:nvSpPr>
          <p:cNvPr id="4" name="Text 1"/>
          <p:cNvSpPr/>
          <p:nvPr/>
        </p:nvSpPr>
        <p:spPr>
          <a:xfrm>
            <a:off x="457947" y="692045"/>
            <a:ext cx="2145878" cy="182873"/>
          </a:xfrm>
          <a:prstGeom prst="rect">
            <a:avLst/>
          </a:prstGeom>
          <a:noFill/>
          <a:ln/>
        </p:spPr>
        <p:txBody>
          <a:bodyPr wrap="square" lIns="0" tIns="0" rIns="0" bIns="0" rtlCol="0" anchor="t"/>
          <a:lstStyle/>
          <a:p>
            <a:pPr algn="l">
              <a:lnSpc>
                <a:spcPts val="1440"/>
              </a:lnSpc>
            </a:pPr>
            <a:r>
              <a:rPr lang="et-EE" sz="900" b="1" kern="0" spc="204" noProof="0" dirty="0">
                <a:solidFill>
                  <a:srgbClr val="FAFDFF"/>
                </a:solidFill>
                <a:latin typeface="Poppins" pitchFamily="34" charset="0"/>
                <a:ea typeface="Poppins" pitchFamily="34" charset="-122"/>
                <a:cs typeface="Poppins" pitchFamily="34" charset="-120"/>
              </a:rPr>
              <a:t>01</a:t>
            </a:r>
            <a:endParaRPr lang="et-EE" sz="900" noProof="0" dirty="0"/>
          </a:p>
        </p:txBody>
      </p:sp>
      <p:sp>
        <p:nvSpPr>
          <p:cNvPr id="5" name="Text 2"/>
          <p:cNvSpPr/>
          <p:nvPr/>
        </p:nvSpPr>
        <p:spPr>
          <a:xfrm>
            <a:off x="476267" y="1657728"/>
            <a:ext cx="2609081" cy="3035710"/>
          </a:xfrm>
          <a:prstGeom prst="rect">
            <a:avLst/>
          </a:prstGeom>
          <a:noFill/>
          <a:ln/>
        </p:spPr>
        <p:txBody>
          <a:bodyPr wrap="square" lIns="0" tIns="0" rIns="0" bIns="0" rtlCol="0" anchor="t"/>
          <a:lstStyle/>
          <a:p>
            <a:pPr>
              <a:lnSpc>
                <a:spcPts val="1920"/>
              </a:lnSpc>
            </a:pPr>
            <a:r>
              <a:rPr lang="et-EE" sz="2000" noProof="0" dirty="0">
                <a:solidFill>
                  <a:schemeClr val="accent2"/>
                </a:solidFill>
                <a:cs typeface="Poppins" pitchFamily="34" charset="-120"/>
              </a:rPr>
              <a:t>Probleem</a:t>
            </a:r>
            <a:br>
              <a:rPr lang="et-EE" sz="2000" noProof="0" dirty="0">
                <a:solidFill>
                  <a:schemeClr val="bg1"/>
                </a:solidFill>
                <a:latin typeface="+mj-lt"/>
                <a:cs typeface="Poppins" pitchFamily="34" charset="-120"/>
              </a:rPr>
            </a:br>
            <a:endParaRPr lang="et-EE" sz="2000" noProof="0" dirty="0">
              <a:solidFill>
                <a:schemeClr val="bg1"/>
              </a:solidFill>
              <a:latin typeface="+mj-lt"/>
              <a:cs typeface="Poppins" pitchFamily="34" charset="-120"/>
            </a:endParaRPr>
          </a:p>
          <a:p>
            <a:r>
              <a:rPr lang="et-EE" sz="2000" dirty="0">
                <a:solidFill>
                  <a:schemeClr val="accent2"/>
                </a:solidFill>
                <a:latin typeface="+mj-lt"/>
                <a:cs typeface="Poppins" pitchFamily="34" charset="-120"/>
              </a:rPr>
              <a:t>Hädaabinumbri 112 kättesaadavus halveneb</a:t>
            </a:r>
            <a:r>
              <a:rPr lang="et-EE" sz="2000" dirty="0">
                <a:solidFill>
                  <a:srgbClr val="E5F8FF"/>
                </a:solidFill>
                <a:latin typeface="+mj-lt"/>
                <a:cs typeface="Poppins" pitchFamily="34" charset="-120"/>
              </a:rPr>
              <a:t>, kui abivajaduseta </a:t>
            </a:r>
          </a:p>
          <a:p>
            <a:r>
              <a:rPr lang="et-EE" sz="2000" dirty="0">
                <a:solidFill>
                  <a:srgbClr val="E5F8FF"/>
                </a:solidFill>
                <a:latin typeface="+mj-lt"/>
                <a:cs typeface="Poppins" pitchFamily="34" charset="-120"/>
              </a:rPr>
              <a:t>kõnedega ummistatakse 112 kõneliini ja/või häiritakse Häirekeskuse tööd.</a:t>
            </a:r>
          </a:p>
        </p:txBody>
      </p:sp>
      <p:sp>
        <p:nvSpPr>
          <p:cNvPr id="11" name="Text 8"/>
          <p:cNvSpPr/>
          <p:nvPr/>
        </p:nvSpPr>
        <p:spPr>
          <a:xfrm>
            <a:off x="3237754" y="1351344"/>
            <a:ext cx="9525" cy="3552825"/>
          </a:xfrm>
          <a:prstGeom prst="roundRect">
            <a:avLst>
              <a:gd name="adj" fmla="val -9600000"/>
            </a:avLst>
          </a:prstGeom>
          <a:solidFill>
            <a:srgbClr val="FAFDFF">
              <a:alpha val="30000"/>
            </a:srgbClr>
          </a:solidFill>
          <a:ln/>
        </p:spPr>
        <p:txBody>
          <a:bodyPr wrap="square" lIns="529" tIns="419431" rIns="529" bIns="419431" rtlCol="0" anchor="ctr"/>
          <a:lstStyle/>
          <a:p>
            <a:pPr algn="ctr">
              <a:lnSpc>
                <a:spcPts val="1969"/>
              </a:lnSpc>
            </a:pPr>
            <a:endParaRPr lang="et-EE" sz="1575" noProof="0" dirty="0"/>
          </a:p>
        </p:txBody>
      </p:sp>
      <p:sp>
        <p:nvSpPr>
          <p:cNvPr id="12" name="Text 9"/>
          <p:cNvSpPr/>
          <p:nvPr/>
        </p:nvSpPr>
        <p:spPr>
          <a:xfrm>
            <a:off x="476267" y="297399"/>
            <a:ext cx="8191500" cy="457150"/>
          </a:xfrm>
          <a:prstGeom prst="rect">
            <a:avLst/>
          </a:prstGeom>
          <a:noFill/>
          <a:ln/>
        </p:spPr>
        <p:txBody>
          <a:bodyPr wrap="square" lIns="0" tIns="0" rIns="0" bIns="0" rtlCol="0" anchor="t"/>
          <a:lstStyle/>
          <a:p>
            <a:pPr algn="ctr">
              <a:lnSpc>
                <a:spcPts val="3600"/>
              </a:lnSpc>
            </a:pPr>
            <a:r>
              <a:rPr lang="et-EE" sz="2400" b="0" noProof="0" dirty="0">
                <a:solidFill>
                  <a:schemeClr val="accent2"/>
                </a:solidFill>
                <a:ea typeface="Rany" pitchFamily="34" charset="-122"/>
                <a:cs typeface="Rany" pitchFamily="34" charset="-120"/>
              </a:rPr>
              <a:t>MUUDATUSED</a:t>
            </a:r>
            <a:endParaRPr lang="et-EE" sz="3000" noProof="0" dirty="0">
              <a:solidFill>
                <a:schemeClr val="accent2"/>
              </a:solidFill>
            </a:endParaRPr>
          </a:p>
        </p:txBody>
      </p:sp>
      <p:sp>
        <p:nvSpPr>
          <p:cNvPr id="13" name="Text 2">
            <a:extLst>
              <a:ext uri="{FF2B5EF4-FFF2-40B4-BE49-F238E27FC236}">
                <a16:creationId xmlns:a16="http://schemas.microsoft.com/office/drawing/2014/main" id="{3E6C7512-6094-7763-E433-8292B0EB6352}"/>
              </a:ext>
            </a:extLst>
          </p:cNvPr>
          <p:cNvSpPr/>
          <p:nvPr/>
        </p:nvSpPr>
        <p:spPr>
          <a:xfrm>
            <a:off x="3558349" y="1657728"/>
            <a:ext cx="4981559" cy="2452310"/>
          </a:xfrm>
          <a:prstGeom prst="rect">
            <a:avLst/>
          </a:prstGeom>
          <a:noFill/>
          <a:ln/>
        </p:spPr>
        <p:txBody>
          <a:bodyPr wrap="square" lIns="0" tIns="0" rIns="0" bIns="0" rtlCol="0" anchor="t"/>
          <a:lstStyle/>
          <a:p>
            <a:r>
              <a:rPr lang="et-EE" sz="2000" noProof="0" dirty="0">
                <a:solidFill>
                  <a:schemeClr val="accent2"/>
                </a:solidFill>
                <a:ea typeface="Poppins" pitchFamily="34" charset="-122"/>
                <a:cs typeface="Poppins" pitchFamily="34" charset="-120"/>
              </a:rPr>
              <a:t>Muudatus</a:t>
            </a:r>
            <a:br>
              <a:rPr lang="et-EE" sz="2000" noProof="0" dirty="0">
                <a:solidFill>
                  <a:schemeClr val="accent2"/>
                </a:solidFill>
                <a:ea typeface="Poppins" pitchFamily="34" charset="-122"/>
                <a:cs typeface="Poppins" pitchFamily="34" charset="-120"/>
              </a:rPr>
            </a:br>
            <a:endParaRPr lang="et-EE" sz="2000" noProof="0" dirty="0">
              <a:solidFill>
                <a:schemeClr val="accent2"/>
              </a:solidFill>
            </a:endParaRPr>
          </a:p>
          <a:p>
            <a:pPr marL="228600" indent="-228600">
              <a:buFont typeface="+mj-lt"/>
              <a:buAutoNum type="arabicPeriod"/>
            </a:pPr>
            <a:r>
              <a:rPr lang="et-EE" sz="2000" noProof="0" dirty="0">
                <a:solidFill>
                  <a:srgbClr val="E5F8FF"/>
                </a:solidFill>
                <a:latin typeface="+mj-lt"/>
                <a:cs typeface="Poppins" pitchFamily="34" charset="-120"/>
              </a:rPr>
              <a:t>Häirekeskusele antakse õigus panna hädaabinumbri 112 abivajaduseta sarihelistajad ootele.</a:t>
            </a:r>
          </a:p>
          <a:p>
            <a:pPr marL="228600" indent="-228600">
              <a:buFont typeface="+mj-lt"/>
              <a:buAutoNum type="arabicPeriod"/>
            </a:pPr>
            <a:r>
              <a:rPr lang="et-EE" sz="2000" noProof="0" dirty="0">
                <a:solidFill>
                  <a:srgbClr val="E5F8FF"/>
                </a:solidFill>
                <a:latin typeface="+mj-lt"/>
                <a:cs typeface="Poppins" pitchFamily="34" charset="-120"/>
              </a:rPr>
              <a:t>Kehtestatakse uus väärteokoosseis – võimalik võtta isik vastutusele Häirekeskuse töö häirimise eest.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4C851C-8155-D596-7B35-3CF2071B33F9}"/>
            </a:ext>
          </a:extLst>
        </p:cNvPr>
        <p:cNvGrpSpPr/>
        <p:nvPr/>
      </p:nvGrpSpPr>
      <p:grpSpPr>
        <a:xfrm>
          <a:off x="0" y="0"/>
          <a:ext cx="0" cy="0"/>
          <a:chOff x="0" y="0"/>
          <a:chExt cx="0" cy="0"/>
        </a:xfrm>
      </p:grpSpPr>
      <p:sp>
        <p:nvSpPr>
          <p:cNvPr id="3" name="Text 0">
            <a:extLst>
              <a:ext uri="{FF2B5EF4-FFF2-40B4-BE49-F238E27FC236}">
                <a16:creationId xmlns:a16="http://schemas.microsoft.com/office/drawing/2014/main" id="{19AAC1A9-6775-21EF-5D54-FA9A729497C8}"/>
              </a:ext>
            </a:extLst>
          </p:cNvPr>
          <p:cNvSpPr/>
          <p:nvPr/>
        </p:nvSpPr>
        <p:spPr>
          <a:xfrm>
            <a:off x="457947" y="874918"/>
            <a:ext cx="6980411" cy="243830"/>
          </a:xfrm>
          <a:prstGeom prst="rect">
            <a:avLst/>
          </a:prstGeom>
          <a:noFill/>
          <a:ln/>
        </p:spPr>
        <p:txBody>
          <a:bodyPr wrap="square" lIns="0" tIns="0" rIns="0" bIns="0" rtlCol="0" anchor="t"/>
          <a:lstStyle/>
          <a:p>
            <a:r>
              <a:rPr lang="et-EE" sz="1600" b="1" kern="0" spc="204" dirty="0">
                <a:solidFill>
                  <a:schemeClr val="accent2"/>
                </a:solidFill>
                <a:cs typeface="Poppins" pitchFamily="34" charset="-120"/>
              </a:rPr>
              <a:t>PÄÄSTEAMETI ROLLI PIIRITLEMINE KIIRABI ABISTAMISEL</a:t>
            </a:r>
          </a:p>
        </p:txBody>
      </p:sp>
      <p:sp>
        <p:nvSpPr>
          <p:cNvPr id="4" name="Text 1">
            <a:extLst>
              <a:ext uri="{FF2B5EF4-FFF2-40B4-BE49-F238E27FC236}">
                <a16:creationId xmlns:a16="http://schemas.microsoft.com/office/drawing/2014/main" id="{7AA275AD-AD15-D473-2106-F3439AA43928}"/>
              </a:ext>
            </a:extLst>
          </p:cNvPr>
          <p:cNvSpPr/>
          <p:nvPr/>
        </p:nvSpPr>
        <p:spPr>
          <a:xfrm>
            <a:off x="457947" y="692045"/>
            <a:ext cx="2145878" cy="182873"/>
          </a:xfrm>
          <a:prstGeom prst="rect">
            <a:avLst/>
          </a:prstGeom>
          <a:noFill/>
          <a:ln/>
        </p:spPr>
        <p:txBody>
          <a:bodyPr wrap="square" lIns="0" tIns="0" rIns="0" bIns="0" rtlCol="0" anchor="t"/>
          <a:lstStyle/>
          <a:p>
            <a:pPr algn="l">
              <a:lnSpc>
                <a:spcPts val="1440"/>
              </a:lnSpc>
            </a:pPr>
            <a:r>
              <a:rPr lang="et-EE" sz="900" b="1" kern="0" spc="204" noProof="0" dirty="0">
                <a:solidFill>
                  <a:srgbClr val="FAFDFF"/>
                </a:solidFill>
                <a:latin typeface="Poppins" pitchFamily="34" charset="0"/>
                <a:ea typeface="Poppins" pitchFamily="34" charset="-122"/>
                <a:cs typeface="Poppins" pitchFamily="34" charset="-120"/>
              </a:rPr>
              <a:t>02</a:t>
            </a:r>
            <a:endParaRPr lang="et-EE" sz="900" noProof="0" dirty="0"/>
          </a:p>
        </p:txBody>
      </p:sp>
      <p:sp>
        <p:nvSpPr>
          <p:cNvPr id="5" name="Text 2">
            <a:extLst>
              <a:ext uri="{FF2B5EF4-FFF2-40B4-BE49-F238E27FC236}">
                <a16:creationId xmlns:a16="http://schemas.microsoft.com/office/drawing/2014/main" id="{2659C344-832F-FC64-3E80-7139C42E8DF0}"/>
              </a:ext>
            </a:extLst>
          </p:cNvPr>
          <p:cNvSpPr/>
          <p:nvPr/>
        </p:nvSpPr>
        <p:spPr>
          <a:xfrm>
            <a:off x="476267" y="1657728"/>
            <a:ext cx="2609081" cy="3035710"/>
          </a:xfrm>
          <a:prstGeom prst="rect">
            <a:avLst/>
          </a:prstGeom>
          <a:noFill/>
          <a:ln/>
        </p:spPr>
        <p:txBody>
          <a:bodyPr wrap="square" lIns="0" tIns="0" rIns="0" bIns="0" rtlCol="0" anchor="t"/>
          <a:lstStyle/>
          <a:p>
            <a:pPr>
              <a:lnSpc>
                <a:spcPts val="1920"/>
              </a:lnSpc>
            </a:pPr>
            <a:r>
              <a:rPr lang="et-EE" sz="2000" noProof="0" dirty="0">
                <a:solidFill>
                  <a:schemeClr val="accent2"/>
                </a:solidFill>
                <a:cs typeface="Poppins" pitchFamily="34" charset="-120"/>
              </a:rPr>
              <a:t>Probleem</a:t>
            </a:r>
            <a:br>
              <a:rPr lang="et-EE" sz="2000" noProof="0" dirty="0">
                <a:solidFill>
                  <a:schemeClr val="bg1"/>
                </a:solidFill>
                <a:latin typeface="+mj-lt"/>
                <a:cs typeface="Poppins" pitchFamily="34" charset="-120"/>
              </a:rPr>
            </a:br>
            <a:endParaRPr lang="et-EE" sz="2000" noProof="0" dirty="0">
              <a:solidFill>
                <a:schemeClr val="bg1"/>
              </a:solidFill>
              <a:latin typeface="+mj-lt"/>
              <a:cs typeface="Poppins" pitchFamily="34" charset="-120"/>
            </a:endParaRPr>
          </a:p>
          <a:p>
            <a:r>
              <a:rPr lang="et-EE" sz="2000" dirty="0">
                <a:solidFill>
                  <a:schemeClr val="bg1"/>
                </a:solidFill>
                <a:latin typeface="+mj-lt"/>
                <a:cs typeface="Poppins" pitchFamily="34" charset="-120"/>
              </a:rPr>
              <a:t>Puudub selge õiguslik alus, millele tuginedes </a:t>
            </a:r>
            <a:r>
              <a:rPr lang="et-EE" sz="2000" dirty="0">
                <a:solidFill>
                  <a:schemeClr val="accent2"/>
                </a:solidFill>
                <a:latin typeface="+mj-lt"/>
                <a:cs typeface="Poppins" pitchFamily="34" charset="-120"/>
              </a:rPr>
              <a:t>kiirabibrigaad </a:t>
            </a:r>
          </a:p>
          <a:p>
            <a:r>
              <a:rPr lang="et-EE" sz="2000" dirty="0">
                <a:solidFill>
                  <a:schemeClr val="accent2"/>
                </a:solidFill>
                <a:latin typeface="+mj-lt"/>
                <a:cs typeface="Poppins" pitchFamily="34" charset="-120"/>
              </a:rPr>
              <a:t>saab kasutada Päästeameti abi </a:t>
            </a:r>
            <a:r>
              <a:rPr lang="et-EE" sz="2000" dirty="0">
                <a:solidFill>
                  <a:schemeClr val="bg1"/>
                </a:solidFill>
                <a:latin typeface="+mj-lt"/>
                <a:cs typeface="Poppins" pitchFamily="34" charset="-120"/>
              </a:rPr>
              <a:t>abivajaja juurde pääsemiseks.</a:t>
            </a:r>
          </a:p>
        </p:txBody>
      </p:sp>
      <p:sp>
        <p:nvSpPr>
          <p:cNvPr id="11" name="Text 8">
            <a:extLst>
              <a:ext uri="{FF2B5EF4-FFF2-40B4-BE49-F238E27FC236}">
                <a16:creationId xmlns:a16="http://schemas.microsoft.com/office/drawing/2014/main" id="{5DABAC79-412E-D5E6-FE4E-BC1D94D97FF4}"/>
              </a:ext>
            </a:extLst>
          </p:cNvPr>
          <p:cNvSpPr/>
          <p:nvPr/>
        </p:nvSpPr>
        <p:spPr>
          <a:xfrm>
            <a:off x="3237754" y="1351344"/>
            <a:ext cx="9525" cy="3552825"/>
          </a:xfrm>
          <a:prstGeom prst="roundRect">
            <a:avLst>
              <a:gd name="adj" fmla="val -9600000"/>
            </a:avLst>
          </a:prstGeom>
          <a:solidFill>
            <a:srgbClr val="FAFDFF">
              <a:alpha val="30000"/>
            </a:srgbClr>
          </a:solidFill>
          <a:ln/>
        </p:spPr>
        <p:txBody>
          <a:bodyPr wrap="square" lIns="529" tIns="419431" rIns="529" bIns="419431" rtlCol="0" anchor="ctr"/>
          <a:lstStyle/>
          <a:p>
            <a:pPr algn="ctr">
              <a:lnSpc>
                <a:spcPts val="1969"/>
              </a:lnSpc>
            </a:pPr>
            <a:endParaRPr lang="et-EE" sz="1575" noProof="0" dirty="0"/>
          </a:p>
        </p:txBody>
      </p:sp>
      <p:sp>
        <p:nvSpPr>
          <p:cNvPr id="12" name="Text 9">
            <a:extLst>
              <a:ext uri="{FF2B5EF4-FFF2-40B4-BE49-F238E27FC236}">
                <a16:creationId xmlns:a16="http://schemas.microsoft.com/office/drawing/2014/main" id="{7603C724-4C76-5B67-0AAB-19B9B2DA1A54}"/>
              </a:ext>
            </a:extLst>
          </p:cNvPr>
          <p:cNvSpPr/>
          <p:nvPr/>
        </p:nvSpPr>
        <p:spPr>
          <a:xfrm>
            <a:off x="476267" y="297399"/>
            <a:ext cx="8191500" cy="457150"/>
          </a:xfrm>
          <a:prstGeom prst="rect">
            <a:avLst/>
          </a:prstGeom>
          <a:noFill/>
          <a:ln/>
        </p:spPr>
        <p:txBody>
          <a:bodyPr wrap="square" lIns="0" tIns="0" rIns="0" bIns="0" rtlCol="0" anchor="t"/>
          <a:lstStyle/>
          <a:p>
            <a:pPr algn="ctr">
              <a:lnSpc>
                <a:spcPts val="3600"/>
              </a:lnSpc>
            </a:pPr>
            <a:r>
              <a:rPr lang="et-EE" sz="2400" b="0" noProof="0" dirty="0">
                <a:solidFill>
                  <a:schemeClr val="accent2"/>
                </a:solidFill>
                <a:ea typeface="Rany" pitchFamily="34" charset="-122"/>
                <a:cs typeface="Rany" pitchFamily="34" charset="-120"/>
              </a:rPr>
              <a:t>MUUDATUSED</a:t>
            </a:r>
            <a:endParaRPr lang="et-EE" sz="3000" noProof="0" dirty="0">
              <a:solidFill>
                <a:schemeClr val="accent2"/>
              </a:solidFill>
            </a:endParaRPr>
          </a:p>
        </p:txBody>
      </p:sp>
      <p:sp>
        <p:nvSpPr>
          <p:cNvPr id="13" name="Text 2">
            <a:extLst>
              <a:ext uri="{FF2B5EF4-FFF2-40B4-BE49-F238E27FC236}">
                <a16:creationId xmlns:a16="http://schemas.microsoft.com/office/drawing/2014/main" id="{21A7C51B-6691-191A-5216-4317F1FEDCF5}"/>
              </a:ext>
            </a:extLst>
          </p:cNvPr>
          <p:cNvSpPr/>
          <p:nvPr/>
        </p:nvSpPr>
        <p:spPr>
          <a:xfrm>
            <a:off x="3558349" y="1657728"/>
            <a:ext cx="4981559" cy="2452310"/>
          </a:xfrm>
          <a:prstGeom prst="rect">
            <a:avLst/>
          </a:prstGeom>
          <a:noFill/>
          <a:ln/>
        </p:spPr>
        <p:txBody>
          <a:bodyPr wrap="square" lIns="0" tIns="0" rIns="0" bIns="0" rtlCol="0" anchor="t"/>
          <a:lstStyle/>
          <a:p>
            <a:r>
              <a:rPr lang="et-EE" sz="2000" noProof="0" dirty="0">
                <a:solidFill>
                  <a:schemeClr val="accent2"/>
                </a:solidFill>
                <a:ea typeface="Poppins" pitchFamily="34" charset="-122"/>
                <a:cs typeface="Poppins" pitchFamily="34" charset="-120"/>
              </a:rPr>
              <a:t>Muudatus</a:t>
            </a:r>
            <a:br>
              <a:rPr lang="et-EE" sz="2000" noProof="0" dirty="0">
                <a:solidFill>
                  <a:schemeClr val="accent2"/>
                </a:solidFill>
                <a:ea typeface="Poppins" pitchFamily="34" charset="-122"/>
                <a:cs typeface="Poppins" pitchFamily="34" charset="-120"/>
              </a:rPr>
            </a:br>
            <a:endParaRPr lang="et-EE" sz="2000" noProof="0" dirty="0">
              <a:solidFill>
                <a:schemeClr val="accent2"/>
              </a:solidFill>
            </a:endParaRPr>
          </a:p>
          <a:p>
            <a:r>
              <a:rPr lang="et-EE" sz="2000" noProof="0" dirty="0">
                <a:solidFill>
                  <a:srgbClr val="E5F8FF"/>
                </a:solidFill>
                <a:latin typeface="+mj-lt"/>
                <a:cs typeface="Poppins" pitchFamily="34" charset="-120"/>
              </a:rPr>
              <a:t>Päästeametile antakse õigus kiirabibrigaadi teate alusel kohaldada vahetut sundi, et abistada kiirabibrigaadi valdusesse sisenemisel.</a:t>
            </a:r>
          </a:p>
        </p:txBody>
      </p:sp>
    </p:spTree>
    <p:extLst>
      <p:ext uri="{BB962C8B-B14F-4D97-AF65-F5344CB8AC3E}">
        <p14:creationId xmlns:p14="http://schemas.microsoft.com/office/powerpoint/2010/main" val="31413074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FF346C-E93B-F9B8-FEB5-0A231817EB12}"/>
            </a:ext>
          </a:extLst>
        </p:cNvPr>
        <p:cNvGrpSpPr/>
        <p:nvPr/>
      </p:nvGrpSpPr>
      <p:grpSpPr>
        <a:xfrm>
          <a:off x="0" y="0"/>
          <a:ext cx="0" cy="0"/>
          <a:chOff x="0" y="0"/>
          <a:chExt cx="0" cy="0"/>
        </a:xfrm>
      </p:grpSpPr>
      <p:sp>
        <p:nvSpPr>
          <p:cNvPr id="3" name="Text 0">
            <a:extLst>
              <a:ext uri="{FF2B5EF4-FFF2-40B4-BE49-F238E27FC236}">
                <a16:creationId xmlns:a16="http://schemas.microsoft.com/office/drawing/2014/main" id="{806732C2-57BF-A28A-E30C-3C698A903A78}"/>
              </a:ext>
            </a:extLst>
          </p:cNvPr>
          <p:cNvSpPr/>
          <p:nvPr/>
        </p:nvSpPr>
        <p:spPr>
          <a:xfrm>
            <a:off x="457947" y="874918"/>
            <a:ext cx="6980411" cy="243830"/>
          </a:xfrm>
          <a:prstGeom prst="rect">
            <a:avLst/>
          </a:prstGeom>
          <a:noFill/>
          <a:ln/>
        </p:spPr>
        <p:txBody>
          <a:bodyPr wrap="square" lIns="0" tIns="0" rIns="0" bIns="0" rtlCol="0" anchor="t"/>
          <a:lstStyle/>
          <a:p>
            <a:r>
              <a:rPr lang="fi-FI" sz="1600" b="1" kern="0" spc="204" dirty="0">
                <a:solidFill>
                  <a:schemeClr val="accent2"/>
                </a:solidFill>
                <a:cs typeface="Poppins" pitchFamily="34" charset="-120"/>
              </a:rPr>
              <a:t>RAHVUSVAHELISE PÄÄSTE- JA DEMINEERIMISTÖÖ KORRALDUS</a:t>
            </a:r>
            <a:endParaRPr lang="et-EE" sz="1600" b="1" kern="0" spc="204" dirty="0">
              <a:solidFill>
                <a:schemeClr val="accent2"/>
              </a:solidFill>
              <a:cs typeface="Poppins" pitchFamily="34" charset="-120"/>
            </a:endParaRPr>
          </a:p>
        </p:txBody>
      </p:sp>
      <p:sp>
        <p:nvSpPr>
          <p:cNvPr id="4" name="Text 1">
            <a:extLst>
              <a:ext uri="{FF2B5EF4-FFF2-40B4-BE49-F238E27FC236}">
                <a16:creationId xmlns:a16="http://schemas.microsoft.com/office/drawing/2014/main" id="{1A2013F4-E39C-F201-1444-9EA9F03475E2}"/>
              </a:ext>
            </a:extLst>
          </p:cNvPr>
          <p:cNvSpPr/>
          <p:nvPr/>
        </p:nvSpPr>
        <p:spPr>
          <a:xfrm>
            <a:off x="457947" y="692045"/>
            <a:ext cx="2145878" cy="182873"/>
          </a:xfrm>
          <a:prstGeom prst="rect">
            <a:avLst/>
          </a:prstGeom>
          <a:noFill/>
          <a:ln/>
        </p:spPr>
        <p:txBody>
          <a:bodyPr wrap="square" lIns="0" tIns="0" rIns="0" bIns="0" rtlCol="0" anchor="t"/>
          <a:lstStyle/>
          <a:p>
            <a:pPr algn="l">
              <a:lnSpc>
                <a:spcPts val="1440"/>
              </a:lnSpc>
            </a:pPr>
            <a:r>
              <a:rPr lang="et-EE" sz="900" b="1" kern="0" spc="204" noProof="0" dirty="0">
                <a:solidFill>
                  <a:srgbClr val="FAFDFF"/>
                </a:solidFill>
                <a:latin typeface="Poppins" pitchFamily="34" charset="0"/>
                <a:ea typeface="Poppins" pitchFamily="34" charset="-122"/>
                <a:cs typeface="Poppins" pitchFamily="34" charset="-120"/>
              </a:rPr>
              <a:t>03</a:t>
            </a:r>
            <a:endParaRPr lang="et-EE" sz="900" noProof="0" dirty="0"/>
          </a:p>
        </p:txBody>
      </p:sp>
      <p:sp>
        <p:nvSpPr>
          <p:cNvPr id="5" name="Text 2">
            <a:extLst>
              <a:ext uri="{FF2B5EF4-FFF2-40B4-BE49-F238E27FC236}">
                <a16:creationId xmlns:a16="http://schemas.microsoft.com/office/drawing/2014/main" id="{9C4DA3D7-2F3E-F5E8-C35E-EBEBD056786D}"/>
              </a:ext>
            </a:extLst>
          </p:cNvPr>
          <p:cNvSpPr/>
          <p:nvPr/>
        </p:nvSpPr>
        <p:spPr>
          <a:xfrm>
            <a:off x="476267" y="1657728"/>
            <a:ext cx="2609081" cy="3035710"/>
          </a:xfrm>
          <a:prstGeom prst="rect">
            <a:avLst/>
          </a:prstGeom>
          <a:noFill/>
          <a:ln/>
        </p:spPr>
        <p:txBody>
          <a:bodyPr wrap="square" lIns="0" tIns="0" rIns="0" bIns="0" rtlCol="0" anchor="t"/>
          <a:lstStyle/>
          <a:p>
            <a:pPr>
              <a:lnSpc>
                <a:spcPts val="1920"/>
              </a:lnSpc>
            </a:pPr>
            <a:r>
              <a:rPr lang="et-EE" sz="2000" noProof="0" dirty="0">
                <a:solidFill>
                  <a:schemeClr val="accent2"/>
                </a:solidFill>
                <a:cs typeface="Poppins" pitchFamily="34" charset="-120"/>
              </a:rPr>
              <a:t>Probleem</a:t>
            </a:r>
            <a:br>
              <a:rPr lang="et-EE" sz="2000" noProof="0" dirty="0">
                <a:solidFill>
                  <a:schemeClr val="bg1"/>
                </a:solidFill>
                <a:latin typeface="+mj-lt"/>
                <a:cs typeface="Poppins" pitchFamily="34" charset="-120"/>
              </a:rPr>
            </a:br>
            <a:endParaRPr lang="et-EE" sz="2000" noProof="0" dirty="0">
              <a:solidFill>
                <a:schemeClr val="bg1"/>
              </a:solidFill>
              <a:latin typeface="+mj-lt"/>
              <a:cs typeface="Poppins" pitchFamily="34" charset="-120"/>
            </a:endParaRPr>
          </a:p>
          <a:p>
            <a:r>
              <a:rPr lang="et-EE" sz="2000" dirty="0">
                <a:solidFill>
                  <a:srgbClr val="E5F8FF"/>
                </a:solidFill>
                <a:latin typeface="+mj-lt"/>
                <a:cs typeface="Poppins" pitchFamily="34" charset="-120"/>
              </a:rPr>
              <a:t>Kehtiv regulatsioon ei erista rahvusvahelist tsiviilmissiooni piiriülesest kiireloomulisest päästealasest koostööst.</a:t>
            </a:r>
          </a:p>
          <a:p>
            <a:endParaRPr lang="et-EE" sz="2000" dirty="0">
              <a:solidFill>
                <a:schemeClr val="bg1"/>
              </a:solidFill>
              <a:latin typeface="+mj-lt"/>
              <a:cs typeface="Poppins" pitchFamily="34" charset="-120"/>
            </a:endParaRPr>
          </a:p>
        </p:txBody>
      </p:sp>
      <p:sp>
        <p:nvSpPr>
          <p:cNvPr id="11" name="Text 8">
            <a:extLst>
              <a:ext uri="{FF2B5EF4-FFF2-40B4-BE49-F238E27FC236}">
                <a16:creationId xmlns:a16="http://schemas.microsoft.com/office/drawing/2014/main" id="{BD4895EC-BB04-861F-1A83-651EC1A755A1}"/>
              </a:ext>
            </a:extLst>
          </p:cNvPr>
          <p:cNvSpPr/>
          <p:nvPr/>
        </p:nvSpPr>
        <p:spPr>
          <a:xfrm>
            <a:off x="3247279" y="1351344"/>
            <a:ext cx="9525" cy="3552825"/>
          </a:xfrm>
          <a:prstGeom prst="roundRect">
            <a:avLst>
              <a:gd name="adj" fmla="val -9600000"/>
            </a:avLst>
          </a:prstGeom>
          <a:solidFill>
            <a:srgbClr val="FAFDFF">
              <a:alpha val="30000"/>
            </a:srgbClr>
          </a:solidFill>
          <a:ln/>
        </p:spPr>
        <p:txBody>
          <a:bodyPr wrap="square" lIns="529" tIns="419431" rIns="529" bIns="419431" rtlCol="0" anchor="ctr"/>
          <a:lstStyle/>
          <a:p>
            <a:pPr algn="ctr">
              <a:lnSpc>
                <a:spcPts val="1969"/>
              </a:lnSpc>
            </a:pPr>
            <a:endParaRPr lang="et-EE" sz="1575" noProof="0" dirty="0"/>
          </a:p>
        </p:txBody>
      </p:sp>
      <p:sp>
        <p:nvSpPr>
          <p:cNvPr id="12" name="Text 9">
            <a:extLst>
              <a:ext uri="{FF2B5EF4-FFF2-40B4-BE49-F238E27FC236}">
                <a16:creationId xmlns:a16="http://schemas.microsoft.com/office/drawing/2014/main" id="{6668381F-673C-C978-DD93-F4DDE2B6329A}"/>
              </a:ext>
            </a:extLst>
          </p:cNvPr>
          <p:cNvSpPr/>
          <p:nvPr/>
        </p:nvSpPr>
        <p:spPr>
          <a:xfrm>
            <a:off x="476267" y="297399"/>
            <a:ext cx="8191500" cy="457150"/>
          </a:xfrm>
          <a:prstGeom prst="rect">
            <a:avLst/>
          </a:prstGeom>
          <a:noFill/>
          <a:ln/>
        </p:spPr>
        <p:txBody>
          <a:bodyPr wrap="square" lIns="0" tIns="0" rIns="0" bIns="0" rtlCol="0" anchor="t"/>
          <a:lstStyle/>
          <a:p>
            <a:pPr algn="ctr">
              <a:lnSpc>
                <a:spcPts val="3600"/>
              </a:lnSpc>
            </a:pPr>
            <a:r>
              <a:rPr lang="et-EE" sz="2400" b="0" noProof="0" dirty="0">
                <a:solidFill>
                  <a:schemeClr val="accent2"/>
                </a:solidFill>
                <a:ea typeface="Rany" pitchFamily="34" charset="-122"/>
                <a:cs typeface="Rany" pitchFamily="34" charset="-120"/>
              </a:rPr>
              <a:t>MUUDATUSED</a:t>
            </a:r>
            <a:endParaRPr lang="et-EE" sz="3000" noProof="0" dirty="0">
              <a:solidFill>
                <a:schemeClr val="accent2"/>
              </a:solidFill>
            </a:endParaRPr>
          </a:p>
        </p:txBody>
      </p:sp>
      <p:sp>
        <p:nvSpPr>
          <p:cNvPr id="13" name="Text 2">
            <a:extLst>
              <a:ext uri="{FF2B5EF4-FFF2-40B4-BE49-F238E27FC236}">
                <a16:creationId xmlns:a16="http://schemas.microsoft.com/office/drawing/2014/main" id="{EAD6F177-6FBD-3B4F-45B6-36DE183FA067}"/>
              </a:ext>
            </a:extLst>
          </p:cNvPr>
          <p:cNvSpPr/>
          <p:nvPr/>
        </p:nvSpPr>
        <p:spPr>
          <a:xfrm>
            <a:off x="3558349" y="1657728"/>
            <a:ext cx="4981559" cy="2452310"/>
          </a:xfrm>
          <a:prstGeom prst="rect">
            <a:avLst/>
          </a:prstGeom>
          <a:noFill/>
          <a:ln/>
        </p:spPr>
        <p:txBody>
          <a:bodyPr wrap="square" lIns="0" tIns="0" rIns="0" bIns="0" rtlCol="0" anchor="t"/>
          <a:lstStyle/>
          <a:p>
            <a:r>
              <a:rPr lang="et-EE" sz="2000" noProof="0" dirty="0">
                <a:solidFill>
                  <a:schemeClr val="accent2"/>
                </a:solidFill>
                <a:ea typeface="Poppins" pitchFamily="34" charset="-122"/>
                <a:cs typeface="Poppins" pitchFamily="34" charset="-120"/>
              </a:rPr>
              <a:t>Muudatus</a:t>
            </a:r>
            <a:br>
              <a:rPr lang="et-EE" sz="2000" noProof="0" dirty="0">
                <a:solidFill>
                  <a:schemeClr val="accent2"/>
                </a:solidFill>
                <a:ea typeface="Poppins" pitchFamily="34" charset="-122"/>
                <a:cs typeface="Poppins" pitchFamily="34" charset="-120"/>
              </a:rPr>
            </a:br>
            <a:endParaRPr lang="et-EE" sz="2000" noProof="0" dirty="0">
              <a:solidFill>
                <a:schemeClr val="accent2"/>
              </a:solidFill>
            </a:endParaRPr>
          </a:p>
          <a:p>
            <a:pPr marL="457200" indent="-457200">
              <a:buFont typeface="+mj-lt"/>
              <a:buAutoNum type="arabicPeriod"/>
            </a:pPr>
            <a:r>
              <a:rPr lang="et-EE" sz="2000" noProof="0" dirty="0">
                <a:solidFill>
                  <a:srgbClr val="E5F8FF"/>
                </a:solidFill>
                <a:latin typeface="+mj-lt"/>
                <a:cs typeface="Poppins" pitchFamily="34" charset="-120"/>
              </a:rPr>
              <a:t>Täpsustame senise tegevuspraktika alusel rahvusvahelisel pääste- ja demineerimistööl osalemise õiguslikke aluseid ning sotsiaalseid tagatisi. </a:t>
            </a:r>
            <a:br>
              <a:rPr lang="et-EE" sz="2000" noProof="0" dirty="0">
                <a:solidFill>
                  <a:srgbClr val="E5F8FF"/>
                </a:solidFill>
                <a:latin typeface="+mj-lt"/>
                <a:cs typeface="Poppins" pitchFamily="34" charset="-120"/>
              </a:rPr>
            </a:br>
            <a:endParaRPr lang="et-EE" sz="2000" noProof="0" dirty="0">
              <a:solidFill>
                <a:srgbClr val="E5F8FF"/>
              </a:solidFill>
              <a:latin typeface="+mj-lt"/>
              <a:cs typeface="Poppins" pitchFamily="34" charset="-120"/>
            </a:endParaRPr>
          </a:p>
          <a:p>
            <a:pPr marL="457200" indent="-457200">
              <a:buFont typeface="+mj-lt"/>
              <a:buAutoNum type="arabicPeriod"/>
            </a:pPr>
            <a:r>
              <a:rPr lang="et-EE" sz="2000" noProof="0" dirty="0">
                <a:solidFill>
                  <a:srgbClr val="E5F8FF"/>
                </a:solidFill>
                <a:latin typeface="+mj-lt"/>
                <a:cs typeface="Poppins" pitchFamily="34" charset="-120"/>
              </a:rPr>
              <a:t>Näeme eraldi ette kiireloomulise piiriülese koostöö regulatsiooni.</a:t>
            </a:r>
          </a:p>
        </p:txBody>
      </p:sp>
    </p:spTree>
    <p:extLst>
      <p:ext uri="{BB962C8B-B14F-4D97-AF65-F5344CB8AC3E}">
        <p14:creationId xmlns:p14="http://schemas.microsoft.com/office/powerpoint/2010/main" val="27298462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5DF982DD-096D-4522-A276-E66CE078B144}"/>
              </a:ext>
            </a:extLst>
          </p:cNvPr>
          <p:cNvSpPr txBox="1">
            <a:spLocks/>
          </p:cNvSpPr>
          <p:nvPr/>
        </p:nvSpPr>
        <p:spPr>
          <a:xfrm>
            <a:off x="616688" y="2463385"/>
            <a:ext cx="3521854" cy="812736"/>
          </a:xfrm>
          <a:prstGeom prst="rect">
            <a:avLst/>
          </a:prstGeom>
        </p:spPr>
        <p:txBody>
          <a:bodyPr vert="horz" wrap="none" lIns="91420" tIns="45710" rIns="91420" bIns="45710" rtlCol="0" anchor="ctr">
            <a:noAutofit/>
          </a:bodyPr>
          <a:lstStyle>
            <a:lvl1pPr algn="l" defTabSz="1214963" rtl="0" eaLnBrk="1" latinLnBrk="0" hangingPunct="1">
              <a:spcBef>
                <a:spcPct val="0"/>
              </a:spcBef>
              <a:buNone/>
              <a:defRPr sz="4800" kern="1200">
                <a:solidFill>
                  <a:schemeClr val="bg1"/>
                </a:solidFill>
                <a:latin typeface="Arial Narrow" pitchFamily="34" charset="0"/>
                <a:ea typeface="+mj-ea"/>
                <a:cs typeface="+mj-cs"/>
              </a:defRPr>
            </a:lvl1pPr>
          </a:lstStyle>
          <a:p>
            <a:pPr>
              <a:spcBef>
                <a:spcPts val="602"/>
              </a:spcBef>
              <a:spcAft>
                <a:spcPts val="602"/>
              </a:spcAft>
            </a:pPr>
            <a:r>
              <a:rPr lang="et-EE" sz="2400" b="1" noProof="0" dirty="0">
                <a:ea typeface="Roboto Condensed" pitchFamily="2" charset="0"/>
                <a:cs typeface="Times New Roman" panose="02020603050405020304" pitchFamily="18" charset="0"/>
              </a:rPr>
              <a:t>Arutelu ja küsimused</a:t>
            </a:r>
          </a:p>
        </p:txBody>
      </p:sp>
    </p:spTree>
    <p:extLst>
      <p:ext uri="{BB962C8B-B14F-4D97-AF65-F5344CB8AC3E}">
        <p14:creationId xmlns:p14="http://schemas.microsoft.com/office/powerpoint/2010/main" val="198691023"/>
      </p:ext>
    </p:extLst>
  </p:cSld>
  <p:clrMapOvr>
    <a:masterClrMapping/>
  </p:clrMapOvr>
</p:sld>
</file>

<file path=ppt/theme/theme1.xml><?xml version="1.0" encoding="utf-8"?>
<a:theme xmlns:a="http://schemas.openxmlformats.org/drawingml/2006/main" name="val.vis.id_esitlus_2018">
  <a:themeElements>
    <a:clrScheme name="val.vis.id 2.0">
      <a:dk1>
        <a:srgbClr val="000000"/>
      </a:dk1>
      <a:lt1>
        <a:srgbClr val="FFFFFF"/>
      </a:lt1>
      <a:dk2>
        <a:srgbClr val="003087"/>
      </a:dk2>
      <a:lt2>
        <a:srgbClr val="FFFFFF"/>
      </a:lt2>
      <a:accent1>
        <a:srgbClr val="006EB5"/>
      </a:accent1>
      <a:accent2>
        <a:srgbClr val="F0A321"/>
      </a:accent2>
      <a:accent3>
        <a:srgbClr val="003087"/>
      </a:accent3>
      <a:accent4>
        <a:srgbClr val="90C8E8"/>
      </a:accent4>
      <a:accent5>
        <a:srgbClr val="E76000"/>
      </a:accent5>
      <a:accent6>
        <a:srgbClr val="B9D9EB"/>
      </a:accent6>
      <a:hlink>
        <a:srgbClr val="97999B"/>
      </a:hlink>
      <a:folHlink>
        <a:srgbClr val="F0A321"/>
      </a:folHlink>
    </a:clrScheme>
    <a:fontScheme name="Valitsusasutused">
      <a:majorFont>
        <a:latin typeface="Roboto Condensed Light"/>
        <a:ea typeface=""/>
        <a:cs typeface=""/>
      </a:majorFont>
      <a:minorFont>
        <a:latin typeface="Roboto Condense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esitlusslaidid_2.0_RK_2019" id="{42C7D9CC-B7AC-41AE-AB2D-4E48BCBB2919}" vid="{A953AD34-D71A-407B-898A-D6C4A65F639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517370FE252034DAF3C8EE25E86E84B" ma:contentTypeVersion="2" ma:contentTypeDescription="Create a new document." ma:contentTypeScope="" ma:versionID="60c13360b40fb697bb3fb385d6a19ad0">
  <xsd:schema xmlns:xsd="http://www.w3.org/2001/XMLSchema" xmlns:xs="http://www.w3.org/2001/XMLSchema" xmlns:p="http://schemas.microsoft.com/office/2006/metadata/properties" xmlns:ns2="508f4fb5-ab29-4df0-87b4-0144f09b413a" targetNamespace="http://schemas.microsoft.com/office/2006/metadata/properties" ma:root="true" ma:fieldsID="e57ff9bbdc83543b36442b7c0e6733bf" ns2:_="">
    <xsd:import namespace="508f4fb5-ab29-4df0-87b4-0144f09b413a"/>
    <xsd:element name="properties">
      <xsd:complexType>
        <xsd:sequence>
          <xsd:element name="documentManagement">
            <xsd:complexType>
              <xsd:all>
                <xsd:element ref="ns2:SharedWithUsers"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08f4fb5-ab29-4df0-87b4-0144f09b413a"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E8F26B2-177E-4927-ABD6-95BFBE16A53D}">
  <ds:schemaRefs>
    <ds:schemaRef ds:uri="508f4fb5-ab29-4df0-87b4-0144f09b413a"/>
    <ds:schemaRef ds:uri="http://www.w3.org/XML/1998/namespace"/>
    <ds:schemaRef ds:uri="http://schemas.microsoft.com/office/2006/documentManagement/types"/>
    <ds:schemaRef ds:uri="http://schemas.openxmlformats.org/package/2006/metadata/core-properties"/>
    <ds:schemaRef ds:uri="http://purl.org/dc/elements/1.1/"/>
    <ds:schemaRef ds:uri="http://purl.org/dc/dcmitype/"/>
    <ds:schemaRef ds:uri="http://purl.org/dc/terms/"/>
    <ds:schemaRef ds:uri="http://schemas.microsoft.com/office/infopath/2007/PartnerControls"/>
    <ds:schemaRef ds:uri="http://schemas.microsoft.com/office/2006/metadata/properties"/>
  </ds:schemaRefs>
</ds:datastoreItem>
</file>

<file path=customXml/itemProps2.xml><?xml version="1.0" encoding="utf-8"?>
<ds:datastoreItem xmlns:ds="http://schemas.openxmlformats.org/officeDocument/2006/customXml" ds:itemID="{90C0792D-42D5-4749-B7FA-CB39AA72551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08f4fb5-ab29-4df0-87b4-0144f09b413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6ED0299-74EC-41E1-8671-4BA5205F510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497</TotalTime>
  <Words>1247</Words>
  <Application>Microsoft Office PowerPoint</Application>
  <PresentationFormat>Ekraaniseanss (16:9)</PresentationFormat>
  <Paragraphs>100</Paragraphs>
  <Slides>6</Slides>
  <Notes>6</Notes>
  <HiddenSlides>0</HiddenSlides>
  <MMClips>0</MMClips>
  <ScaleCrop>false</ScaleCrop>
  <HeadingPairs>
    <vt:vector size="6" baseType="variant">
      <vt:variant>
        <vt:lpstr>Kasutatud fondid</vt:lpstr>
      </vt:variant>
      <vt:variant>
        <vt:i4>7</vt:i4>
      </vt:variant>
      <vt:variant>
        <vt:lpstr>Kujundus</vt:lpstr>
      </vt:variant>
      <vt:variant>
        <vt:i4>1</vt:i4>
      </vt:variant>
      <vt:variant>
        <vt:lpstr>Slaidipealkirjad</vt:lpstr>
      </vt:variant>
      <vt:variant>
        <vt:i4>6</vt:i4>
      </vt:variant>
    </vt:vector>
  </HeadingPairs>
  <TitlesOfParts>
    <vt:vector size="14" baseType="lpstr">
      <vt:lpstr>Aptos</vt:lpstr>
      <vt:lpstr>Arial</vt:lpstr>
      <vt:lpstr>Arial Narrow</vt:lpstr>
      <vt:lpstr>Poppins</vt:lpstr>
      <vt:lpstr>Rany</vt:lpstr>
      <vt:lpstr>Roboto Condensed</vt:lpstr>
      <vt:lpstr>Roboto Condensed Light</vt:lpstr>
      <vt:lpstr>val.vis.id_esitlus_2018</vt:lpstr>
      <vt:lpstr>Päästeseaduse jt seaduste  muutmise seaduse eelnõu  tutvustus</vt:lpstr>
      <vt:lpstr>Eelnõu põhieesmärgid</vt:lpstr>
      <vt:lpstr>PowerPointi esitlus</vt:lpstr>
      <vt:lpstr>PowerPointi esitlus</vt:lpstr>
      <vt:lpstr>PowerPointi esitlus</vt:lpstr>
      <vt:lpstr>PowerPointi esitlus</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✨AI · Abipolitseiniku seaduse muutmine</dc:title>
  <dc:subject>PptxGenJS Presentation</dc:subject>
  <dc:creator>Pitch Software GmbH</dc:creator>
  <cp:lastModifiedBy>Gerttu Blank</cp:lastModifiedBy>
  <cp:revision>27</cp:revision>
  <dcterms:created xsi:type="dcterms:W3CDTF">2025-02-03T12:53:50Z</dcterms:created>
  <dcterms:modified xsi:type="dcterms:W3CDTF">2026-09-18T15:58:48Z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8cbe7764-b9ce-4c4d-95f5-9a7e7bcac646_Enabled">
    <vt:lpwstr>true</vt:lpwstr>
  </property>
  <property fmtid="{D5CDD505-2E9C-101B-9397-08002B2CF9AE}" pid="3" name="MSIP_Label_8cbe7764-b9ce-4c4d-95f5-9a7e7bcac646_SetDate">
    <vt:lpwstr>2026-09-18T05:01:27Z</vt:lpwstr>
  </property>
  <property fmtid="{D5CDD505-2E9C-101B-9397-08002B2CF9AE}" pid="4" name="MSIP_Label_8cbe7764-b9ce-4c4d-95f5-9a7e7bcac646_Method">
    <vt:lpwstr>Standard</vt:lpwstr>
  </property>
  <property fmtid="{D5CDD505-2E9C-101B-9397-08002B2CF9AE}" pid="5" name="MSIP_Label_8cbe7764-b9ce-4c4d-95f5-9a7e7bcac646_Name">
    <vt:lpwstr>SIM VA - sisemine kasutus</vt:lpwstr>
  </property>
  <property fmtid="{D5CDD505-2E9C-101B-9397-08002B2CF9AE}" pid="6" name="MSIP_Label_8cbe7764-b9ce-4c4d-95f5-9a7e7bcac646_SiteId">
    <vt:lpwstr>7bae085e-3093-4c05-8334-7a5421e0af07</vt:lpwstr>
  </property>
  <property fmtid="{D5CDD505-2E9C-101B-9397-08002B2CF9AE}" pid="7" name="MSIP_Label_8cbe7764-b9ce-4c4d-95f5-9a7e7bcac646_ActionId">
    <vt:lpwstr>90ab398c-8edd-4c36-841f-f8109bc8ef20</vt:lpwstr>
  </property>
  <property fmtid="{D5CDD505-2E9C-101B-9397-08002B2CF9AE}" pid="8" name="MSIP_Label_8cbe7764-b9ce-4c4d-95f5-9a7e7bcac646_ContentBits">
    <vt:lpwstr>0</vt:lpwstr>
  </property>
  <property fmtid="{D5CDD505-2E9C-101B-9397-08002B2CF9AE}" pid="9" name="MSIP_Label_8cbe7764-b9ce-4c4d-95f5-9a7e7bcac646_Tag">
    <vt:lpwstr>10, 3, 0, 1</vt:lpwstr>
  </property>
  <property fmtid="{D5CDD505-2E9C-101B-9397-08002B2CF9AE}" pid="10" name="ContentTypeId">
    <vt:lpwstr>0x010100F517370FE252034DAF3C8EE25E86E84B</vt:lpwstr>
  </property>
</Properties>
</file>