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5" r:id="rId5"/>
  </p:sldMasterIdLst>
  <p:notesMasterIdLst>
    <p:notesMasterId r:id="rId9"/>
  </p:notesMasterIdLst>
  <p:sldIdLst>
    <p:sldId id="268" r:id="rId6"/>
    <p:sldId id="2145707394" r:id="rId7"/>
    <p:sldId id="2145707393" r:id="rId8"/>
  </p:sldIdLst>
  <p:sldSz cx="12192000" cy="6858000"/>
  <p:notesSz cx="6858000" cy="9144000"/>
  <p:defaultTextStyle>
    <a:defPPr>
      <a:defRPr lang="en-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8A80777-AFE7-47EB-62F8-5F6130E853AA}" name="Irje Möldre - KLIM" initials="IK" userId="S::irje.moldre@kliimaministeerium.ee::155b2126-0b2a-42b9-9f71-2aa49d10984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087"/>
    <a:srgbClr val="0B6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6327"/>
  </p:normalViewPr>
  <p:slideViewPr>
    <p:cSldViewPr snapToGrid="0">
      <p:cViewPr varScale="1">
        <p:scale>
          <a:sx n="73" d="100"/>
          <a:sy n="73" d="100"/>
        </p:scale>
        <p:origin x="360" y="40"/>
      </p:cViewPr>
      <p:guideLst/>
    </p:cSldViewPr>
  </p:slideViewPr>
  <p:notesTextViewPr>
    <p:cViewPr>
      <p:scale>
        <a:sx n="60" d="100"/>
        <a:sy n="60" d="100"/>
      </p:scale>
      <p:origin x="0" y="0"/>
    </p:cViewPr>
  </p:notesTextViewPr>
  <p:notesViewPr>
    <p:cSldViewPr snapToGrid="0" showGuides="1">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 Maria Lehtmets - KLIM" userId="e91ea131-5b22-44ec-9e4f-29cb60dccd7b" providerId="ADAL" clId="{9D0AB103-5445-44D0-9138-63E0A844593F}"/>
    <pc:docChg chg="modSld">
      <pc:chgData name="Karin Maria Lehtmets - KLIM" userId="e91ea131-5b22-44ec-9e4f-29cb60dccd7b" providerId="ADAL" clId="{9D0AB103-5445-44D0-9138-63E0A844593F}" dt="2026-10-12T06:18:30.713" v="3" actId="20577"/>
      <pc:docMkLst>
        <pc:docMk/>
      </pc:docMkLst>
      <pc:sldChg chg="modSp mod">
        <pc:chgData name="Karin Maria Lehtmets - KLIM" userId="e91ea131-5b22-44ec-9e4f-29cb60dccd7b" providerId="ADAL" clId="{9D0AB103-5445-44D0-9138-63E0A844593F}" dt="2026-10-12T06:18:30.713" v="3" actId="20577"/>
        <pc:sldMkLst>
          <pc:docMk/>
          <pc:sldMk cId="1913688887" sldId="2145707393"/>
        </pc:sldMkLst>
        <pc:spChg chg="mod">
          <ac:chgData name="Karin Maria Lehtmets - KLIM" userId="e91ea131-5b22-44ec-9e4f-29cb60dccd7b" providerId="ADAL" clId="{9D0AB103-5445-44D0-9138-63E0A844593F}" dt="2026-10-12T06:18:30.713" v="3" actId="20577"/>
          <ac:spMkLst>
            <pc:docMk/>
            <pc:sldMk cId="1913688887" sldId="2145707393"/>
            <ac:spMk id="41" creationId="{8FA77F8B-22D3-F3C4-EC26-87AEB68DFF5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1771D-E348-7141-8B1A-9171D9F4BB90}" type="datetimeFigureOut">
              <a:rPr lang="en-EE" smtClean="0"/>
              <a:t>10/12/2026</a:t>
            </a:fld>
            <a:endParaRPr lang="en-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13F01-B7ED-9846-87BF-55FB679648E7}" type="slidenum">
              <a:rPr lang="en-EE" smtClean="0"/>
              <a:t>‹#›</a:t>
            </a:fld>
            <a:endParaRPr lang="en-EE"/>
          </a:p>
        </p:txBody>
      </p:sp>
    </p:spTree>
    <p:extLst>
      <p:ext uri="{BB962C8B-B14F-4D97-AF65-F5344CB8AC3E}">
        <p14:creationId xmlns:p14="http://schemas.microsoft.com/office/powerpoint/2010/main" val="2566847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56FAF-82EF-FF97-F134-62915EB9AFCF}"/>
            </a:ext>
          </a:extLst>
        </p:cNvPr>
        <p:cNvGrpSpPr/>
        <p:nvPr/>
      </p:nvGrpSpPr>
      <p:grpSpPr>
        <a:xfrm>
          <a:off x="0" y="0"/>
          <a:ext cx="0" cy="0"/>
          <a:chOff x="0" y="0"/>
          <a:chExt cx="0" cy="0"/>
        </a:xfrm>
      </p:grpSpPr>
      <p:sp>
        <p:nvSpPr>
          <p:cNvPr id="2" name="Slaidi pildi kohatäide 1">
            <a:extLst>
              <a:ext uri="{FF2B5EF4-FFF2-40B4-BE49-F238E27FC236}">
                <a16:creationId xmlns:a16="http://schemas.microsoft.com/office/drawing/2014/main" id="{6ABD3A5F-CBC9-8D3D-AF4E-A03EA445D38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Märkmete kohatäide 2">
            <a:extLst>
              <a:ext uri="{FF2B5EF4-FFF2-40B4-BE49-F238E27FC236}">
                <a16:creationId xmlns:a16="http://schemas.microsoft.com/office/drawing/2014/main" id="{7F41325E-99A5-6A63-044F-B2824F0DC1F4}"/>
              </a:ext>
            </a:extLst>
          </p:cNvPr>
          <p:cNvSpPr>
            <a:spLocks noGrp="1"/>
          </p:cNvSpPr>
          <p:nvPr>
            <p:ph type="body" idx="1"/>
          </p:nvPr>
        </p:nvSpPr>
        <p:spPr>
          <a:xfrm>
            <a:off x="685800" y="4400550"/>
            <a:ext cx="5486400" cy="3600450"/>
          </a:xfrm>
          <a:prstGeom prst="rect">
            <a:avLst/>
          </a:prstGeom>
        </p:spPr>
        <p:txBody>
          <a:bodyPr/>
          <a:lstStyle/>
          <a:p>
            <a:r>
              <a:rPr lang="et-EE" dirty="0"/>
              <a:t>Julgeoleku olukord muutunud, energiajulgeolek riigikaitse vältimatu osa, sünkroniseerimine on meid viinud siin suure sammu edasi, aga nüüd keskendume kriitilise taristu kaitse arendamisele, sh droonikaitse ja –tõrje, olulisemate seadmete varud, regulatsioonid (ETO kriteeriumi alla toomine, võrku ühendtavate seadmete </a:t>
            </a:r>
            <a:r>
              <a:rPr lang="et-EE" dirty="0" err="1"/>
              <a:t>julgeolekulise</a:t>
            </a:r>
            <a:r>
              <a:rPr lang="et-EE" dirty="0"/>
              <a:t> hindamise protsessi loomine). Oluline tagada piisavad tootmisvõimsused. Regiooni ülene koostöö, sh kriitiliste seadmete varude tagamiseks, merealune taristu kaitseks, siin oleme juba saanud eelmisel aastal EU toetust ja plaanime veel taotlema minna.</a:t>
            </a:r>
          </a:p>
          <a:p>
            <a:r>
              <a:rPr lang="et-EE" dirty="0"/>
              <a:t>Gaasiliit: kas jäätmevedajad on </a:t>
            </a:r>
            <a:r>
              <a:rPr lang="et-EE" dirty="0" err="1"/>
              <a:t>ETOd</a:t>
            </a:r>
            <a:r>
              <a:rPr lang="et-EE" dirty="0"/>
              <a:t> ja saavad kütust, et biogaasijaamadesse kütust tuua ka ohuolukorras. Biometaani sisestuspunktis peab ka elekter olema. Gaasi PV vaja rohkem </a:t>
            </a:r>
            <a:r>
              <a:rPr lang="et-EE" dirty="0" err="1"/>
              <a:t>biometaani</a:t>
            </a:r>
            <a:r>
              <a:rPr lang="et-EE" dirty="0"/>
              <a:t> sisestuspunkti, sest see vaja </a:t>
            </a:r>
            <a:r>
              <a:rPr lang="et-EE" dirty="0" err="1"/>
              <a:t>gaasijaamadele</a:t>
            </a:r>
            <a:r>
              <a:rPr lang="et-EE" dirty="0"/>
              <a:t>. Kohalikud </a:t>
            </a:r>
            <a:r>
              <a:rPr lang="et-EE" dirty="0" err="1"/>
              <a:t>biometaani</a:t>
            </a:r>
            <a:r>
              <a:rPr lang="et-EE" dirty="0"/>
              <a:t> jaamad võiks kuidagi saada varustada seda kohalikku </a:t>
            </a:r>
            <a:r>
              <a:rPr lang="et-EE" dirty="0" err="1"/>
              <a:t>gaasijaama</a:t>
            </a:r>
            <a:r>
              <a:rPr lang="et-EE" dirty="0"/>
              <a:t>, mis </a:t>
            </a:r>
            <a:r>
              <a:rPr lang="et-EE" dirty="0" err="1"/>
              <a:t>taaskäivitamisvõimega</a:t>
            </a:r>
            <a:r>
              <a:rPr lang="et-EE" dirty="0"/>
              <a:t> tuleb 4-5 piirkonda.</a:t>
            </a:r>
          </a:p>
          <a:p>
            <a:r>
              <a:rPr lang="et-EE" dirty="0"/>
              <a:t>Biometaanis varsti ca 0,5 </a:t>
            </a:r>
            <a:r>
              <a:rPr lang="et-EE" dirty="0" err="1"/>
              <a:t>TWh</a:t>
            </a:r>
            <a:r>
              <a:rPr lang="et-EE" dirty="0"/>
              <a:t> tootmine, transpordi sektor on täis.</a:t>
            </a:r>
          </a:p>
          <a:p>
            <a:r>
              <a:rPr lang="et-EE" dirty="0" err="1"/>
              <a:t>BioLNG</a:t>
            </a:r>
            <a:r>
              <a:rPr lang="et-EE"/>
              <a:t> pealt ei peaks maksma aksiisi.</a:t>
            </a:r>
            <a:endParaRPr lang="et-EE" dirty="0"/>
          </a:p>
        </p:txBody>
      </p:sp>
    </p:spTree>
    <p:extLst>
      <p:ext uri="{BB962C8B-B14F-4D97-AF65-F5344CB8AC3E}">
        <p14:creationId xmlns:p14="http://schemas.microsoft.com/office/powerpoint/2010/main" val="1029607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Märkmete kohatäide 2"/>
          <p:cNvSpPr>
            <a:spLocks noGrp="1"/>
          </p:cNvSpPr>
          <p:nvPr>
            <p:ph type="body" idx="1"/>
          </p:nvPr>
        </p:nvSpPr>
        <p:spPr>
          <a:xfrm>
            <a:off x="685800" y="4400550"/>
            <a:ext cx="5486400" cy="3600450"/>
          </a:xfrm>
          <a:prstGeom prst="rect">
            <a:avLst/>
          </a:prstGeom>
        </p:spPr>
        <p:txBody>
          <a:bodyPr/>
          <a:lstStyle/>
          <a:p>
            <a:r>
              <a:rPr lang="et-EE" dirty="0"/>
              <a:t>Julgeoleku olukord muutunud, energiajulgeolek riigikaitse vältimatu osa, sünkroniseerimine on meid viinud siin suure sammu edasi, aga nüüd keskendume kriitilise taristu kaitse arendamisele, sh droonikaitse ja –tõrje, olulisemate seadmete varud, regulatsioonid (ETO kriteeriumi alla toomine, võrku ühendtavate seadmete </a:t>
            </a:r>
            <a:r>
              <a:rPr lang="et-EE" dirty="0" err="1"/>
              <a:t>julgeolekulise</a:t>
            </a:r>
            <a:r>
              <a:rPr lang="et-EE" dirty="0"/>
              <a:t> hindamise protsessi loomine). Oluline tagada piisavad tootmisvõimsused. Regiooni ülene koostöö, sh kriitiliste seadmete varude tagamiseks, merealune taristu kaitseks, siin oleme juba saanud eelmisel aastal EU toetust ja plaanime veel taotlema minna.</a:t>
            </a:r>
          </a:p>
          <a:p>
            <a:r>
              <a:rPr lang="et-EE" dirty="0"/>
              <a:t>Gaasiliit: kas jäätmevedajad on </a:t>
            </a:r>
            <a:r>
              <a:rPr lang="et-EE" dirty="0" err="1"/>
              <a:t>ETOd</a:t>
            </a:r>
            <a:r>
              <a:rPr lang="et-EE" dirty="0"/>
              <a:t> ja saavad kütust, et biogaasijaamadesse kütust tuua ka ohuolukorras. Biometaani sisestuspunktis peab ka elekter olema. Gaasi PV vaja rohkem </a:t>
            </a:r>
            <a:r>
              <a:rPr lang="et-EE" dirty="0" err="1"/>
              <a:t>biometaani</a:t>
            </a:r>
            <a:r>
              <a:rPr lang="et-EE" dirty="0"/>
              <a:t> sisestuspunkti, sest see vaja </a:t>
            </a:r>
            <a:r>
              <a:rPr lang="et-EE" dirty="0" err="1"/>
              <a:t>gaasijaamadele</a:t>
            </a:r>
            <a:r>
              <a:rPr lang="et-EE" dirty="0"/>
              <a:t>. Kohalikud </a:t>
            </a:r>
            <a:r>
              <a:rPr lang="et-EE" dirty="0" err="1"/>
              <a:t>biometaani</a:t>
            </a:r>
            <a:r>
              <a:rPr lang="et-EE" dirty="0"/>
              <a:t> jaamad võiks kuidagi saada varustada seda kohalikku </a:t>
            </a:r>
            <a:r>
              <a:rPr lang="et-EE" dirty="0" err="1"/>
              <a:t>gaasijaama</a:t>
            </a:r>
            <a:r>
              <a:rPr lang="et-EE" dirty="0"/>
              <a:t>, mis </a:t>
            </a:r>
            <a:r>
              <a:rPr lang="et-EE" dirty="0" err="1"/>
              <a:t>taaskäivitamisvõimega</a:t>
            </a:r>
            <a:r>
              <a:rPr lang="et-EE" dirty="0"/>
              <a:t> tuleb 4-5 piirkonda.</a:t>
            </a:r>
          </a:p>
          <a:p>
            <a:r>
              <a:rPr lang="et-EE" dirty="0"/>
              <a:t>Biometaanis varsti ca 0,5 </a:t>
            </a:r>
            <a:r>
              <a:rPr lang="et-EE" dirty="0" err="1"/>
              <a:t>TWh</a:t>
            </a:r>
            <a:r>
              <a:rPr lang="et-EE" dirty="0"/>
              <a:t> tootmine, transpordi sektor on täis.</a:t>
            </a:r>
          </a:p>
          <a:p>
            <a:r>
              <a:rPr lang="et-EE" dirty="0" err="1"/>
              <a:t>BioLNG</a:t>
            </a:r>
            <a:r>
              <a:rPr lang="et-EE"/>
              <a:t> pealt ei peaks maksma aksiisi.</a:t>
            </a:r>
            <a:endParaRPr lang="et-EE" dirty="0"/>
          </a:p>
        </p:txBody>
      </p:sp>
    </p:spTree>
    <p:extLst>
      <p:ext uri="{BB962C8B-B14F-4D97-AF65-F5344CB8AC3E}">
        <p14:creationId xmlns:p14="http://schemas.microsoft.com/office/powerpoint/2010/main" val="2166233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sislai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4C09D9FC-74D5-CC54-0BB9-F12C69A180F7}"/>
              </a:ext>
            </a:extLst>
          </p:cNvPr>
          <p:cNvSpPr>
            <a:spLocks noGrp="1"/>
          </p:cNvSpPr>
          <p:nvPr>
            <p:ph type="title"/>
          </p:nvPr>
        </p:nvSpPr>
        <p:spPr>
          <a:xfrm>
            <a:off x="766764" y="4903427"/>
            <a:ext cx="10587036" cy="1090324"/>
          </a:xfrm>
        </p:spPr>
        <p:txBody>
          <a:bodyPr>
            <a:normAutofit/>
          </a:bodyPr>
          <a:lstStyle>
            <a:lvl1pPr>
              <a:defRPr sz="3500"/>
            </a:lvl1pPr>
          </a:lstStyle>
          <a:p>
            <a:r>
              <a:rPr lang="et-EE"/>
              <a:t>Klõpsake juhteksemplari pealkirja laadi redigeerimiseks</a:t>
            </a:r>
            <a:endParaRPr lang="en-EE" dirty="0"/>
          </a:p>
        </p:txBody>
      </p:sp>
      <p:sp>
        <p:nvSpPr>
          <p:cNvPr id="3" name="Picture Placeholder 2">
            <a:extLst>
              <a:ext uri="{FF2B5EF4-FFF2-40B4-BE49-F238E27FC236}">
                <a16:creationId xmlns:a16="http://schemas.microsoft.com/office/drawing/2014/main" id="{3226A37F-07AE-46BB-5CDD-EF125B55B856}"/>
              </a:ext>
            </a:extLst>
          </p:cNvPr>
          <p:cNvSpPr>
            <a:spLocks noGrp="1" noRot="1" noMove="1" noResize="1" noEditPoints="1" noAdjustHandles="1" noChangeArrowheads="1" noChangeShapeType="1"/>
          </p:cNvSpPr>
          <p:nvPr>
            <p:ph type="pic" sz="quarter" idx="10" hasCustomPrompt="1"/>
          </p:nvPr>
        </p:nvSpPr>
        <p:spPr>
          <a:xfrm>
            <a:off x="1" y="1382751"/>
            <a:ext cx="12192000" cy="3278459"/>
          </a:xfrm>
          <a:prstGeom prst="rect">
            <a:avLst/>
          </a:prstGeom>
          <a:solidFill>
            <a:schemeClr val="tx1"/>
          </a:solidFill>
        </p:spPr>
        <p:txBody>
          <a:bodyPr/>
          <a:lstStyle>
            <a:lvl1pPr marL="0" indent="0">
              <a:buNone/>
              <a:defRPr sz="1200" b="0">
                <a:solidFill>
                  <a:schemeClr val="bg1">
                    <a:lumMod val="50000"/>
                  </a:schemeClr>
                </a:solidFill>
                <a:latin typeface="+mn-lt"/>
              </a:defRPr>
            </a:lvl1pPr>
          </a:lstStyle>
          <a:p>
            <a:r>
              <a:rPr lang="en-US" dirty="0"/>
              <a:t>Image Placeholder</a:t>
            </a:r>
            <a:endParaRPr lang="en-ID" dirty="0"/>
          </a:p>
        </p:txBody>
      </p:sp>
      <p:sp>
        <p:nvSpPr>
          <p:cNvPr id="4" name="Slide Number Placeholder 3">
            <a:extLst>
              <a:ext uri="{FF2B5EF4-FFF2-40B4-BE49-F238E27FC236}">
                <a16:creationId xmlns:a16="http://schemas.microsoft.com/office/drawing/2014/main" id="{6D6B18D2-B1DC-3C40-88B1-3FFDBF5A5071}"/>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9" name="Straight Connector 8">
            <a:extLst>
              <a:ext uri="{FF2B5EF4-FFF2-40B4-BE49-F238E27FC236}">
                <a16:creationId xmlns:a16="http://schemas.microsoft.com/office/drawing/2014/main" id="{E480BACE-E02B-3F19-D0C0-55FAFEA5E285}"/>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Date Placeholder 3">
            <a:extLst>
              <a:ext uri="{FF2B5EF4-FFF2-40B4-BE49-F238E27FC236}">
                <a16:creationId xmlns:a16="http://schemas.microsoft.com/office/drawing/2014/main" id="{77F7AA85-77AB-B7BB-389F-6374DE3838E8}"/>
              </a:ext>
            </a:extLst>
          </p:cNvPr>
          <p:cNvSpPr>
            <a:spLocks noGrp="1"/>
          </p:cNvSpPr>
          <p:nvPr>
            <p:ph type="dt" sz="half" idx="2"/>
          </p:nvPr>
        </p:nvSpPr>
        <p:spPr>
          <a:xfrm>
            <a:off x="8610600" y="438150"/>
            <a:ext cx="2743200" cy="365125"/>
          </a:xfrm>
          <a:prstGeom prst="rect">
            <a:avLst/>
          </a:prstGeom>
        </p:spPr>
        <p:txBody>
          <a:bodyPr vert="horz" lIns="91440" tIns="45720" rIns="91440" bIns="45720" rtlCol="0" anchor="ctr"/>
          <a:lstStyle>
            <a:lvl1pPr algn="r">
              <a:defRPr sz="1200">
                <a:solidFill>
                  <a:srgbClr val="003087"/>
                </a:solidFill>
                <a:latin typeface="Roboto Light" panose="02000000000000000000" pitchFamily="2" charset="0"/>
                <a:ea typeface="Roboto Light" panose="02000000000000000000" pitchFamily="2" charset="0"/>
                <a:cs typeface="Roboto Light" panose="02000000000000000000" pitchFamily="2" charset="0"/>
              </a:defRPr>
            </a:lvl1pPr>
          </a:lstStyle>
          <a:p>
            <a:endParaRPr lang="en-EE" dirty="0"/>
          </a:p>
        </p:txBody>
      </p:sp>
    </p:spTree>
    <p:extLst>
      <p:ext uri="{BB962C8B-B14F-4D97-AF65-F5344CB8AC3E}">
        <p14:creationId xmlns:p14="http://schemas.microsoft.com/office/powerpoint/2010/main" val="428065781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õhi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8762F-35C5-45EF-E6D2-C5297B03CCFC}"/>
              </a:ext>
            </a:extLst>
          </p:cNvPr>
          <p:cNvSpPr>
            <a:spLocks noGrp="1"/>
          </p:cNvSpPr>
          <p:nvPr>
            <p:ph type="title"/>
          </p:nvPr>
        </p:nvSpPr>
        <p:spPr>
          <a:xfrm>
            <a:off x="766762" y="1103887"/>
            <a:ext cx="5809729" cy="516796"/>
          </a:xfrm>
        </p:spPr>
        <p:txBody>
          <a:bodyPr>
            <a:noAutofit/>
          </a:bodyPr>
          <a:lstStyle>
            <a:lvl1pPr>
              <a:defRPr sz="3500"/>
            </a:lvl1pPr>
          </a:lstStyle>
          <a:p>
            <a:r>
              <a:rPr lang="et-EE"/>
              <a:t>Klõpsake juhteksemplari pealkirja laadi redigeerimiseks</a:t>
            </a:r>
            <a:endParaRPr lang="en-EE" dirty="0"/>
          </a:p>
        </p:txBody>
      </p:sp>
      <p:sp>
        <p:nvSpPr>
          <p:cNvPr id="6" name="Content Placeholder 2">
            <a:extLst>
              <a:ext uri="{FF2B5EF4-FFF2-40B4-BE49-F238E27FC236}">
                <a16:creationId xmlns:a16="http://schemas.microsoft.com/office/drawing/2014/main" id="{6280E253-6A65-8C56-B9E3-DAEA78CEAD1D}"/>
              </a:ext>
            </a:extLst>
          </p:cNvPr>
          <p:cNvSpPr>
            <a:spLocks noGrp="1"/>
          </p:cNvSpPr>
          <p:nvPr>
            <p:ph idx="1"/>
          </p:nvPr>
        </p:nvSpPr>
        <p:spPr>
          <a:xfrm>
            <a:off x="766762" y="1689100"/>
            <a:ext cx="5809729" cy="4551062"/>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dirty="0"/>
          </a:p>
        </p:txBody>
      </p:sp>
      <p:sp>
        <p:nvSpPr>
          <p:cNvPr id="7" name="Picture Placeholder 2">
            <a:extLst>
              <a:ext uri="{FF2B5EF4-FFF2-40B4-BE49-F238E27FC236}">
                <a16:creationId xmlns:a16="http://schemas.microsoft.com/office/drawing/2014/main" id="{9D209172-84FD-2493-4D61-1C04B8EA00C6}"/>
              </a:ext>
            </a:extLst>
          </p:cNvPr>
          <p:cNvSpPr>
            <a:spLocks noGrp="1"/>
          </p:cNvSpPr>
          <p:nvPr>
            <p:ph type="pic" sz="quarter" idx="10" hasCustomPrompt="1"/>
          </p:nvPr>
        </p:nvSpPr>
        <p:spPr>
          <a:xfrm>
            <a:off x="6685006" y="1103887"/>
            <a:ext cx="4668793" cy="5136275"/>
          </a:xfrm>
          <a:prstGeom prst="rect">
            <a:avLst/>
          </a:prstGeom>
          <a:solidFill>
            <a:schemeClr val="tx1"/>
          </a:solidFill>
        </p:spPr>
        <p:txBody>
          <a:bodyPr/>
          <a:lstStyle>
            <a:lvl1pPr marL="0" indent="0">
              <a:buNone/>
              <a:defRPr sz="1200" b="0">
                <a:solidFill>
                  <a:schemeClr val="bg1">
                    <a:lumMod val="50000"/>
                  </a:schemeClr>
                </a:solidFill>
                <a:latin typeface="+mn-lt"/>
              </a:defRPr>
            </a:lvl1pPr>
          </a:lstStyle>
          <a:p>
            <a:r>
              <a:rPr lang="en-US" dirty="0"/>
              <a:t>Image Placeholder</a:t>
            </a:r>
            <a:endParaRPr lang="en-ID" dirty="0"/>
          </a:p>
        </p:txBody>
      </p:sp>
      <p:sp>
        <p:nvSpPr>
          <p:cNvPr id="14" name="Slide Number Placeholder 3">
            <a:extLst>
              <a:ext uri="{FF2B5EF4-FFF2-40B4-BE49-F238E27FC236}">
                <a16:creationId xmlns:a16="http://schemas.microsoft.com/office/drawing/2014/main" id="{5F962A7E-BF88-A8C7-EDED-FA4722F76B43}"/>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5" name="Straight Connector 14">
            <a:extLst>
              <a:ext uri="{FF2B5EF4-FFF2-40B4-BE49-F238E27FC236}">
                <a16:creationId xmlns:a16="http://schemas.microsoft.com/office/drawing/2014/main" id="{53C5F65C-F230-7A89-4154-5DF4357D5519}"/>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083755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õhi 2">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D8B089C6-8035-2B0E-08C9-2B68BE18D1AE}"/>
              </a:ext>
            </a:extLst>
          </p:cNvPr>
          <p:cNvSpPr>
            <a:spLocks noGrp="1"/>
          </p:cNvSpPr>
          <p:nvPr>
            <p:ph type="pic" sz="quarter" idx="10" hasCustomPrompt="1"/>
          </p:nvPr>
        </p:nvSpPr>
        <p:spPr>
          <a:xfrm>
            <a:off x="766763" y="1103887"/>
            <a:ext cx="5506994" cy="5136275"/>
          </a:xfrm>
          <a:prstGeom prst="rect">
            <a:avLst/>
          </a:prstGeom>
          <a:solidFill>
            <a:schemeClr val="tx1"/>
          </a:solidFill>
        </p:spPr>
        <p:txBody>
          <a:bodyPr/>
          <a:lstStyle>
            <a:lvl1pPr marL="0" indent="0">
              <a:buNone/>
              <a:defRPr sz="1200" b="0">
                <a:solidFill>
                  <a:schemeClr val="bg1">
                    <a:lumMod val="50000"/>
                  </a:schemeClr>
                </a:solidFill>
                <a:latin typeface="+mn-lt"/>
              </a:defRPr>
            </a:lvl1pPr>
          </a:lstStyle>
          <a:p>
            <a:r>
              <a:rPr lang="en-US" dirty="0"/>
              <a:t>Image Placeholder</a:t>
            </a:r>
            <a:endParaRPr lang="en-ID" dirty="0"/>
          </a:p>
        </p:txBody>
      </p:sp>
      <p:sp>
        <p:nvSpPr>
          <p:cNvPr id="11" name="Title 1">
            <a:extLst>
              <a:ext uri="{FF2B5EF4-FFF2-40B4-BE49-F238E27FC236}">
                <a16:creationId xmlns:a16="http://schemas.microsoft.com/office/drawing/2014/main" id="{7EE16F8D-1CC1-F516-45D4-4807023D75D3}"/>
              </a:ext>
            </a:extLst>
          </p:cNvPr>
          <p:cNvSpPr>
            <a:spLocks noGrp="1"/>
          </p:cNvSpPr>
          <p:nvPr>
            <p:ph type="title"/>
          </p:nvPr>
        </p:nvSpPr>
        <p:spPr>
          <a:xfrm>
            <a:off x="6380922" y="1103887"/>
            <a:ext cx="4971291" cy="516796"/>
          </a:xfrm>
        </p:spPr>
        <p:txBody>
          <a:bodyPr>
            <a:noAutofit/>
          </a:bodyPr>
          <a:lstStyle>
            <a:lvl1pPr>
              <a:defRPr sz="3500"/>
            </a:lvl1pPr>
          </a:lstStyle>
          <a:p>
            <a:r>
              <a:rPr lang="et-EE"/>
              <a:t>Klõpsake juhteksemplari pealkirja laadi redigeerimiseks</a:t>
            </a:r>
            <a:endParaRPr lang="en-EE" dirty="0"/>
          </a:p>
        </p:txBody>
      </p:sp>
      <p:sp>
        <p:nvSpPr>
          <p:cNvPr id="12" name="Content Placeholder 2">
            <a:extLst>
              <a:ext uri="{FF2B5EF4-FFF2-40B4-BE49-F238E27FC236}">
                <a16:creationId xmlns:a16="http://schemas.microsoft.com/office/drawing/2014/main" id="{B116B2FA-09E3-2249-93AE-F6577CFDD2A5}"/>
              </a:ext>
            </a:extLst>
          </p:cNvPr>
          <p:cNvSpPr>
            <a:spLocks noGrp="1"/>
          </p:cNvSpPr>
          <p:nvPr>
            <p:ph idx="1"/>
          </p:nvPr>
        </p:nvSpPr>
        <p:spPr>
          <a:xfrm>
            <a:off x="6380922" y="1689100"/>
            <a:ext cx="4971291" cy="4551062"/>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dirty="0"/>
          </a:p>
        </p:txBody>
      </p:sp>
      <p:sp>
        <p:nvSpPr>
          <p:cNvPr id="7" name="Slide Number Placeholder 3">
            <a:extLst>
              <a:ext uri="{FF2B5EF4-FFF2-40B4-BE49-F238E27FC236}">
                <a16:creationId xmlns:a16="http://schemas.microsoft.com/office/drawing/2014/main" id="{7A856CF7-699E-E324-EAAE-135C21B695AB}"/>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8" name="Straight Connector 7">
            <a:extLst>
              <a:ext uri="{FF2B5EF4-FFF2-40B4-BE49-F238E27FC236}">
                <a16:creationId xmlns:a16="http://schemas.microsoft.com/office/drawing/2014/main" id="{B9937197-CE1A-E46F-B556-F776326836CE}"/>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386092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õhi 3">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EE384C-F7E4-7128-5200-2DB61267CEE7}"/>
              </a:ext>
            </a:extLst>
          </p:cNvPr>
          <p:cNvSpPr>
            <a:spLocks noGrp="1"/>
          </p:cNvSpPr>
          <p:nvPr>
            <p:ph type="sldNum" sz="quarter" idx="12"/>
          </p:nvPr>
        </p:nvSpPr>
        <p:spPr/>
        <p:txBody>
          <a:bodyPr/>
          <a:lstStyle>
            <a:lvl1pPr>
              <a:defRPr>
                <a:solidFill>
                  <a:schemeClr val="bg1"/>
                </a:solidFill>
              </a:defRPr>
            </a:lvl1pPr>
          </a:lstStyle>
          <a:p>
            <a:fld id="{19755129-49AE-4A41-9597-34695D8D41C6}" type="slidenum">
              <a:rPr lang="en-EE" smtClean="0"/>
              <a:pPr/>
              <a:t>‹#›</a:t>
            </a:fld>
            <a:endParaRPr lang="en-EE" dirty="0"/>
          </a:p>
        </p:txBody>
      </p:sp>
      <p:sp>
        <p:nvSpPr>
          <p:cNvPr id="2" name="Picture Placeholder 2">
            <a:extLst>
              <a:ext uri="{FF2B5EF4-FFF2-40B4-BE49-F238E27FC236}">
                <a16:creationId xmlns:a16="http://schemas.microsoft.com/office/drawing/2014/main" id="{B6D144F4-51D8-9D6B-B6EA-F5364C7ED112}"/>
              </a:ext>
            </a:extLst>
          </p:cNvPr>
          <p:cNvSpPr>
            <a:spLocks noGrp="1"/>
          </p:cNvSpPr>
          <p:nvPr>
            <p:ph type="pic" sz="quarter" idx="10" hasCustomPrompt="1"/>
          </p:nvPr>
        </p:nvSpPr>
        <p:spPr>
          <a:xfrm>
            <a:off x="2411730" y="0"/>
            <a:ext cx="9780270" cy="6858000"/>
          </a:xfrm>
          <a:prstGeom prst="rect">
            <a:avLst/>
          </a:prstGeom>
          <a:solidFill>
            <a:schemeClr val="tx1"/>
          </a:solidFill>
        </p:spPr>
        <p:txBody>
          <a:bodyPr/>
          <a:lstStyle>
            <a:lvl1pPr marL="0" indent="0">
              <a:buNone/>
              <a:defRPr sz="1200" b="0">
                <a:solidFill>
                  <a:schemeClr val="bg1">
                    <a:lumMod val="50000"/>
                  </a:schemeClr>
                </a:solidFill>
                <a:latin typeface="+mn-lt"/>
              </a:defRPr>
            </a:lvl1pPr>
          </a:lstStyle>
          <a:p>
            <a:r>
              <a:rPr lang="en-US" dirty="0"/>
              <a:t>Image Placeholder</a:t>
            </a:r>
            <a:endParaRPr lang="en-ID" dirty="0"/>
          </a:p>
        </p:txBody>
      </p:sp>
      <p:sp>
        <p:nvSpPr>
          <p:cNvPr id="3" name="Title 11">
            <a:extLst>
              <a:ext uri="{FF2B5EF4-FFF2-40B4-BE49-F238E27FC236}">
                <a16:creationId xmlns:a16="http://schemas.microsoft.com/office/drawing/2014/main" id="{AC3749C6-C616-17F3-E1A1-12262D3B8059}"/>
              </a:ext>
            </a:extLst>
          </p:cNvPr>
          <p:cNvSpPr>
            <a:spLocks noGrp="1"/>
          </p:cNvSpPr>
          <p:nvPr>
            <p:ph type="title"/>
          </p:nvPr>
        </p:nvSpPr>
        <p:spPr>
          <a:xfrm rot="16200000">
            <a:off x="164616" y="2892900"/>
            <a:ext cx="2276494" cy="1072200"/>
          </a:xfrm>
        </p:spPr>
        <p:txBody>
          <a:bodyPr>
            <a:normAutofit/>
          </a:bodyPr>
          <a:lstStyle>
            <a:lvl1pPr algn="ctr">
              <a:defRPr sz="3500"/>
            </a:lvl1pPr>
          </a:lstStyle>
          <a:p>
            <a:r>
              <a:rPr lang="et-EE"/>
              <a:t>Klõpsake juhteksemplari pealkirja laadi redigeerimiseks</a:t>
            </a:r>
            <a:endParaRPr lang="en-EE" dirty="0"/>
          </a:p>
        </p:txBody>
      </p:sp>
    </p:spTree>
    <p:extLst>
      <p:ext uri="{BB962C8B-B14F-4D97-AF65-F5344CB8AC3E}">
        <p14:creationId xmlns:p14="http://schemas.microsoft.com/office/powerpoint/2010/main" val="53008612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õhi 4">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59DEE67-71DF-471E-8DDC-82A33401132C}"/>
              </a:ext>
            </a:extLst>
          </p:cNvPr>
          <p:cNvSpPr>
            <a:spLocks noGrp="1"/>
          </p:cNvSpPr>
          <p:nvPr>
            <p:ph type="pic" sz="quarter" idx="10" hasCustomPrompt="1"/>
          </p:nvPr>
        </p:nvSpPr>
        <p:spPr>
          <a:xfrm>
            <a:off x="0" y="1130531"/>
            <a:ext cx="12192000" cy="2588854"/>
          </a:xfrm>
          <a:prstGeom prst="rect">
            <a:avLst/>
          </a:prstGeom>
          <a:solidFill>
            <a:schemeClr val="tx1"/>
          </a:solidFill>
        </p:spPr>
        <p:txBody>
          <a:bodyPr/>
          <a:lstStyle>
            <a:lvl1pPr marL="0" indent="0">
              <a:buNone/>
              <a:defRPr sz="1200" b="0">
                <a:solidFill>
                  <a:schemeClr val="bg1">
                    <a:lumMod val="50000"/>
                  </a:schemeClr>
                </a:solidFill>
                <a:latin typeface="+mn-lt"/>
              </a:defRPr>
            </a:lvl1pPr>
          </a:lstStyle>
          <a:p>
            <a:r>
              <a:rPr lang="en-US" dirty="0"/>
              <a:t>Image Placeholder</a:t>
            </a:r>
            <a:endParaRPr lang="en-ID" dirty="0"/>
          </a:p>
        </p:txBody>
      </p:sp>
      <p:sp>
        <p:nvSpPr>
          <p:cNvPr id="4" name="Title 11">
            <a:extLst>
              <a:ext uri="{FF2B5EF4-FFF2-40B4-BE49-F238E27FC236}">
                <a16:creationId xmlns:a16="http://schemas.microsoft.com/office/drawing/2014/main" id="{1B64CB3F-A091-57BD-CC58-DF49C3BC324A}"/>
              </a:ext>
            </a:extLst>
          </p:cNvPr>
          <p:cNvSpPr>
            <a:spLocks noGrp="1"/>
          </p:cNvSpPr>
          <p:nvPr>
            <p:ph type="title"/>
          </p:nvPr>
        </p:nvSpPr>
        <p:spPr>
          <a:xfrm>
            <a:off x="766762" y="3950970"/>
            <a:ext cx="4027308" cy="2237825"/>
          </a:xfrm>
        </p:spPr>
        <p:txBody>
          <a:bodyPr>
            <a:normAutofit/>
          </a:bodyPr>
          <a:lstStyle>
            <a:lvl1pPr algn="ctr">
              <a:defRPr sz="3500"/>
            </a:lvl1pPr>
          </a:lstStyle>
          <a:p>
            <a:r>
              <a:rPr lang="et-EE"/>
              <a:t>Klõpsake juhteksemplari pealkirja laadi redigeerimiseks</a:t>
            </a:r>
            <a:endParaRPr lang="en-EE" dirty="0"/>
          </a:p>
        </p:txBody>
      </p:sp>
      <p:sp>
        <p:nvSpPr>
          <p:cNvPr id="2" name="Content Placeholder 2">
            <a:extLst>
              <a:ext uri="{FF2B5EF4-FFF2-40B4-BE49-F238E27FC236}">
                <a16:creationId xmlns:a16="http://schemas.microsoft.com/office/drawing/2014/main" id="{7C98677E-C31E-F5AA-C739-BC23DD7F08D0}"/>
              </a:ext>
            </a:extLst>
          </p:cNvPr>
          <p:cNvSpPr>
            <a:spLocks noGrp="1"/>
          </p:cNvSpPr>
          <p:nvPr>
            <p:ph idx="1"/>
          </p:nvPr>
        </p:nvSpPr>
        <p:spPr>
          <a:xfrm>
            <a:off x="4794070" y="3950969"/>
            <a:ext cx="6558143" cy="2237826"/>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dirty="0"/>
          </a:p>
        </p:txBody>
      </p:sp>
      <p:sp>
        <p:nvSpPr>
          <p:cNvPr id="11" name="Slide Number Placeholder 3">
            <a:extLst>
              <a:ext uri="{FF2B5EF4-FFF2-40B4-BE49-F238E27FC236}">
                <a16:creationId xmlns:a16="http://schemas.microsoft.com/office/drawing/2014/main" id="{80962980-9CC5-E476-5549-D89B67150EE8}"/>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2" name="Straight Connector 11">
            <a:extLst>
              <a:ext uri="{FF2B5EF4-FFF2-40B4-BE49-F238E27FC236}">
                <a16:creationId xmlns:a16="http://schemas.microsoft.com/office/drawing/2014/main" id="{A570164D-4AB7-D9C6-7184-FE7CBE5A809F}"/>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608450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Põhi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DC09D-0F77-77DC-D1A9-EF226BC17691}"/>
              </a:ext>
            </a:extLst>
          </p:cNvPr>
          <p:cNvSpPr>
            <a:spLocks noGrp="1"/>
          </p:cNvSpPr>
          <p:nvPr>
            <p:ph type="ctrTitle"/>
          </p:nvPr>
        </p:nvSpPr>
        <p:spPr>
          <a:xfrm>
            <a:off x="766763" y="1260330"/>
            <a:ext cx="10587037" cy="2387600"/>
          </a:xfrm>
        </p:spPr>
        <p:txBody>
          <a:bodyPr anchor="b">
            <a:normAutofit/>
          </a:bodyPr>
          <a:lstStyle>
            <a:lvl1pPr algn="ctr">
              <a:defRPr sz="5000"/>
            </a:lvl1pPr>
          </a:lstStyle>
          <a:p>
            <a:r>
              <a:rPr lang="et-EE"/>
              <a:t>Klõpsake juhteksemplari pealkirja laadi redigeerimiseks</a:t>
            </a:r>
            <a:endParaRPr lang="en-EE" dirty="0"/>
          </a:p>
        </p:txBody>
      </p:sp>
      <p:sp>
        <p:nvSpPr>
          <p:cNvPr id="3" name="Subtitle 2">
            <a:extLst>
              <a:ext uri="{FF2B5EF4-FFF2-40B4-BE49-F238E27FC236}">
                <a16:creationId xmlns:a16="http://schemas.microsoft.com/office/drawing/2014/main" id="{1B6202EE-8C6E-9FEE-4F8F-29BC6CB67A9C}"/>
              </a:ext>
            </a:extLst>
          </p:cNvPr>
          <p:cNvSpPr>
            <a:spLocks noGrp="1"/>
          </p:cNvSpPr>
          <p:nvPr>
            <p:ph type="subTitle" idx="1"/>
          </p:nvPr>
        </p:nvSpPr>
        <p:spPr>
          <a:xfrm>
            <a:off x="766763" y="3941908"/>
            <a:ext cx="10587037" cy="1655762"/>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t-EE"/>
              <a:t>Klõpsake juhteksemplari alapealkirja laadi redigeerimiseks</a:t>
            </a:r>
            <a:endParaRPr lang="en-EE" dirty="0"/>
          </a:p>
        </p:txBody>
      </p:sp>
      <p:sp>
        <p:nvSpPr>
          <p:cNvPr id="10" name="Slide Number Placeholder 3">
            <a:extLst>
              <a:ext uri="{FF2B5EF4-FFF2-40B4-BE49-F238E27FC236}">
                <a16:creationId xmlns:a16="http://schemas.microsoft.com/office/drawing/2014/main" id="{F6E637BF-152C-7916-522F-598B0BF3E883}"/>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1" name="Straight Connector 10">
            <a:extLst>
              <a:ext uri="{FF2B5EF4-FFF2-40B4-BE49-F238E27FC236}">
                <a16:creationId xmlns:a16="http://schemas.microsoft.com/office/drawing/2014/main" id="{7459E097-2C51-512D-CAD9-74E20A467289}"/>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7971905"/>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Põhi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8567D-9030-3E4D-130B-C1A6745CDBC4}"/>
              </a:ext>
            </a:extLst>
          </p:cNvPr>
          <p:cNvSpPr>
            <a:spLocks noGrp="1"/>
          </p:cNvSpPr>
          <p:nvPr>
            <p:ph type="title"/>
          </p:nvPr>
        </p:nvSpPr>
        <p:spPr>
          <a:xfrm>
            <a:off x="766763" y="1333500"/>
            <a:ext cx="10580687" cy="3228975"/>
          </a:xfrm>
        </p:spPr>
        <p:txBody>
          <a:bodyPr anchor="b">
            <a:normAutofit/>
          </a:bodyPr>
          <a:lstStyle>
            <a:lvl1pPr>
              <a:defRPr sz="5000"/>
            </a:lvl1pPr>
          </a:lstStyle>
          <a:p>
            <a:r>
              <a:rPr lang="et-EE"/>
              <a:t>Klõpsake juhteksemplari pealkirja laadi redigeerimiseks</a:t>
            </a:r>
            <a:endParaRPr lang="en-EE" dirty="0"/>
          </a:p>
        </p:txBody>
      </p:sp>
      <p:sp>
        <p:nvSpPr>
          <p:cNvPr id="3" name="Text Placeholder 2">
            <a:extLst>
              <a:ext uri="{FF2B5EF4-FFF2-40B4-BE49-F238E27FC236}">
                <a16:creationId xmlns:a16="http://schemas.microsoft.com/office/drawing/2014/main" id="{81EB7E6D-78A0-978B-B872-B148BF2713F5}"/>
              </a:ext>
            </a:extLst>
          </p:cNvPr>
          <p:cNvSpPr>
            <a:spLocks noGrp="1"/>
          </p:cNvSpPr>
          <p:nvPr>
            <p:ph type="body" idx="1"/>
          </p:nvPr>
        </p:nvSpPr>
        <p:spPr>
          <a:xfrm>
            <a:off x="766763" y="4589463"/>
            <a:ext cx="10580687"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t-EE"/>
              <a:t>Klõpsake juhteksemplari tekstilaadide redigeerimiseks</a:t>
            </a:r>
          </a:p>
        </p:txBody>
      </p:sp>
      <p:sp>
        <p:nvSpPr>
          <p:cNvPr id="10" name="Slide Number Placeholder 3">
            <a:extLst>
              <a:ext uri="{FF2B5EF4-FFF2-40B4-BE49-F238E27FC236}">
                <a16:creationId xmlns:a16="http://schemas.microsoft.com/office/drawing/2014/main" id="{7D8F9373-1395-012F-B410-50534B45BF49}"/>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1" name="Straight Connector 10">
            <a:extLst>
              <a:ext uri="{FF2B5EF4-FFF2-40B4-BE49-F238E27FC236}">
                <a16:creationId xmlns:a16="http://schemas.microsoft.com/office/drawing/2014/main" id="{B99CF1A7-9CD4-034A-73B7-7E4BD8A42DAE}"/>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3322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Põhi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CAE79-1BE8-D2A3-7CDF-C8DA1000D695}"/>
              </a:ext>
            </a:extLst>
          </p:cNvPr>
          <p:cNvSpPr>
            <a:spLocks noGrp="1"/>
          </p:cNvSpPr>
          <p:nvPr>
            <p:ph type="title"/>
          </p:nvPr>
        </p:nvSpPr>
        <p:spPr>
          <a:xfrm>
            <a:off x="766763" y="1214858"/>
            <a:ext cx="10587037" cy="1452142"/>
          </a:xfrm>
          <a:prstGeom prst="rect">
            <a:avLst/>
          </a:prstGeom>
        </p:spPr>
        <p:txBody>
          <a:bodyPr/>
          <a:lstStyle/>
          <a:p>
            <a:r>
              <a:rPr lang="et-EE"/>
              <a:t>Klõpsake juhteksemplari pealkirja laadi redigeerimiseks</a:t>
            </a:r>
            <a:endParaRPr lang="en-EE" dirty="0"/>
          </a:p>
        </p:txBody>
      </p:sp>
      <p:sp>
        <p:nvSpPr>
          <p:cNvPr id="3" name="Content Placeholder 2">
            <a:extLst>
              <a:ext uri="{FF2B5EF4-FFF2-40B4-BE49-F238E27FC236}">
                <a16:creationId xmlns:a16="http://schemas.microsoft.com/office/drawing/2014/main" id="{483D3A2F-8C92-D93D-5712-50748525B3D9}"/>
              </a:ext>
            </a:extLst>
          </p:cNvPr>
          <p:cNvSpPr>
            <a:spLocks noGrp="1"/>
          </p:cNvSpPr>
          <p:nvPr>
            <p:ph idx="1"/>
          </p:nvPr>
        </p:nvSpPr>
        <p:spPr>
          <a:xfrm>
            <a:off x="766762" y="2756694"/>
            <a:ext cx="10587037" cy="3509962"/>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dirty="0"/>
          </a:p>
        </p:txBody>
      </p:sp>
      <p:sp>
        <p:nvSpPr>
          <p:cNvPr id="9" name="Slide Number Placeholder 3">
            <a:extLst>
              <a:ext uri="{FF2B5EF4-FFF2-40B4-BE49-F238E27FC236}">
                <a16:creationId xmlns:a16="http://schemas.microsoft.com/office/drawing/2014/main" id="{A388876D-4EEF-86D8-CFD5-D2188BAD48A0}"/>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0" name="Straight Connector 9">
            <a:extLst>
              <a:ext uri="{FF2B5EF4-FFF2-40B4-BE49-F238E27FC236}">
                <a16:creationId xmlns:a16="http://schemas.microsoft.com/office/drawing/2014/main" id="{0BD8CA78-0D38-BF03-3CD9-6F8F8A99ED4B}"/>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761229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õhi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DD8AF-9345-9EE1-6680-2873BA93B624}"/>
              </a:ext>
            </a:extLst>
          </p:cNvPr>
          <p:cNvSpPr>
            <a:spLocks noGrp="1"/>
          </p:cNvSpPr>
          <p:nvPr>
            <p:ph type="title"/>
          </p:nvPr>
        </p:nvSpPr>
        <p:spPr>
          <a:xfrm>
            <a:off x="766763" y="1214856"/>
            <a:ext cx="10587037" cy="939063"/>
          </a:xfrm>
          <a:prstGeom prst="rect">
            <a:avLst/>
          </a:prstGeom>
        </p:spPr>
        <p:txBody>
          <a:bodyPr/>
          <a:lstStyle/>
          <a:p>
            <a:r>
              <a:rPr lang="et-EE"/>
              <a:t>Klõpsake juhteksemplari pealkirja laadi redigeerimiseks</a:t>
            </a:r>
            <a:endParaRPr lang="en-EE" dirty="0"/>
          </a:p>
        </p:txBody>
      </p:sp>
      <p:sp>
        <p:nvSpPr>
          <p:cNvPr id="3" name="Content Placeholder 2">
            <a:extLst>
              <a:ext uri="{FF2B5EF4-FFF2-40B4-BE49-F238E27FC236}">
                <a16:creationId xmlns:a16="http://schemas.microsoft.com/office/drawing/2014/main" id="{EF59F17F-0CD5-32D8-9A2F-3280BC914C3F}"/>
              </a:ext>
            </a:extLst>
          </p:cNvPr>
          <p:cNvSpPr>
            <a:spLocks noGrp="1"/>
          </p:cNvSpPr>
          <p:nvPr>
            <p:ph sz="half" idx="1"/>
          </p:nvPr>
        </p:nvSpPr>
        <p:spPr>
          <a:xfrm>
            <a:off x="766763" y="2333305"/>
            <a:ext cx="5253037" cy="3843657"/>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dirty="0"/>
          </a:p>
        </p:txBody>
      </p:sp>
      <p:sp>
        <p:nvSpPr>
          <p:cNvPr id="8" name="Content Placeholder 2">
            <a:extLst>
              <a:ext uri="{FF2B5EF4-FFF2-40B4-BE49-F238E27FC236}">
                <a16:creationId xmlns:a16="http://schemas.microsoft.com/office/drawing/2014/main" id="{FD18D8D7-7824-A042-9348-57C239A2254D}"/>
              </a:ext>
            </a:extLst>
          </p:cNvPr>
          <p:cNvSpPr>
            <a:spLocks noGrp="1"/>
          </p:cNvSpPr>
          <p:nvPr>
            <p:ph sz="half" idx="10"/>
          </p:nvPr>
        </p:nvSpPr>
        <p:spPr>
          <a:xfrm>
            <a:off x="6100763" y="2333305"/>
            <a:ext cx="5253037" cy="3843657"/>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dirty="0"/>
          </a:p>
        </p:txBody>
      </p:sp>
      <p:sp>
        <p:nvSpPr>
          <p:cNvPr id="10" name="Slide Number Placeholder 3">
            <a:extLst>
              <a:ext uri="{FF2B5EF4-FFF2-40B4-BE49-F238E27FC236}">
                <a16:creationId xmlns:a16="http://schemas.microsoft.com/office/drawing/2014/main" id="{F631F725-DAC2-76FA-3FDE-896E029AC92D}"/>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1" name="Straight Connector 10">
            <a:extLst>
              <a:ext uri="{FF2B5EF4-FFF2-40B4-BE49-F238E27FC236}">
                <a16:creationId xmlns:a16="http://schemas.microsoft.com/office/drawing/2014/main" id="{AE74AA99-D00E-D33D-E19F-631F319C604A}"/>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933809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Põhi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1431B-E6BF-5D65-4B97-108FE1479BDF}"/>
              </a:ext>
            </a:extLst>
          </p:cNvPr>
          <p:cNvSpPr>
            <a:spLocks noGrp="1"/>
          </p:cNvSpPr>
          <p:nvPr>
            <p:ph type="title"/>
          </p:nvPr>
        </p:nvSpPr>
        <p:spPr>
          <a:xfrm>
            <a:off x="766763" y="1123121"/>
            <a:ext cx="10587037" cy="1133062"/>
          </a:xfrm>
        </p:spPr>
        <p:txBody>
          <a:bodyPr/>
          <a:lstStyle/>
          <a:p>
            <a:r>
              <a:rPr lang="et-EE"/>
              <a:t>Klõpsake juhteksemplari pealkirja laadi redigeerimiseks</a:t>
            </a:r>
            <a:endParaRPr lang="en-EE" dirty="0"/>
          </a:p>
        </p:txBody>
      </p:sp>
      <p:sp>
        <p:nvSpPr>
          <p:cNvPr id="3" name="Content Placeholder 2">
            <a:extLst>
              <a:ext uri="{FF2B5EF4-FFF2-40B4-BE49-F238E27FC236}">
                <a16:creationId xmlns:a16="http://schemas.microsoft.com/office/drawing/2014/main" id="{507FB8B3-1C22-381D-E53A-DDC6164C2A0C}"/>
              </a:ext>
            </a:extLst>
          </p:cNvPr>
          <p:cNvSpPr>
            <a:spLocks noGrp="1"/>
          </p:cNvSpPr>
          <p:nvPr>
            <p:ph idx="1"/>
          </p:nvPr>
        </p:nvSpPr>
        <p:spPr>
          <a:xfrm>
            <a:off x="766763" y="2355574"/>
            <a:ext cx="10587037" cy="3821388"/>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a:p>
        </p:txBody>
      </p:sp>
      <p:sp>
        <p:nvSpPr>
          <p:cNvPr id="8" name="Slide Number Placeholder 3">
            <a:extLst>
              <a:ext uri="{FF2B5EF4-FFF2-40B4-BE49-F238E27FC236}">
                <a16:creationId xmlns:a16="http://schemas.microsoft.com/office/drawing/2014/main" id="{A8F29C10-6243-4F4E-7DE9-E879214E5FFF}"/>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9" name="Straight Connector 8">
            <a:extLst>
              <a:ext uri="{FF2B5EF4-FFF2-40B4-BE49-F238E27FC236}">
                <a16:creationId xmlns:a16="http://schemas.microsoft.com/office/drawing/2014/main" id="{C598A138-76F5-9165-BA96-A38E446AC882}"/>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3641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õhi 10">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B11952B-3F02-838E-6D1D-38CBD9248DD6}"/>
              </a:ext>
            </a:extLst>
          </p:cNvPr>
          <p:cNvSpPr>
            <a:spLocks noGrp="1"/>
          </p:cNvSpPr>
          <p:nvPr>
            <p:ph type="pic" sz="quarter" idx="14"/>
          </p:nvPr>
        </p:nvSpPr>
        <p:spPr>
          <a:xfrm>
            <a:off x="6147949" y="1180711"/>
            <a:ext cx="5205850" cy="1795020"/>
          </a:xfrm>
        </p:spPr>
        <p:txBody>
          <a:bodyPr/>
          <a:lstStyle/>
          <a:p>
            <a:r>
              <a:rPr lang="et-EE"/>
              <a:t>Pildi lisamiseks klõpsake ikooni</a:t>
            </a:r>
            <a:endParaRPr lang="en-EE" dirty="0"/>
          </a:p>
        </p:txBody>
      </p:sp>
      <p:sp>
        <p:nvSpPr>
          <p:cNvPr id="13" name="Text Placeholder 12">
            <a:extLst>
              <a:ext uri="{FF2B5EF4-FFF2-40B4-BE49-F238E27FC236}">
                <a16:creationId xmlns:a16="http://schemas.microsoft.com/office/drawing/2014/main" id="{90B7B218-0E74-23C2-E7C2-46E4C9269A80}"/>
              </a:ext>
            </a:extLst>
          </p:cNvPr>
          <p:cNvSpPr>
            <a:spLocks noGrp="1"/>
          </p:cNvSpPr>
          <p:nvPr>
            <p:ph type="body" sz="quarter" idx="16"/>
          </p:nvPr>
        </p:nvSpPr>
        <p:spPr>
          <a:xfrm>
            <a:off x="766763" y="3081403"/>
            <a:ext cx="10587037" cy="3063602"/>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dirty="0"/>
          </a:p>
        </p:txBody>
      </p:sp>
      <p:sp>
        <p:nvSpPr>
          <p:cNvPr id="8" name="Slide Number Placeholder 3">
            <a:extLst>
              <a:ext uri="{FF2B5EF4-FFF2-40B4-BE49-F238E27FC236}">
                <a16:creationId xmlns:a16="http://schemas.microsoft.com/office/drawing/2014/main" id="{A703F8FE-4A80-DB97-5B87-A32531CAC19A}"/>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9" name="Straight Connector 8">
            <a:extLst>
              <a:ext uri="{FF2B5EF4-FFF2-40B4-BE49-F238E27FC236}">
                <a16:creationId xmlns:a16="http://schemas.microsoft.com/office/drawing/2014/main" id="{AA0718C4-CBE6-243F-921D-0F0AD6B4D3F2}"/>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 name="Picture Placeholder 8">
            <a:extLst>
              <a:ext uri="{FF2B5EF4-FFF2-40B4-BE49-F238E27FC236}">
                <a16:creationId xmlns:a16="http://schemas.microsoft.com/office/drawing/2014/main" id="{8A01D208-8DD0-0EB4-4F03-14FEDE79402F}"/>
              </a:ext>
            </a:extLst>
          </p:cNvPr>
          <p:cNvSpPr>
            <a:spLocks noGrp="1"/>
          </p:cNvSpPr>
          <p:nvPr>
            <p:ph type="pic" sz="quarter" idx="17"/>
          </p:nvPr>
        </p:nvSpPr>
        <p:spPr>
          <a:xfrm>
            <a:off x="766763" y="1180711"/>
            <a:ext cx="5205850" cy="1795020"/>
          </a:xfrm>
        </p:spPr>
        <p:txBody>
          <a:bodyPr/>
          <a:lstStyle/>
          <a:p>
            <a:r>
              <a:rPr lang="et-EE"/>
              <a:t>Pildi lisamiseks klõpsake ikooni</a:t>
            </a:r>
            <a:endParaRPr lang="en-EE" dirty="0"/>
          </a:p>
        </p:txBody>
      </p:sp>
    </p:spTree>
    <p:extLst>
      <p:ext uri="{BB962C8B-B14F-4D97-AF65-F5344CB8AC3E}">
        <p14:creationId xmlns:p14="http://schemas.microsoft.com/office/powerpoint/2010/main" val="1503764363"/>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õhi 11">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B11952B-3F02-838E-6D1D-38CBD9248DD6}"/>
              </a:ext>
            </a:extLst>
          </p:cNvPr>
          <p:cNvSpPr>
            <a:spLocks noGrp="1"/>
          </p:cNvSpPr>
          <p:nvPr>
            <p:ph type="pic" sz="quarter" idx="14"/>
          </p:nvPr>
        </p:nvSpPr>
        <p:spPr>
          <a:xfrm>
            <a:off x="766763" y="4122737"/>
            <a:ext cx="7341979" cy="2008188"/>
          </a:xfrm>
        </p:spPr>
        <p:txBody>
          <a:bodyPr/>
          <a:lstStyle/>
          <a:p>
            <a:r>
              <a:rPr lang="et-EE"/>
              <a:t>Pildi lisamiseks klõpsake ikooni</a:t>
            </a:r>
            <a:endParaRPr lang="en-EE" dirty="0"/>
          </a:p>
        </p:txBody>
      </p:sp>
      <p:sp>
        <p:nvSpPr>
          <p:cNvPr id="11" name="Picture Placeholder 8">
            <a:extLst>
              <a:ext uri="{FF2B5EF4-FFF2-40B4-BE49-F238E27FC236}">
                <a16:creationId xmlns:a16="http://schemas.microsoft.com/office/drawing/2014/main" id="{35645507-6BFC-03DC-1CE5-5576947BA2F5}"/>
              </a:ext>
            </a:extLst>
          </p:cNvPr>
          <p:cNvSpPr>
            <a:spLocks noGrp="1"/>
          </p:cNvSpPr>
          <p:nvPr>
            <p:ph type="pic" sz="quarter" idx="15"/>
          </p:nvPr>
        </p:nvSpPr>
        <p:spPr>
          <a:xfrm>
            <a:off x="8558211" y="1246909"/>
            <a:ext cx="2795589" cy="4884016"/>
          </a:xfrm>
        </p:spPr>
        <p:txBody>
          <a:bodyPr/>
          <a:lstStyle/>
          <a:p>
            <a:r>
              <a:rPr lang="et-EE"/>
              <a:t>Pildi lisamiseks klõpsake ikooni</a:t>
            </a:r>
            <a:endParaRPr lang="en-EE" dirty="0"/>
          </a:p>
        </p:txBody>
      </p:sp>
      <p:sp>
        <p:nvSpPr>
          <p:cNvPr id="13" name="Text Placeholder 12">
            <a:extLst>
              <a:ext uri="{FF2B5EF4-FFF2-40B4-BE49-F238E27FC236}">
                <a16:creationId xmlns:a16="http://schemas.microsoft.com/office/drawing/2014/main" id="{90B7B218-0E74-23C2-E7C2-46E4C9269A80}"/>
              </a:ext>
            </a:extLst>
          </p:cNvPr>
          <p:cNvSpPr>
            <a:spLocks noGrp="1"/>
          </p:cNvSpPr>
          <p:nvPr>
            <p:ph type="body" sz="quarter" idx="16"/>
          </p:nvPr>
        </p:nvSpPr>
        <p:spPr>
          <a:xfrm>
            <a:off x="766763" y="1246909"/>
            <a:ext cx="7341979" cy="2650403"/>
          </a:xfrm>
        </p:spPr>
        <p:txBody>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dirty="0"/>
          </a:p>
        </p:txBody>
      </p:sp>
      <p:sp>
        <p:nvSpPr>
          <p:cNvPr id="6" name="Slide Number Placeholder 3">
            <a:extLst>
              <a:ext uri="{FF2B5EF4-FFF2-40B4-BE49-F238E27FC236}">
                <a16:creationId xmlns:a16="http://schemas.microsoft.com/office/drawing/2014/main" id="{2D04C673-49EE-D33D-804B-C6B28416B2C8}"/>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7" name="Straight Connector 6">
            <a:extLst>
              <a:ext uri="{FF2B5EF4-FFF2-40B4-BE49-F238E27FC236}">
                <a16:creationId xmlns:a16="http://schemas.microsoft.com/office/drawing/2014/main" id="{2C491EDD-7DF7-24FD-123B-ED73360D5BB4}"/>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658914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Põhi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575A8-8DF8-6F82-B3B4-771B17C9AECE}"/>
              </a:ext>
            </a:extLst>
          </p:cNvPr>
          <p:cNvSpPr>
            <a:spLocks noGrp="1"/>
          </p:cNvSpPr>
          <p:nvPr>
            <p:ph type="title"/>
          </p:nvPr>
        </p:nvSpPr>
        <p:spPr>
          <a:xfrm>
            <a:off x="766763" y="1269299"/>
            <a:ext cx="4005262" cy="1088389"/>
          </a:xfrm>
        </p:spPr>
        <p:txBody>
          <a:bodyPr anchor="b">
            <a:normAutofit/>
          </a:bodyPr>
          <a:lstStyle>
            <a:lvl1pPr>
              <a:defRPr sz="3500"/>
            </a:lvl1pPr>
          </a:lstStyle>
          <a:p>
            <a:r>
              <a:rPr lang="et-EE"/>
              <a:t>Klõpsake juhteksemplari pealkirja laadi redigeerimiseks</a:t>
            </a:r>
            <a:endParaRPr lang="en-EE" dirty="0"/>
          </a:p>
        </p:txBody>
      </p:sp>
      <p:sp>
        <p:nvSpPr>
          <p:cNvPr id="3" name="Content Placeholder 2">
            <a:extLst>
              <a:ext uri="{FF2B5EF4-FFF2-40B4-BE49-F238E27FC236}">
                <a16:creationId xmlns:a16="http://schemas.microsoft.com/office/drawing/2014/main" id="{477C20FC-5970-3EF4-9877-F38F1275E4C8}"/>
              </a:ext>
            </a:extLst>
          </p:cNvPr>
          <p:cNvSpPr>
            <a:spLocks noGrp="1"/>
          </p:cNvSpPr>
          <p:nvPr>
            <p:ph idx="1"/>
          </p:nvPr>
        </p:nvSpPr>
        <p:spPr>
          <a:xfrm>
            <a:off x="5183188" y="1269299"/>
            <a:ext cx="6172200" cy="500956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dirty="0"/>
          </a:p>
        </p:txBody>
      </p:sp>
      <p:sp>
        <p:nvSpPr>
          <p:cNvPr id="4" name="Text Placeholder 3">
            <a:extLst>
              <a:ext uri="{FF2B5EF4-FFF2-40B4-BE49-F238E27FC236}">
                <a16:creationId xmlns:a16="http://schemas.microsoft.com/office/drawing/2014/main" id="{DE901726-052A-8A44-5F06-2CD4947E2645}"/>
              </a:ext>
            </a:extLst>
          </p:cNvPr>
          <p:cNvSpPr>
            <a:spLocks noGrp="1"/>
          </p:cNvSpPr>
          <p:nvPr>
            <p:ph type="body" sz="half" idx="2"/>
          </p:nvPr>
        </p:nvSpPr>
        <p:spPr>
          <a:xfrm>
            <a:off x="766764" y="2539682"/>
            <a:ext cx="4005262" cy="37391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Klõpsake juhteksemplari tekstilaadide redigeerimiseks</a:t>
            </a:r>
          </a:p>
        </p:txBody>
      </p:sp>
      <p:sp>
        <p:nvSpPr>
          <p:cNvPr id="9" name="Slide Number Placeholder 3">
            <a:extLst>
              <a:ext uri="{FF2B5EF4-FFF2-40B4-BE49-F238E27FC236}">
                <a16:creationId xmlns:a16="http://schemas.microsoft.com/office/drawing/2014/main" id="{1FCDB37C-70AD-182C-A5E0-299E25A4A1E9}"/>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0" name="Straight Connector 9">
            <a:extLst>
              <a:ext uri="{FF2B5EF4-FFF2-40B4-BE49-F238E27FC236}">
                <a16:creationId xmlns:a16="http://schemas.microsoft.com/office/drawing/2014/main" id="{84700C8C-78FB-F2A4-BA0B-69CF454827DA}"/>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37099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õhi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575A8-8DF8-6F82-B3B4-771B17C9AECE}"/>
              </a:ext>
            </a:extLst>
          </p:cNvPr>
          <p:cNvSpPr>
            <a:spLocks noGrp="1"/>
          </p:cNvSpPr>
          <p:nvPr>
            <p:ph type="title"/>
          </p:nvPr>
        </p:nvSpPr>
        <p:spPr>
          <a:xfrm>
            <a:off x="766763" y="1269299"/>
            <a:ext cx="4005262" cy="1088389"/>
          </a:xfrm>
        </p:spPr>
        <p:txBody>
          <a:bodyPr anchor="b">
            <a:normAutofit/>
          </a:bodyPr>
          <a:lstStyle>
            <a:lvl1pPr>
              <a:defRPr sz="3500"/>
            </a:lvl1pPr>
          </a:lstStyle>
          <a:p>
            <a:r>
              <a:rPr lang="et-EE"/>
              <a:t>Klõpsake juhteksemplari pealkirja laadi redigeerimiseks</a:t>
            </a:r>
            <a:endParaRPr lang="en-EE" dirty="0"/>
          </a:p>
        </p:txBody>
      </p:sp>
      <p:sp>
        <p:nvSpPr>
          <p:cNvPr id="4" name="Text Placeholder 3">
            <a:extLst>
              <a:ext uri="{FF2B5EF4-FFF2-40B4-BE49-F238E27FC236}">
                <a16:creationId xmlns:a16="http://schemas.microsoft.com/office/drawing/2014/main" id="{DE901726-052A-8A44-5F06-2CD4947E2645}"/>
              </a:ext>
            </a:extLst>
          </p:cNvPr>
          <p:cNvSpPr>
            <a:spLocks noGrp="1"/>
          </p:cNvSpPr>
          <p:nvPr>
            <p:ph type="body" sz="half" idx="2"/>
          </p:nvPr>
        </p:nvSpPr>
        <p:spPr>
          <a:xfrm>
            <a:off x="766764" y="2539682"/>
            <a:ext cx="4005262" cy="37391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t-EE"/>
              <a:t>Klõpsake juhteksemplari tekstilaadide redigeerimiseks</a:t>
            </a:r>
          </a:p>
        </p:txBody>
      </p:sp>
      <p:sp>
        <p:nvSpPr>
          <p:cNvPr id="5" name="Picture Placeholder 2">
            <a:extLst>
              <a:ext uri="{FF2B5EF4-FFF2-40B4-BE49-F238E27FC236}">
                <a16:creationId xmlns:a16="http://schemas.microsoft.com/office/drawing/2014/main" id="{4552B5B3-D8C4-718B-F544-3876520D62EA}"/>
              </a:ext>
            </a:extLst>
          </p:cNvPr>
          <p:cNvSpPr>
            <a:spLocks noGrp="1"/>
          </p:cNvSpPr>
          <p:nvPr>
            <p:ph type="pic" idx="1"/>
          </p:nvPr>
        </p:nvSpPr>
        <p:spPr>
          <a:xfrm>
            <a:off x="5183188" y="1269299"/>
            <a:ext cx="6172200" cy="500955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t-EE"/>
              <a:t>Pildi lisamiseks klõpsake ikooni</a:t>
            </a:r>
            <a:endParaRPr lang="en-EE"/>
          </a:p>
        </p:txBody>
      </p:sp>
      <p:sp>
        <p:nvSpPr>
          <p:cNvPr id="6" name="Slide Number Placeholder 3">
            <a:extLst>
              <a:ext uri="{FF2B5EF4-FFF2-40B4-BE49-F238E27FC236}">
                <a16:creationId xmlns:a16="http://schemas.microsoft.com/office/drawing/2014/main" id="{31313E88-EFE1-EA88-0155-5C57D3DF9276}"/>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9" name="Straight Connector 8">
            <a:extLst>
              <a:ext uri="{FF2B5EF4-FFF2-40B4-BE49-F238E27FC236}">
                <a16:creationId xmlns:a16="http://schemas.microsoft.com/office/drawing/2014/main" id="{2E9C939E-283C-3FBE-0185-D765054B14F4}"/>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2620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õhi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977DB-1347-338E-90C0-C2E086180F55}"/>
              </a:ext>
            </a:extLst>
          </p:cNvPr>
          <p:cNvSpPr>
            <a:spLocks noGrp="1"/>
          </p:cNvSpPr>
          <p:nvPr>
            <p:ph type="title"/>
          </p:nvPr>
        </p:nvSpPr>
        <p:spPr>
          <a:xfrm>
            <a:off x="766763" y="1236785"/>
            <a:ext cx="10587037" cy="1133062"/>
          </a:xfrm>
        </p:spPr>
        <p:txBody>
          <a:bodyPr/>
          <a:lstStyle/>
          <a:p>
            <a:r>
              <a:rPr lang="et-EE"/>
              <a:t>Klõpsake juhteksemplari pealkirja laadi redigeerimiseks</a:t>
            </a:r>
            <a:endParaRPr lang="en-EE" dirty="0"/>
          </a:p>
        </p:txBody>
      </p:sp>
      <p:sp>
        <p:nvSpPr>
          <p:cNvPr id="3" name="Vertical Text Placeholder 2">
            <a:extLst>
              <a:ext uri="{FF2B5EF4-FFF2-40B4-BE49-F238E27FC236}">
                <a16:creationId xmlns:a16="http://schemas.microsoft.com/office/drawing/2014/main" id="{BB04B65D-0B95-3223-8E56-15654B32087E}"/>
              </a:ext>
            </a:extLst>
          </p:cNvPr>
          <p:cNvSpPr>
            <a:spLocks noGrp="1"/>
          </p:cNvSpPr>
          <p:nvPr>
            <p:ph type="body" orient="vert" idx="1"/>
          </p:nvPr>
        </p:nvSpPr>
        <p:spPr>
          <a:xfrm>
            <a:off x="766763" y="2549236"/>
            <a:ext cx="10587037" cy="3627725"/>
          </a:xfrm>
        </p:spPr>
        <p:txBody>
          <a:bodyPr vert="eaVert"/>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a:p>
        </p:txBody>
      </p:sp>
      <p:sp>
        <p:nvSpPr>
          <p:cNvPr id="8" name="Slide Number Placeholder 3">
            <a:extLst>
              <a:ext uri="{FF2B5EF4-FFF2-40B4-BE49-F238E27FC236}">
                <a16:creationId xmlns:a16="http://schemas.microsoft.com/office/drawing/2014/main" id="{DFD8FCCA-79AA-0077-4FCF-85E28D219724}"/>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9" name="Straight Connector 8">
            <a:extLst>
              <a:ext uri="{FF2B5EF4-FFF2-40B4-BE49-F238E27FC236}">
                <a16:creationId xmlns:a16="http://schemas.microsoft.com/office/drawing/2014/main" id="{56E75D7B-715A-D10F-42F1-016D08E8A457}"/>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99360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Põhi 15">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DE4B78-732F-BC6E-6F17-AFE4BDE66C78}"/>
              </a:ext>
            </a:extLst>
          </p:cNvPr>
          <p:cNvSpPr>
            <a:spLocks noGrp="1"/>
          </p:cNvSpPr>
          <p:nvPr>
            <p:ph type="title" orient="vert"/>
          </p:nvPr>
        </p:nvSpPr>
        <p:spPr>
          <a:xfrm>
            <a:off x="8724900" y="1168399"/>
            <a:ext cx="2628900" cy="5008564"/>
          </a:xfrm>
        </p:spPr>
        <p:txBody>
          <a:bodyPr vert="eaVert"/>
          <a:lstStyle/>
          <a:p>
            <a:r>
              <a:rPr lang="et-EE"/>
              <a:t>Klõpsake juhteksemplari pealkirja laadi redigeerimiseks</a:t>
            </a:r>
            <a:endParaRPr lang="en-EE" dirty="0"/>
          </a:p>
        </p:txBody>
      </p:sp>
      <p:sp>
        <p:nvSpPr>
          <p:cNvPr id="3" name="Vertical Text Placeholder 2">
            <a:extLst>
              <a:ext uri="{FF2B5EF4-FFF2-40B4-BE49-F238E27FC236}">
                <a16:creationId xmlns:a16="http://schemas.microsoft.com/office/drawing/2014/main" id="{053833EE-FC3B-5DB3-0648-D391B1859AC6}"/>
              </a:ext>
            </a:extLst>
          </p:cNvPr>
          <p:cNvSpPr>
            <a:spLocks noGrp="1"/>
          </p:cNvSpPr>
          <p:nvPr>
            <p:ph type="body" orient="vert" idx="1"/>
          </p:nvPr>
        </p:nvSpPr>
        <p:spPr>
          <a:xfrm>
            <a:off x="766763" y="1168399"/>
            <a:ext cx="7805737" cy="5008563"/>
          </a:xfrm>
        </p:spPr>
        <p:txBody>
          <a:bodyPr vert="eaVert"/>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dirty="0"/>
          </a:p>
        </p:txBody>
      </p:sp>
      <p:sp>
        <p:nvSpPr>
          <p:cNvPr id="10" name="Slide Number Placeholder 3">
            <a:extLst>
              <a:ext uri="{FF2B5EF4-FFF2-40B4-BE49-F238E27FC236}">
                <a16:creationId xmlns:a16="http://schemas.microsoft.com/office/drawing/2014/main" id="{F6ACE98F-9F1B-84DA-46C0-17A6328628D4}"/>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1" name="Straight Connector 10">
            <a:extLst>
              <a:ext uri="{FF2B5EF4-FFF2-40B4-BE49-F238E27FC236}">
                <a16:creationId xmlns:a16="http://schemas.microsoft.com/office/drawing/2014/main" id="{9A0283C0-D351-AE1D-BC7A-5D67C9E89989}"/>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84776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aam 1">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4302FAB-7EB8-0B94-5362-42B3858A45EB}"/>
              </a:ext>
            </a:extLst>
          </p:cNvPr>
          <p:cNvSpPr>
            <a:spLocks noGrp="1"/>
          </p:cNvSpPr>
          <p:nvPr>
            <p:ph type="pic" sz="quarter" idx="10"/>
          </p:nvPr>
        </p:nvSpPr>
        <p:spPr>
          <a:xfrm>
            <a:off x="968454" y="1395563"/>
            <a:ext cx="4646135" cy="4543073"/>
          </a:xfrm>
          <a:custGeom>
            <a:avLst/>
            <a:gdLst>
              <a:gd name="connsiteX0" fmla="*/ 2563318 w 5126636"/>
              <a:gd name="connsiteY0" fmla="*/ 0 h 5126636"/>
              <a:gd name="connsiteX1" fmla="*/ 5126636 w 5126636"/>
              <a:gd name="connsiteY1" fmla="*/ 2563318 h 5126636"/>
              <a:gd name="connsiteX2" fmla="*/ 2563318 w 5126636"/>
              <a:gd name="connsiteY2" fmla="*/ 5126636 h 5126636"/>
              <a:gd name="connsiteX3" fmla="*/ 0 w 5126636"/>
              <a:gd name="connsiteY3" fmla="*/ 2563318 h 5126636"/>
              <a:gd name="connsiteX4" fmla="*/ 2563318 w 5126636"/>
              <a:gd name="connsiteY4" fmla="*/ 0 h 5126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6636" h="5126636">
                <a:moveTo>
                  <a:pt x="2563318" y="0"/>
                </a:moveTo>
                <a:cubicBezTo>
                  <a:pt x="3978999" y="0"/>
                  <a:pt x="5126636" y="1147637"/>
                  <a:pt x="5126636" y="2563318"/>
                </a:cubicBezTo>
                <a:cubicBezTo>
                  <a:pt x="5126636" y="3978999"/>
                  <a:pt x="3978999" y="5126636"/>
                  <a:pt x="2563318" y="5126636"/>
                </a:cubicBezTo>
                <a:cubicBezTo>
                  <a:pt x="1147637" y="5126636"/>
                  <a:pt x="0" y="3978999"/>
                  <a:pt x="0" y="2563318"/>
                </a:cubicBezTo>
                <a:cubicBezTo>
                  <a:pt x="0" y="1147637"/>
                  <a:pt x="1147637" y="0"/>
                  <a:pt x="2563318" y="0"/>
                </a:cubicBezTo>
                <a:close/>
              </a:path>
            </a:pathLst>
          </a:custGeom>
          <a:solidFill>
            <a:schemeClr val="tx1"/>
          </a:solidFill>
        </p:spPr>
        <p:txBody>
          <a:bodyPr wrap="square">
            <a:noAutofit/>
          </a:bodyPr>
          <a:lstStyle/>
          <a:p>
            <a:r>
              <a:rPr lang="et-EE"/>
              <a:t>Pildi lisamiseks klõpsake ikooni</a:t>
            </a:r>
            <a:endParaRPr lang="en-EE" dirty="0"/>
          </a:p>
        </p:txBody>
      </p:sp>
      <p:sp>
        <p:nvSpPr>
          <p:cNvPr id="43" name="Title 1">
            <a:extLst>
              <a:ext uri="{FF2B5EF4-FFF2-40B4-BE49-F238E27FC236}">
                <a16:creationId xmlns:a16="http://schemas.microsoft.com/office/drawing/2014/main" id="{BFD6A665-1E62-E177-472C-A250662E0D7A}"/>
              </a:ext>
            </a:extLst>
          </p:cNvPr>
          <p:cNvSpPr>
            <a:spLocks noGrp="1"/>
          </p:cNvSpPr>
          <p:nvPr>
            <p:ph type="title"/>
          </p:nvPr>
        </p:nvSpPr>
        <p:spPr>
          <a:xfrm>
            <a:off x="6097129" y="775600"/>
            <a:ext cx="5248576" cy="1325563"/>
          </a:xfrm>
        </p:spPr>
        <p:txBody>
          <a:bodyPr>
            <a:normAutofit/>
          </a:bodyPr>
          <a:lstStyle>
            <a:lvl1pPr>
              <a:defRPr sz="3500">
                <a:solidFill>
                  <a:schemeClr val="tx1"/>
                </a:solidFill>
              </a:defRPr>
            </a:lvl1pPr>
          </a:lstStyle>
          <a:p>
            <a:r>
              <a:rPr lang="et-EE"/>
              <a:t>Klõpsake juhteksemplari pealkirja laadi redigeerimiseks</a:t>
            </a:r>
            <a:endParaRPr lang="en-EE" dirty="0"/>
          </a:p>
        </p:txBody>
      </p:sp>
      <p:sp>
        <p:nvSpPr>
          <p:cNvPr id="48" name="Content Placeholder 2">
            <a:extLst>
              <a:ext uri="{FF2B5EF4-FFF2-40B4-BE49-F238E27FC236}">
                <a16:creationId xmlns:a16="http://schemas.microsoft.com/office/drawing/2014/main" id="{BEB034B3-7A20-E0DE-5926-289E3945D440}"/>
              </a:ext>
            </a:extLst>
          </p:cNvPr>
          <p:cNvSpPr>
            <a:spLocks noGrp="1"/>
          </p:cNvSpPr>
          <p:nvPr>
            <p:ph idx="1"/>
          </p:nvPr>
        </p:nvSpPr>
        <p:spPr>
          <a:xfrm>
            <a:off x="6090579" y="2313710"/>
            <a:ext cx="5248576" cy="400385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dirty="0"/>
          </a:p>
        </p:txBody>
      </p:sp>
      <p:sp>
        <p:nvSpPr>
          <p:cNvPr id="8" name="Slide Number Placeholder 3">
            <a:extLst>
              <a:ext uri="{FF2B5EF4-FFF2-40B4-BE49-F238E27FC236}">
                <a16:creationId xmlns:a16="http://schemas.microsoft.com/office/drawing/2014/main" id="{C99CC65B-FDF6-38BB-53FC-3FCAFF433F59}"/>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9" name="Straight Connector 8">
            <a:extLst>
              <a:ext uri="{FF2B5EF4-FFF2-40B4-BE49-F238E27FC236}">
                <a16:creationId xmlns:a16="http://schemas.microsoft.com/office/drawing/2014/main" id="{446F197F-08D2-D55C-93B9-8141B19EC44D}"/>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809966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aam 2">
    <p:spTree>
      <p:nvGrpSpPr>
        <p:cNvPr id="1" name=""/>
        <p:cNvGrpSpPr/>
        <p:nvPr/>
      </p:nvGrpSpPr>
      <p:grpSpPr>
        <a:xfrm>
          <a:off x="0" y="0"/>
          <a:ext cx="0" cy="0"/>
          <a:chOff x="0" y="0"/>
          <a:chExt cx="0" cy="0"/>
        </a:xfrm>
      </p:grpSpPr>
      <p:sp>
        <p:nvSpPr>
          <p:cNvPr id="12" name="Slide Number Placeholder 3">
            <a:extLst>
              <a:ext uri="{FF2B5EF4-FFF2-40B4-BE49-F238E27FC236}">
                <a16:creationId xmlns:a16="http://schemas.microsoft.com/office/drawing/2014/main" id="{AC238332-C4BB-3379-7A4D-66B1077CA1F9}"/>
              </a:ext>
            </a:extLst>
          </p:cNvPr>
          <p:cNvSpPr>
            <a:spLocks noGrp="1"/>
          </p:cNvSpPr>
          <p:nvPr>
            <p:ph type="sldNum" sz="quarter" idx="12"/>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3" name="Straight Connector 12">
            <a:extLst>
              <a:ext uri="{FF2B5EF4-FFF2-40B4-BE49-F238E27FC236}">
                <a16:creationId xmlns:a16="http://schemas.microsoft.com/office/drawing/2014/main" id="{73154960-CB0C-EF6E-288D-934CAC160193}"/>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99F748CB-0A01-D973-4D7A-46B00D4E0516}"/>
              </a:ext>
            </a:extLst>
          </p:cNvPr>
          <p:cNvSpPr>
            <a:spLocks noGrp="1"/>
          </p:cNvSpPr>
          <p:nvPr>
            <p:ph type="title"/>
          </p:nvPr>
        </p:nvSpPr>
        <p:spPr>
          <a:xfrm>
            <a:off x="6097129" y="775600"/>
            <a:ext cx="5248576" cy="1325563"/>
          </a:xfrm>
        </p:spPr>
        <p:txBody>
          <a:bodyPr>
            <a:normAutofit/>
          </a:bodyPr>
          <a:lstStyle>
            <a:lvl1pPr>
              <a:defRPr sz="3500">
                <a:solidFill>
                  <a:schemeClr val="tx1"/>
                </a:solidFill>
              </a:defRPr>
            </a:lvl1pPr>
          </a:lstStyle>
          <a:p>
            <a:r>
              <a:rPr lang="et-EE"/>
              <a:t>Klõpsake juhteksemplari pealkirja laadi redigeerimiseks</a:t>
            </a:r>
            <a:endParaRPr lang="en-EE" dirty="0"/>
          </a:p>
        </p:txBody>
      </p:sp>
      <p:sp>
        <p:nvSpPr>
          <p:cNvPr id="5" name="Content Placeholder 2">
            <a:extLst>
              <a:ext uri="{FF2B5EF4-FFF2-40B4-BE49-F238E27FC236}">
                <a16:creationId xmlns:a16="http://schemas.microsoft.com/office/drawing/2014/main" id="{D8168EC2-C121-C2D3-78DF-BE474A4B73FA}"/>
              </a:ext>
            </a:extLst>
          </p:cNvPr>
          <p:cNvSpPr>
            <a:spLocks noGrp="1"/>
          </p:cNvSpPr>
          <p:nvPr>
            <p:ph idx="1"/>
          </p:nvPr>
        </p:nvSpPr>
        <p:spPr>
          <a:xfrm>
            <a:off x="6090579" y="2313710"/>
            <a:ext cx="5248576" cy="400385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dirty="0"/>
          </a:p>
        </p:txBody>
      </p:sp>
      <p:sp>
        <p:nvSpPr>
          <p:cNvPr id="6" name="Picture Placeholder 4">
            <a:extLst>
              <a:ext uri="{FF2B5EF4-FFF2-40B4-BE49-F238E27FC236}">
                <a16:creationId xmlns:a16="http://schemas.microsoft.com/office/drawing/2014/main" id="{0DB2E815-E433-0114-6B31-265E3C012A51}"/>
              </a:ext>
            </a:extLst>
          </p:cNvPr>
          <p:cNvSpPr>
            <a:spLocks noGrp="1"/>
          </p:cNvSpPr>
          <p:nvPr>
            <p:ph type="pic" sz="quarter" idx="13"/>
          </p:nvPr>
        </p:nvSpPr>
        <p:spPr>
          <a:xfrm>
            <a:off x="921544" y="1349693"/>
            <a:ext cx="4739957" cy="4634814"/>
          </a:xfrm>
          <a:prstGeom prst="rect">
            <a:avLst/>
          </a:prstGeom>
          <a:solidFill>
            <a:schemeClr val="tx1"/>
          </a:solidFill>
        </p:spPr>
        <p:txBody>
          <a:bodyPr wrap="square">
            <a:noAutofit/>
          </a:bodyPr>
          <a:lstStyle>
            <a:lvl1pPr marL="0" indent="0">
              <a:buNone/>
              <a:defRPr sz="1100">
                <a:latin typeface="Arial" panose="020B0604020202020204" pitchFamily="34" charset="0"/>
                <a:cs typeface="Arial" panose="020B0604020202020204" pitchFamily="34" charset="0"/>
              </a:defRPr>
            </a:lvl1pPr>
          </a:lstStyle>
          <a:p>
            <a:r>
              <a:rPr lang="et-EE"/>
              <a:t>Pildi lisamiseks klõpsake ikooni</a:t>
            </a:r>
            <a:endParaRPr lang="en-ID" dirty="0"/>
          </a:p>
        </p:txBody>
      </p:sp>
    </p:spTree>
    <p:extLst>
      <p:ext uri="{BB962C8B-B14F-4D97-AF65-F5344CB8AC3E}">
        <p14:creationId xmlns:p14="http://schemas.microsoft.com/office/powerpoint/2010/main" val="2600088245"/>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õpuslai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C33F9AB-5BC4-1A26-73BD-DDAB0974546C}"/>
              </a:ext>
            </a:extLst>
          </p:cNvPr>
          <p:cNvSpPr>
            <a:spLocks noGrp="1"/>
          </p:cNvSpPr>
          <p:nvPr>
            <p:ph type="title"/>
          </p:nvPr>
        </p:nvSpPr>
        <p:spPr>
          <a:xfrm>
            <a:off x="781362" y="2460162"/>
            <a:ext cx="10572437" cy="1319121"/>
          </a:xfrm>
        </p:spPr>
        <p:txBody>
          <a:bodyPr>
            <a:normAutofit/>
          </a:bodyPr>
          <a:lstStyle>
            <a:lvl1pPr algn="ctr">
              <a:defRPr sz="5000">
                <a:solidFill>
                  <a:schemeClr val="tx1"/>
                </a:solidFill>
              </a:defRPr>
            </a:lvl1pPr>
          </a:lstStyle>
          <a:p>
            <a:r>
              <a:rPr lang="et-EE"/>
              <a:t>Klõpsake juhteksemplari pealkirja laadi redigeerimiseks</a:t>
            </a:r>
            <a:endParaRPr lang="en-EE" dirty="0"/>
          </a:p>
        </p:txBody>
      </p:sp>
      <p:sp>
        <p:nvSpPr>
          <p:cNvPr id="8" name="Slide Number Placeholder 3">
            <a:extLst>
              <a:ext uri="{FF2B5EF4-FFF2-40B4-BE49-F238E27FC236}">
                <a16:creationId xmlns:a16="http://schemas.microsoft.com/office/drawing/2014/main" id="{D904560B-CCF2-7B63-F0D9-00B1983B91B1}"/>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0" name="Straight Connector 9">
            <a:extLst>
              <a:ext uri="{FF2B5EF4-FFF2-40B4-BE49-F238E27FC236}">
                <a16:creationId xmlns:a16="http://schemas.microsoft.com/office/drawing/2014/main" id="{310A0D26-7EA8-821D-C35A-530C9D592E75}"/>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ounded Rectangle 1">
            <a:extLst>
              <a:ext uri="{FF2B5EF4-FFF2-40B4-BE49-F238E27FC236}">
                <a16:creationId xmlns:a16="http://schemas.microsoft.com/office/drawing/2014/main" id="{EB9B14B1-2C3A-2700-446E-0BE18C987916}"/>
              </a:ext>
            </a:extLst>
          </p:cNvPr>
          <p:cNvSpPr/>
          <p:nvPr userDrawn="1"/>
        </p:nvSpPr>
        <p:spPr>
          <a:xfrm>
            <a:off x="3689350" y="4039898"/>
            <a:ext cx="4813300" cy="63370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E" dirty="0"/>
          </a:p>
        </p:txBody>
      </p:sp>
      <p:sp>
        <p:nvSpPr>
          <p:cNvPr id="3" name="Text Placeholder 12">
            <a:extLst>
              <a:ext uri="{FF2B5EF4-FFF2-40B4-BE49-F238E27FC236}">
                <a16:creationId xmlns:a16="http://schemas.microsoft.com/office/drawing/2014/main" id="{05EFFA05-A1AE-9ED9-97E2-394F5EB6E353}"/>
              </a:ext>
            </a:extLst>
          </p:cNvPr>
          <p:cNvSpPr>
            <a:spLocks noGrp="1"/>
          </p:cNvSpPr>
          <p:nvPr>
            <p:ph type="body" sz="quarter" idx="12"/>
          </p:nvPr>
        </p:nvSpPr>
        <p:spPr>
          <a:xfrm>
            <a:off x="3905250" y="4169773"/>
            <a:ext cx="4381500" cy="402228"/>
          </a:xfrm>
        </p:spPr>
        <p:txBody>
          <a:bodyPr>
            <a:normAutofit/>
          </a:bodyPr>
          <a:lstStyle>
            <a:lvl1pPr marL="0" indent="0" algn="ctr">
              <a:buNone/>
              <a:defRPr sz="2000">
                <a:solidFill>
                  <a:schemeClr val="bg1"/>
                </a:solidFill>
              </a:defRPr>
            </a:lvl1pPr>
          </a:lstStyle>
          <a:p>
            <a:pPr lvl="0"/>
            <a:r>
              <a:rPr lang="et-EE"/>
              <a:t>Klõpsake juhteksemplari tekstilaadide redigeerimiseks</a:t>
            </a:r>
          </a:p>
        </p:txBody>
      </p:sp>
    </p:spTree>
    <p:extLst>
      <p:ext uri="{BB962C8B-B14F-4D97-AF65-F5344CB8AC3E}">
        <p14:creationId xmlns:p14="http://schemas.microsoft.com/office/powerpoint/2010/main" val="4259665914"/>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ühi (joonega)">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D904560B-CCF2-7B63-F0D9-00B1983B91B1}"/>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0" name="Straight Connector 9">
            <a:extLst>
              <a:ext uri="{FF2B5EF4-FFF2-40B4-BE49-F238E27FC236}">
                <a16:creationId xmlns:a16="http://schemas.microsoft.com/office/drawing/2014/main" id="{310A0D26-7EA8-821D-C35A-530C9D592E75}"/>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252322"/>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ühi">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6EF898F4-52FC-36FD-5009-BB54847BC2E5}"/>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spTree>
    <p:extLst>
      <p:ext uri="{BB962C8B-B14F-4D97-AF65-F5344CB8AC3E}">
        <p14:creationId xmlns:p14="http://schemas.microsoft.com/office/powerpoint/2010/main" val="2969398197"/>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sislai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4C09D9FC-74D5-CC54-0BB9-F12C69A180F7}"/>
              </a:ext>
            </a:extLst>
          </p:cNvPr>
          <p:cNvSpPr>
            <a:spLocks noGrp="1"/>
          </p:cNvSpPr>
          <p:nvPr>
            <p:ph type="title"/>
          </p:nvPr>
        </p:nvSpPr>
        <p:spPr>
          <a:xfrm>
            <a:off x="766764" y="4903427"/>
            <a:ext cx="10587036" cy="1090324"/>
          </a:xfrm>
        </p:spPr>
        <p:txBody>
          <a:bodyPr>
            <a:normAutofit/>
          </a:bodyPr>
          <a:lstStyle>
            <a:lvl1pPr>
              <a:defRPr sz="3500"/>
            </a:lvl1pPr>
          </a:lstStyle>
          <a:p>
            <a:endParaRPr lang="en-EE" dirty="0"/>
          </a:p>
        </p:txBody>
      </p:sp>
      <p:sp>
        <p:nvSpPr>
          <p:cNvPr id="3" name="Picture Placeholder 2">
            <a:extLst>
              <a:ext uri="{FF2B5EF4-FFF2-40B4-BE49-F238E27FC236}">
                <a16:creationId xmlns:a16="http://schemas.microsoft.com/office/drawing/2014/main" id="{3226A37F-07AE-46BB-5CDD-EF125B55B856}"/>
              </a:ext>
            </a:extLst>
          </p:cNvPr>
          <p:cNvSpPr>
            <a:spLocks noGrp="1" noRot="1" noMove="1" noResize="1" noEditPoints="1" noAdjustHandles="1" noChangeArrowheads="1" noChangeShapeType="1"/>
          </p:cNvSpPr>
          <p:nvPr>
            <p:ph type="pic" sz="quarter" idx="10" hasCustomPrompt="1"/>
          </p:nvPr>
        </p:nvSpPr>
        <p:spPr>
          <a:xfrm>
            <a:off x="1" y="1382751"/>
            <a:ext cx="12192000" cy="3278459"/>
          </a:xfrm>
          <a:prstGeom prst="rect">
            <a:avLst/>
          </a:prstGeom>
          <a:solidFill>
            <a:schemeClr val="tx1"/>
          </a:solidFill>
        </p:spPr>
        <p:txBody>
          <a:bodyPr/>
          <a:lstStyle>
            <a:lvl1pPr marL="0" indent="0">
              <a:buNone/>
              <a:defRPr sz="1200" b="0">
                <a:solidFill>
                  <a:schemeClr val="bg1">
                    <a:lumMod val="50000"/>
                  </a:schemeClr>
                </a:solidFill>
                <a:latin typeface="+mn-lt"/>
              </a:defRPr>
            </a:lvl1pPr>
          </a:lstStyle>
          <a:p>
            <a:r>
              <a:rPr lang="en-US" dirty="0"/>
              <a:t>Image Placeholder</a:t>
            </a:r>
            <a:endParaRPr lang="en-ID" dirty="0"/>
          </a:p>
        </p:txBody>
      </p:sp>
      <p:sp>
        <p:nvSpPr>
          <p:cNvPr id="4" name="Slide Number Placeholder 3">
            <a:extLst>
              <a:ext uri="{FF2B5EF4-FFF2-40B4-BE49-F238E27FC236}">
                <a16:creationId xmlns:a16="http://schemas.microsoft.com/office/drawing/2014/main" id="{6D6B18D2-B1DC-3C40-88B1-3FFDBF5A5071}"/>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9" name="Straight Connector 8">
            <a:extLst>
              <a:ext uri="{FF2B5EF4-FFF2-40B4-BE49-F238E27FC236}">
                <a16:creationId xmlns:a16="http://schemas.microsoft.com/office/drawing/2014/main" id="{E480BACE-E02B-3F19-D0C0-55FAFEA5E285}"/>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Date Placeholder 3">
            <a:extLst>
              <a:ext uri="{FF2B5EF4-FFF2-40B4-BE49-F238E27FC236}">
                <a16:creationId xmlns:a16="http://schemas.microsoft.com/office/drawing/2014/main" id="{77F7AA85-77AB-B7BB-389F-6374DE3838E8}"/>
              </a:ext>
            </a:extLst>
          </p:cNvPr>
          <p:cNvSpPr>
            <a:spLocks noGrp="1"/>
          </p:cNvSpPr>
          <p:nvPr>
            <p:ph type="dt" sz="half" idx="2"/>
          </p:nvPr>
        </p:nvSpPr>
        <p:spPr>
          <a:xfrm>
            <a:off x="8610600" y="438150"/>
            <a:ext cx="2743200" cy="365125"/>
          </a:xfrm>
          <a:prstGeom prst="rect">
            <a:avLst/>
          </a:prstGeom>
        </p:spPr>
        <p:txBody>
          <a:bodyPr vert="horz" lIns="91440" tIns="45720" rIns="91440" bIns="45720" rtlCol="0" anchor="ctr"/>
          <a:lstStyle>
            <a:lvl1pPr algn="r">
              <a:defRPr sz="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a:lstStyle>
          <a:p>
            <a:endParaRPr lang="en-EE" dirty="0"/>
          </a:p>
        </p:txBody>
      </p:sp>
    </p:spTree>
    <p:extLst>
      <p:ext uri="{BB962C8B-B14F-4D97-AF65-F5344CB8AC3E}">
        <p14:creationId xmlns:p14="http://schemas.microsoft.com/office/powerpoint/2010/main" val="2349409452"/>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õhi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8762F-35C5-45EF-E6D2-C5297B03CCFC}"/>
              </a:ext>
            </a:extLst>
          </p:cNvPr>
          <p:cNvSpPr>
            <a:spLocks noGrp="1"/>
          </p:cNvSpPr>
          <p:nvPr>
            <p:ph type="title"/>
          </p:nvPr>
        </p:nvSpPr>
        <p:spPr>
          <a:xfrm>
            <a:off x="766762" y="1103887"/>
            <a:ext cx="5809729" cy="516796"/>
          </a:xfrm>
        </p:spPr>
        <p:txBody>
          <a:bodyPr>
            <a:noAutofit/>
          </a:bodyPr>
          <a:lstStyle>
            <a:lvl1pPr>
              <a:defRPr sz="3500"/>
            </a:lvl1pPr>
          </a:lstStyle>
          <a:p>
            <a:endParaRPr lang="en-EE" dirty="0"/>
          </a:p>
        </p:txBody>
      </p:sp>
      <p:sp>
        <p:nvSpPr>
          <p:cNvPr id="6" name="Content Placeholder 2">
            <a:extLst>
              <a:ext uri="{FF2B5EF4-FFF2-40B4-BE49-F238E27FC236}">
                <a16:creationId xmlns:a16="http://schemas.microsoft.com/office/drawing/2014/main" id="{6280E253-6A65-8C56-B9E3-DAEA78CEAD1D}"/>
              </a:ext>
            </a:extLst>
          </p:cNvPr>
          <p:cNvSpPr>
            <a:spLocks noGrp="1"/>
          </p:cNvSpPr>
          <p:nvPr>
            <p:ph idx="1"/>
          </p:nvPr>
        </p:nvSpPr>
        <p:spPr>
          <a:xfrm>
            <a:off x="766762" y="1689100"/>
            <a:ext cx="5809729" cy="45510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EE" dirty="0"/>
          </a:p>
        </p:txBody>
      </p:sp>
      <p:sp>
        <p:nvSpPr>
          <p:cNvPr id="7" name="Picture Placeholder 2">
            <a:extLst>
              <a:ext uri="{FF2B5EF4-FFF2-40B4-BE49-F238E27FC236}">
                <a16:creationId xmlns:a16="http://schemas.microsoft.com/office/drawing/2014/main" id="{9D209172-84FD-2493-4D61-1C04B8EA00C6}"/>
              </a:ext>
            </a:extLst>
          </p:cNvPr>
          <p:cNvSpPr>
            <a:spLocks noGrp="1"/>
          </p:cNvSpPr>
          <p:nvPr>
            <p:ph type="pic" sz="quarter" idx="10" hasCustomPrompt="1"/>
          </p:nvPr>
        </p:nvSpPr>
        <p:spPr>
          <a:xfrm>
            <a:off x="6685006" y="1103887"/>
            <a:ext cx="4668793" cy="5136275"/>
          </a:xfrm>
          <a:prstGeom prst="rect">
            <a:avLst/>
          </a:prstGeom>
          <a:solidFill>
            <a:schemeClr val="tx1"/>
          </a:solidFill>
        </p:spPr>
        <p:txBody>
          <a:bodyPr/>
          <a:lstStyle>
            <a:lvl1pPr marL="0" indent="0">
              <a:buNone/>
              <a:defRPr sz="1200" b="0">
                <a:solidFill>
                  <a:schemeClr val="bg1">
                    <a:lumMod val="50000"/>
                  </a:schemeClr>
                </a:solidFill>
                <a:latin typeface="+mn-lt"/>
              </a:defRPr>
            </a:lvl1pPr>
          </a:lstStyle>
          <a:p>
            <a:r>
              <a:rPr lang="en-US" dirty="0"/>
              <a:t>Image Placeholder</a:t>
            </a:r>
            <a:endParaRPr lang="en-ID" dirty="0"/>
          </a:p>
        </p:txBody>
      </p:sp>
      <p:sp>
        <p:nvSpPr>
          <p:cNvPr id="14" name="Slide Number Placeholder 3">
            <a:extLst>
              <a:ext uri="{FF2B5EF4-FFF2-40B4-BE49-F238E27FC236}">
                <a16:creationId xmlns:a16="http://schemas.microsoft.com/office/drawing/2014/main" id="{5F962A7E-BF88-A8C7-EDED-FA4722F76B43}"/>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5" name="Straight Connector 14">
            <a:extLst>
              <a:ext uri="{FF2B5EF4-FFF2-40B4-BE49-F238E27FC236}">
                <a16:creationId xmlns:a16="http://schemas.microsoft.com/office/drawing/2014/main" id="{53C5F65C-F230-7A89-4154-5DF4357D5519}"/>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5993240"/>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õhi 2">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D8B089C6-8035-2B0E-08C9-2B68BE18D1AE}"/>
              </a:ext>
            </a:extLst>
          </p:cNvPr>
          <p:cNvSpPr>
            <a:spLocks noGrp="1"/>
          </p:cNvSpPr>
          <p:nvPr>
            <p:ph type="pic" sz="quarter" idx="10" hasCustomPrompt="1"/>
          </p:nvPr>
        </p:nvSpPr>
        <p:spPr>
          <a:xfrm>
            <a:off x="766763" y="1103887"/>
            <a:ext cx="5506994" cy="5136275"/>
          </a:xfrm>
          <a:prstGeom prst="rect">
            <a:avLst/>
          </a:prstGeom>
          <a:solidFill>
            <a:schemeClr val="tx1"/>
          </a:solidFill>
        </p:spPr>
        <p:txBody>
          <a:bodyPr/>
          <a:lstStyle>
            <a:lvl1pPr marL="0" indent="0">
              <a:buNone/>
              <a:defRPr sz="1200" b="0">
                <a:solidFill>
                  <a:schemeClr val="bg1">
                    <a:lumMod val="50000"/>
                  </a:schemeClr>
                </a:solidFill>
                <a:latin typeface="+mn-lt"/>
              </a:defRPr>
            </a:lvl1pPr>
          </a:lstStyle>
          <a:p>
            <a:r>
              <a:rPr lang="en-US" dirty="0"/>
              <a:t>Image Placeholder</a:t>
            </a:r>
            <a:endParaRPr lang="en-ID" dirty="0"/>
          </a:p>
        </p:txBody>
      </p:sp>
      <p:sp>
        <p:nvSpPr>
          <p:cNvPr id="11" name="Title 1">
            <a:extLst>
              <a:ext uri="{FF2B5EF4-FFF2-40B4-BE49-F238E27FC236}">
                <a16:creationId xmlns:a16="http://schemas.microsoft.com/office/drawing/2014/main" id="{7EE16F8D-1CC1-F516-45D4-4807023D75D3}"/>
              </a:ext>
            </a:extLst>
          </p:cNvPr>
          <p:cNvSpPr>
            <a:spLocks noGrp="1"/>
          </p:cNvSpPr>
          <p:nvPr>
            <p:ph type="title"/>
          </p:nvPr>
        </p:nvSpPr>
        <p:spPr>
          <a:xfrm>
            <a:off x="6380922" y="1103887"/>
            <a:ext cx="4971291" cy="516796"/>
          </a:xfrm>
        </p:spPr>
        <p:txBody>
          <a:bodyPr>
            <a:noAutofit/>
          </a:bodyPr>
          <a:lstStyle>
            <a:lvl1pPr>
              <a:defRPr sz="3500"/>
            </a:lvl1pPr>
          </a:lstStyle>
          <a:p>
            <a:endParaRPr lang="en-EE" dirty="0"/>
          </a:p>
        </p:txBody>
      </p:sp>
      <p:sp>
        <p:nvSpPr>
          <p:cNvPr id="12" name="Content Placeholder 2">
            <a:extLst>
              <a:ext uri="{FF2B5EF4-FFF2-40B4-BE49-F238E27FC236}">
                <a16:creationId xmlns:a16="http://schemas.microsoft.com/office/drawing/2014/main" id="{B116B2FA-09E3-2249-93AE-F6577CFDD2A5}"/>
              </a:ext>
            </a:extLst>
          </p:cNvPr>
          <p:cNvSpPr>
            <a:spLocks noGrp="1"/>
          </p:cNvSpPr>
          <p:nvPr>
            <p:ph idx="1"/>
          </p:nvPr>
        </p:nvSpPr>
        <p:spPr>
          <a:xfrm>
            <a:off x="6380922" y="1689100"/>
            <a:ext cx="4971291" cy="45510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EE" dirty="0"/>
          </a:p>
        </p:txBody>
      </p:sp>
      <p:sp>
        <p:nvSpPr>
          <p:cNvPr id="7" name="Slide Number Placeholder 3">
            <a:extLst>
              <a:ext uri="{FF2B5EF4-FFF2-40B4-BE49-F238E27FC236}">
                <a16:creationId xmlns:a16="http://schemas.microsoft.com/office/drawing/2014/main" id="{7A856CF7-699E-E324-EAAE-135C21B695AB}"/>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8" name="Straight Connector 7">
            <a:extLst>
              <a:ext uri="{FF2B5EF4-FFF2-40B4-BE49-F238E27FC236}">
                <a16:creationId xmlns:a16="http://schemas.microsoft.com/office/drawing/2014/main" id="{B9937197-CE1A-E46F-B556-F776326836CE}"/>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8452449"/>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õhi 3">
    <p:spTree>
      <p:nvGrpSpPr>
        <p:cNvPr id="1" name=""/>
        <p:cNvGrpSpPr/>
        <p:nvPr/>
      </p:nvGrpSpPr>
      <p:grpSpPr>
        <a:xfrm>
          <a:off x="0" y="0"/>
          <a:ext cx="0" cy="0"/>
          <a:chOff x="0" y="0"/>
          <a:chExt cx="0" cy="0"/>
        </a:xfrm>
      </p:grpSpPr>
      <p:sp>
        <p:nvSpPr>
          <p:cNvPr id="7" name="Title 11">
            <a:extLst>
              <a:ext uri="{FF2B5EF4-FFF2-40B4-BE49-F238E27FC236}">
                <a16:creationId xmlns:a16="http://schemas.microsoft.com/office/drawing/2014/main" id="{36D92282-648F-2E68-E54A-14DDA20FB5FD}"/>
              </a:ext>
            </a:extLst>
          </p:cNvPr>
          <p:cNvSpPr>
            <a:spLocks noGrp="1"/>
          </p:cNvSpPr>
          <p:nvPr>
            <p:ph type="title"/>
          </p:nvPr>
        </p:nvSpPr>
        <p:spPr>
          <a:xfrm rot="16200000">
            <a:off x="164616" y="2892900"/>
            <a:ext cx="2276494" cy="1072200"/>
          </a:xfrm>
        </p:spPr>
        <p:txBody>
          <a:bodyPr>
            <a:normAutofit/>
          </a:bodyPr>
          <a:lstStyle>
            <a:lvl1pPr algn="ctr">
              <a:defRPr sz="3500"/>
            </a:lvl1pPr>
          </a:lstStyle>
          <a:p>
            <a:endParaRPr lang="en-EE" dirty="0"/>
          </a:p>
        </p:txBody>
      </p:sp>
      <p:sp>
        <p:nvSpPr>
          <p:cNvPr id="4" name="Slide Number Placeholder 3">
            <a:extLst>
              <a:ext uri="{FF2B5EF4-FFF2-40B4-BE49-F238E27FC236}">
                <a16:creationId xmlns:a16="http://schemas.microsoft.com/office/drawing/2014/main" id="{CEEE384C-F7E4-7128-5200-2DB61267CEE7}"/>
              </a:ext>
            </a:extLst>
          </p:cNvPr>
          <p:cNvSpPr>
            <a:spLocks noGrp="1"/>
          </p:cNvSpPr>
          <p:nvPr>
            <p:ph type="sldNum" sz="quarter" idx="12"/>
          </p:nvPr>
        </p:nvSpPr>
        <p:spPr/>
        <p:txBody>
          <a:bodyPr/>
          <a:lstStyle>
            <a:lvl1pPr>
              <a:defRPr>
                <a:solidFill>
                  <a:schemeClr val="bg1"/>
                </a:solidFill>
              </a:defRPr>
            </a:lvl1pPr>
          </a:lstStyle>
          <a:p>
            <a:fld id="{19755129-49AE-4A41-9597-34695D8D41C6}" type="slidenum">
              <a:rPr lang="en-EE" smtClean="0"/>
              <a:pPr/>
              <a:t>‹#›</a:t>
            </a:fld>
            <a:endParaRPr lang="en-EE" dirty="0"/>
          </a:p>
        </p:txBody>
      </p:sp>
      <p:sp>
        <p:nvSpPr>
          <p:cNvPr id="2" name="Picture Placeholder 2">
            <a:extLst>
              <a:ext uri="{FF2B5EF4-FFF2-40B4-BE49-F238E27FC236}">
                <a16:creationId xmlns:a16="http://schemas.microsoft.com/office/drawing/2014/main" id="{B6D144F4-51D8-9D6B-B6EA-F5364C7ED112}"/>
              </a:ext>
            </a:extLst>
          </p:cNvPr>
          <p:cNvSpPr>
            <a:spLocks noGrp="1"/>
          </p:cNvSpPr>
          <p:nvPr>
            <p:ph type="pic" sz="quarter" idx="10" hasCustomPrompt="1"/>
          </p:nvPr>
        </p:nvSpPr>
        <p:spPr>
          <a:xfrm>
            <a:off x="2411730" y="0"/>
            <a:ext cx="9780270" cy="6858000"/>
          </a:xfrm>
          <a:prstGeom prst="rect">
            <a:avLst/>
          </a:prstGeom>
          <a:solidFill>
            <a:schemeClr val="tx1"/>
          </a:solidFill>
        </p:spPr>
        <p:txBody>
          <a:bodyPr/>
          <a:lstStyle>
            <a:lvl1pPr marL="0" indent="0">
              <a:buNone/>
              <a:defRPr sz="1200" b="0">
                <a:solidFill>
                  <a:schemeClr val="bg1">
                    <a:lumMod val="50000"/>
                  </a:schemeClr>
                </a:solidFill>
                <a:latin typeface="+mn-lt"/>
              </a:defRPr>
            </a:lvl1pPr>
          </a:lstStyle>
          <a:p>
            <a:r>
              <a:rPr lang="en-US" dirty="0"/>
              <a:t>Image Placeholder</a:t>
            </a:r>
            <a:endParaRPr lang="en-ID" dirty="0"/>
          </a:p>
        </p:txBody>
      </p:sp>
    </p:spTree>
    <p:extLst>
      <p:ext uri="{BB962C8B-B14F-4D97-AF65-F5344CB8AC3E}">
        <p14:creationId xmlns:p14="http://schemas.microsoft.com/office/powerpoint/2010/main" val="122187918"/>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õhi 4">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59DEE67-71DF-471E-8DDC-82A33401132C}"/>
              </a:ext>
            </a:extLst>
          </p:cNvPr>
          <p:cNvSpPr>
            <a:spLocks noGrp="1"/>
          </p:cNvSpPr>
          <p:nvPr>
            <p:ph type="pic" sz="quarter" idx="10" hasCustomPrompt="1"/>
          </p:nvPr>
        </p:nvSpPr>
        <p:spPr>
          <a:xfrm>
            <a:off x="0" y="1130531"/>
            <a:ext cx="12192000" cy="2588854"/>
          </a:xfrm>
          <a:prstGeom prst="rect">
            <a:avLst/>
          </a:prstGeom>
          <a:solidFill>
            <a:schemeClr val="tx1"/>
          </a:solidFill>
        </p:spPr>
        <p:txBody>
          <a:bodyPr/>
          <a:lstStyle>
            <a:lvl1pPr marL="0" indent="0">
              <a:buNone/>
              <a:defRPr sz="1200" b="0">
                <a:solidFill>
                  <a:schemeClr val="bg1">
                    <a:lumMod val="50000"/>
                  </a:schemeClr>
                </a:solidFill>
                <a:latin typeface="+mn-lt"/>
              </a:defRPr>
            </a:lvl1pPr>
          </a:lstStyle>
          <a:p>
            <a:r>
              <a:rPr lang="en-US" dirty="0"/>
              <a:t>Image Placeholder</a:t>
            </a:r>
            <a:endParaRPr lang="en-ID" dirty="0"/>
          </a:p>
        </p:txBody>
      </p:sp>
      <p:sp>
        <p:nvSpPr>
          <p:cNvPr id="4" name="Title 11">
            <a:extLst>
              <a:ext uri="{FF2B5EF4-FFF2-40B4-BE49-F238E27FC236}">
                <a16:creationId xmlns:a16="http://schemas.microsoft.com/office/drawing/2014/main" id="{1B64CB3F-A091-57BD-CC58-DF49C3BC324A}"/>
              </a:ext>
            </a:extLst>
          </p:cNvPr>
          <p:cNvSpPr>
            <a:spLocks noGrp="1"/>
          </p:cNvSpPr>
          <p:nvPr>
            <p:ph type="title"/>
          </p:nvPr>
        </p:nvSpPr>
        <p:spPr>
          <a:xfrm>
            <a:off x="766762" y="3950970"/>
            <a:ext cx="4027308" cy="2237825"/>
          </a:xfrm>
        </p:spPr>
        <p:txBody>
          <a:bodyPr>
            <a:normAutofit/>
          </a:bodyPr>
          <a:lstStyle>
            <a:lvl1pPr algn="ctr">
              <a:defRPr sz="3500"/>
            </a:lvl1pPr>
          </a:lstStyle>
          <a:p>
            <a:endParaRPr lang="en-EE" dirty="0"/>
          </a:p>
        </p:txBody>
      </p:sp>
      <p:sp>
        <p:nvSpPr>
          <p:cNvPr id="2" name="Content Placeholder 2">
            <a:extLst>
              <a:ext uri="{FF2B5EF4-FFF2-40B4-BE49-F238E27FC236}">
                <a16:creationId xmlns:a16="http://schemas.microsoft.com/office/drawing/2014/main" id="{7C98677E-C31E-F5AA-C739-BC23DD7F08D0}"/>
              </a:ext>
            </a:extLst>
          </p:cNvPr>
          <p:cNvSpPr>
            <a:spLocks noGrp="1"/>
          </p:cNvSpPr>
          <p:nvPr>
            <p:ph idx="1"/>
          </p:nvPr>
        </p:nvSpPr>
        <p:spPr>
          <a:xfrm>
            <a:off x="4794070" y="3950969"/>
            <a:ext cx="6558143" cy="22378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EE" dirty="0"/>
          </a:p>
        </p:txBody>
      </p:sp>
      <p:sp>
        <p:nvSpPr>
          <p:cNvPr id="11" name="Slide Number Placeholder 3">
            <a:extLst>
              <a:ext uri="{FF2B5EF4-FFF2-40B4-BE49-F238E27FC236}">
                <a16:creationId xmlns:a16="http://schemas.microsoft.com/office/drawing/2014/main" id="{80962980-9CC5-E476-5549-D89B67150EE8}"/>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2" name="Straight Connector 11">
            <a:extLst>
              <a:ext uri="{FF2B5EF4-FFF2-40B4-BE49-F238E27FC236}">
                <a16:creationId xmlns:a16="http://schemas.microsoft.com/office/drawing/2014/main" id="{A570164D-4AB7-D9C6-7184-FE7CBE5A809F}"/>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213048"/>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Põhi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DC09D-0F77-77DC-D1A9-EF226BC17691}"/>
              </a:ext>
            </a:extLst>
          </p:cNvPr>
          <p:cNvSpPr>
            <a:spLocks noGrp="1"/>
          </p:cNvSpPr>
          <p:nvPr>
            <p:ph type="ctrTitle"/>
          </p:nvPr>
        </p:nvSpPr>
        <p:spPr>
          <a:xfrm>
            <a:off x="766763" y="1260330"/>
            <a:ext cx="10587037" cy="2387600"/>
          </a:xfrm>
        </p:spPr>
        <p:txBody>
          <a:bodyPr anchor="b">
            <a:normAutofit/>
          </a:bodyPr>
          <a:lstStyle>
            <a:lvl1pPr algn="ctr">
              <a:defRPr sz="5000"/>
            </a:lvl1pPr>
          </a:lstStyle>
          <a:p>
            <a:endParaRPr lang="en-EE" dirty="0"/>
          </a:p>
        </p:txBody>
      </p:sp>
      <p:sp>
        <p:nvSpPr>
          <p:cNvPr id="3" name="Subtitle 2">
            <a:extLst>
              <a:ext uri="{FF2B5EF4-FFF2-40B4-BE49-F238E27FC236}">
                <a16:creationId xmlns:a16="http://schemas.microsoft.com/office/drawing/2014/main" id="{1B6202EE-8C6E-9FEE-4F8F-29BC6CB67A9C}"/>
              </a:ext>
            </a:extLst>
          </p:cNvPr>
          <p:cNvSpPr>
            <a:spLocks noGrp="1"/>
          </p:cNvSpPr>
          <p:nvPr>
            <p:ph type="subTitle" idx="1"/>
          </p:nvPr>
        </p:nvSpPr>
        <p:spPr>
          <a:xfrm>
            <a:off x="766763" y="3941908"/>
            <a:ext cx="10587037" cy="1655762"/>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EE" dirty="0"/>
          </a:p>
        </p:txBody>
      </p:sp>
      <p:sp>
        <p:nvSpPr>
          <p:cNvPr id="10" name="Slide Number Placeholder 3">
            <a:extLst>
              <a:ext uri="{FF2B5EF4-FFF2-40B4-BE49-F238E27FC236}">
                <a16:creationId xmlns:a16="http://schemas.microsoft.com/office/drawing/2014/main" id="{F6E637BF-152C-7916-522F-598B0BF3E883}"/>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1" name="Straight Connector 10">
            <a:extLst>
              <a:ext uri="{FF2B5EF4-FFF2-40B4-BE49-F238E27FC236}">
                <a16:creationId xmlns:a16="http://schemas.microsoft.com/office/drawing/2014/main" id="{7459E097-2C51-512D-CAD9-74E20A467289}"/>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21609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Põhi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8567D-9030-3E4D-130B-C1A6745CDBC4}"/>
              </a:ext>
            </a:extLst>
          </p:cNvPr>
          <p:cNvSpPr>
            <a:spLocks noGrp="1"/>
          </p:cNvSpPr>
          <p:nvPr>
            <p:ph type="title"/>
          </p:nvPr>
        </p:nvSpPr>
        <p:spPr>
          <a:xfrm>
            <a:off x="766763" y="1333500"/>
            <a:ext cx="10580687" cy="3228975"/>
          </a:xfrm>
        </p:spPr>
        <p:txBody>
          <a:bodyPr anchor="b">
            <a:normAutofit/>
          </a:bodyPr>
          <a:lstStyle>
            <a:lvl1pPr>
              <a:defRPr sz="5000"/>
            </a:lvl1pPr>
          </a:lstStyle>
          <a:p>
            <a:endParaRPr lang="en-EE" dirty="0"/>
          </a:p>
        </p:txBody>
      </p:sp>
      <p:sp>
        <p:nvSpPr>
          <p:cNvPr id="3" name="Text Placeholder 2">
            <a:extLst>
              <a:ext uri="{FF2B5EF4-FFF2-40B4-BE49-F238E27FC236}">
                <a16:creationId xmlns:a16="http://schemas.microsoft.com/office/drawing/2014/main" id="{81EB7E6D-78A0-978B-B872-B148BF2713F5}"/>
              </a:ext>
            </a:extLst>
          </p:cNvPr>
          <p:cNvSpPr>
            <a:spLocks noGrp="1"/>
          </p:cNvSpPr>
          <p:nvPr>
            <p:ph type="body" idx="1"/>
          </p:nvPr>
        </p:nvSpPr>
        <p:spPr>
          <a:xfrm>
            <a:off x="766763" y="4589463"/>
            <a:ext cx="10580687"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Slide Number Placeholder 3">
            <a:extLst>
              <a:ext uri="{FF2B5EF4-FFF2-40B4-BE49-F238E27FC236}">
                <a16:creationId xmlns:a16="http://schemas.microsoft.com/office/drawing/2014/main" id="{7D8F9373-1395-012F-B410-50534B45BF49}"/>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1" name="Straight Connector 10">
            <a:extLst>
              <a:ext uri="{FF2B5EF4-FFF2-40B4-BE49-F238E27FC236}">
                <a16:creationId xmlns:a16="http://schemas.microsoft.com/office/drawing/2014/main" id="{B99CF1A7-9CD4-034A-73B7-7E4BD8A42DAE}"/>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5552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Põhi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CAE79-1BE8-D2A3-7CDF-C8DA1000D695}"/>
              </a:ext>
            </a:extLst>
          </p:cNvPr>
          <p:cNvSpPr>
            <a:spLocks noGrp="1"/>
          </p:cNvSpPr>
          <p:nvPr>
            <p:ph type="title"/>
          </p:nvPr>
        </p:nvSpPr>
        <p:spPr>
          <a:xfrm>
            <a:off x="766763" y="1214858"/>
            <a:ext cx="10587037" cy="1452142"/>
          </a:xfrm>
          <a:prstGeom prst="rect">
            <a:avLst/>
          </a:prstGeom>
        </p:spPr>
        <p:txBody>
          <a:bodyPr/>
          <a:lstStyle/>
          <a:p>
            <a:endParaRPr lang="en-EE" dirty="0"/>
          </a:p>
        </p:txBody>
      </p:sp>
      <p:sp>
        <p:nvSpPr>
          <p:cNvPr id="3" name="Content Placeholder 2">
            <a:extLst>
              <a:ext uri="{FF2B5EF4-FFF2-40B4-BE49-F238E27FC236}">
                <a16:creationId xmlns:a16="http://schemas.microsoft.com/office/drawing/2014/main" id="{483D3A2F-8C92-D93D-5712-50748525B3D9}"/>
              </a:ext>
            </a:extLst>
          </p:cNvPr>
          <p:cNvSpPr>
            <a:spLocks noGrp="1"/>
          </p:cNvSpPr>
          <p:nvPr>
            <p:ph idx="1" hasCustomPrompt="1"/>
          </p:nvPr>
        </p:nvSpPr>
        <p:spPr>
          <a:xfrm>
            <a:off x="766762" y="2756694"/>
            <a:ext cx="10587037" cy="3509962"/>
          </a:xfrm>
        </p:spPr>
        <p:txBody>
          <a:bodyPr/>
          <a:lstStyle/>
          <a:p>
            <a:pPr lvl="0"/>
            <a:r>
              <a:rPr lang="en-US" dirty="0"/>
              <a:t>Click to edit Master text </a:t>
            </a:r>
            <a:r>
              <a:rPr lang="en-US" dirty="0" err="1"/>
              <a:t>syles</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EE" dirty="0"/>
          </a:p>
        </p:txBody>
      </p:sp>
      <p:sp>
        <p:nvSpPr>
          <p:cNvPr id="9" name="Slide Number Placeholder 3">
            <a:extLst>
              <a:ext uri="{FF2B5EF4-FFF2-40B4-BE49-F238E27FC236}">
                <a16:creationId xmlns:a16="http://schemas.microsoft.com/office/drawing/2014/main" id="{A388876D-4EEF-86D8-CFD5-D2188BAD48A0}"/>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0" name="Straight Connector 9">
            <a:extLst>
              <a:ext uri="{FF2B5EF4-FFF2-40B4-BE49-F238E27FC236}">
                <a16:creationId xmlns:a16="http://schemas.microsoft.com/office/drawing/2014/main" id="{0BD8CA78-0D38-BF03-3CD9-6F8F8A99ED4B}"/>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87198"/>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õhi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DD8AF-9345-9EE1-6680-2873BA93B624}"/>
              </a:ext>
            </a:extLst>
          </p:cNvPr>
          <p:cNvSpPr>
            <a:spLocks noGrp="1"/>
          </p:cNvSpPr>
          <p:nvPr>
            <p:ph type="title"/>
          </p:nvPr>
        </p:nvSpPr>
        <p:spPr>
          <a:xfrm>
            <a:off x="766763" y="1214856"/>
            <a:ext cx="10587037" cy="939063"/>
          </a:xfrm>
          <a:prstGeom prst="rect">
            <a:avLst/>
          </a:prstGeom>
        </p:spPr>
        <p:txBody>
          <a:bodyPr/>
          <a:lstStyle/>
          <a:p>
            <a:endParaRPr lang="en-EE" dirty="0"/>
          </a:p>
        </p:txBody>
      </p:sp>
      <p:sp>
        <p:nvSpPr>
          <p:cNvPr id="3" name="Content Placeholder 2">
            <a:extLst>
              <a:ext uri="{FF2B5EF4-FFF2-40B4-BE49-F238E27FC236}">
                <a16:creationId xmlns:a16="http://schemas.microsoft.com/office/drawing/2014/main" id="{EF59F17F-0CD5-32D8-9A2F-3280BC914C3F}"/>
              </a:ext>
            </a:extLst>
          </p:cNvPr>
          <p:cNvSpPr>
            <a:spLocks noGrp="1"/>
          </p:cNvSpPr>
          <p:nvPr>
            <p:ph sz="half" idx="1"/>
          </p:nvPr>
        </p:nvSpPr>
        <p:spPr>
          <a:xfrm>
            <a:off x="766763" y="2333305"/>
            <a:ext cx="5253037" cy="38436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EE" dirty="0"/>
          </a:p>
        </p:txBody>
      </p:sp>
      <p:sp>
        <p:nvSpPr>
          <p:cNvPr id="8" name="Content Placeholder 2">
            <a:extLst>
              <a:ext uri="{FF2B5EF4-FFF2-40B4-BE49-F238E27FC236}">
                <a16:creationId xmlns:a16="http://schemas.microsoft.com/office/drawing/2014/main" id="{FD18D8D7-7824-A042-9348-57C239A2254D}"/>
              </a:ext>
            </a:extLst>
          </p:cNvPr>
          <p:cNvSpPr>
            <a:spLocks noGrp="1"/>
          </p:cNvSpPr>
          <p:nvPr>
            <p:ph sz="half" idx="10"/>
          </p:nvPr>
        </p:nvSpPr>
        <p:spPr>
          <a:xfrm>
            <a:off x="6100763" y="2333305"/>
            <a:ext cx="5253037" cy="38436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EE" dirty="0"/>
          </a:p>
        </p:txBody>
      </p:sp>
      <p:sp>
        <p:nvSpPr>
          <p:cNvPr id="10" name="Slide Number Placeholder 3">
            <a:extLst>
              <a:ext uri="{FF2B5EF4-FFF2-40B4-BE49-F238E27FC236}">
                <a16:creationId xmlns:a16="http://schemas.microsoft.com/office/drawing/2014/main" id="{F631F725-DAC2-76FA-3FDE-896E029AC92D}"/>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1" name="Straight Connector 10">
            <a:extLst>
              <a:ext uri="{FF2B5EF4-FFF2-40B4-BE49-F238E27FC236}">
                <a16:creationId xmlns:a16="http://schemas.microsoft.com/office/drawing/2014/main" id="{AE74AA99-D00E-D33D-E19F-631F319C604A}"/>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6593527"/>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Põhi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1431B-E6BF-5D65-4B97-108FE1479BDF}"/>
              </a:ext>
            </a:extLst>
          </p:cNvPr>
          <p:cNvSpPr>
            <a:spLocks noGrp="1"/>
          </p:cNvSpPr>
          <p:nvPr>
            <p:ph type="title"/>
          </p:nvPr>
        </p:nvSpPr>
        <p:spPr>
          <a:xfrm>
            <a:off x="766763" y="1123121"/>
            <a:ext cx="10587037" cy="1133062"/>
          </a:xfrm>
        </p:spPr>
        <p:txBody>
          <a:bodyPr/>
          <a:lstStyle/>
          <a:p>
            <a:endParaRPr lang="en-EE" dirty="0"/>
          </a:p>
        </p:txBody>
      </p:sp>
      <p:sp>
        <p:nvSpPr>
          <p:cNvPr id="3" name="Content Placeholder 2">
            <a:extLst>
              <a:ext uri="{FF2B5EF4-FFF2-40B4-BE49-F238E27FC236}">
                <a16:creationId xmlns:a16="http://schemas.microsoft.com/office/drawing/2014/main" id="{507FB8B3-1C22-381D-E53A-DDC6164C2A0C}"/>
              </a:ext>
            </a:extLst>
          </p:cNvPr>
          <p:cNvSpPr>
            <a:spLocks noGrp="1"/>
          </p:cNvSpPr>
          <p:nvPr>
            <p:ph idx="1"/>
          </p:nvPr>
        </p:nvSpPr>
        <p:spPr>
          <a:xfrm>
            <a:off x="766763" y="2355574"/>
            <a:ext cx="10587037" cy="3821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E"/>
          </a:p>
        </p:txBody>
      </p:sp>
      <p:sp>
        <p:nvSpPr>
          <p:cNvPr id="8" name="Slide Number Placeholder 3">
            <a:extLst>
              <a:ext uri="{FF2B5EF4-FFF2-40B4-BE49-F238E27FC236}">
                <a16:creationId xmlns:a16="http://schemas.microsoft.com/office/drawing/2014/main" id="{A8F29C10-6243-4F4E-7DE9-E879214E5FFF}"/>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9" name="Straight Connector 8">
            <a:extLst>
              <a:ext uri="{FF2B5EF4-FFF2-40B4-BE49-F238E27FC236}">
                <a16:creationId xmlns:a16="http://schemas.microsoft.com/office/drawing/2014/main" id="{C598A138-76F5-9165-BA96-A38E446AC882}"/>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19911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õhi 10">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B11952B-3F02-838E-6D1D-38CBD9248DD6}"/>
              </a:ext>
            </a:extLst>
          </p:cNvPr>
          <p:cNvSpPr>
            <a:spLocks noGrp="1"/>
          </p:cNvSpPr>
          <p:nvPr>
            <p:ph type="pic" sz="quarter" idx="14"/>
          </p:nvPr>
        </p:nvSpPr>
        <p:spPr>
          <a:xfrm>
            <a:off x="6147949" y="1180711"/>
            <a:ext cx="5205850" cy="1795020"/>
          </a:xfrm>
        </p:spPr>
        <p:txBody>
          <a:bodyPr/>
          <a:lstStyle/>
          <a:p>
            <a:r>
              <a:rPr lang="en-US" dirty="0"/>
              <a:t>Click icon to add picture</a:t>
            </a:r>
            <a:endParaRPr lang="en-EE" dirty="0"/>
          </a:p>
        </p:txBody>
      </p:sp>
      <p:sp>
        <p:nvSpPr>
          <p:cNvPr id="13" name="Text Placeholder 12">
            <a:extLst>
              <a:ext uri="{FF2B5EF4-FFF2-40B4-BE49-F238E27FC236}">
                <a16:creationId xmlns:a16="http://schemas.microsoft.com/office/drawing/2014/main" id="{90B7B218-0E74-23C2-E7C2-46E4C9269A80}"/>
              </a:ext>
            </a:extLst>
          </p:cNvPr>
          <p:cNvSpPr>
            <a:spLocks noGrp="1"/>
          </p:cNvSpPr>
          <p:nvPr>
            <p:ph type="body" sz="quarter" idx="16"/>
          </p:nvPr>
        </p:nvSpPr>
        <p:spPr>
          <a:xfrm>
            <a:off x="766763" y="3081403"/>
            <a:ext cx="10587037" cy="30636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EE" dirty="0"/>
          </a:p>
        </p:txBody>
      </p:sp>
      <p:sp>
        <p:nvSpPr>
          <p:cNvPr id="8" name="Slide Number Placeholder 3">
            <a:extLst>
              <a:ext uri="{FF2B5EF4-FFF2-40B4-BE49-F238E27FC236}">
                <a16:creationId xmlns:a16="http://schemas.microsoft.com/office/drawing/2014/main" id="{A703F8FE-4A80-DB97-5B87-A32531CAC19A}"/>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9" name="Straight Connector 8">
            <a:extLst>
              <a:ext uri="{FF2B5EF4-FFF2-40B4-BE49-F238E27FC236}">
                <a16:creationId xmlns:a16="http://schemas.microsoft.com/office/drawing/2014/main" id="{AA0718C4-CBE6-243F-921D-0F0AD6B4D3F2}"/>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 name="Picture Placeholder 8">
            <a:extLst>
              <a:ext uri="{FF2B5EF4-FFF2-40B4-BE49-F238E27FC236}">
                <a16:creationId xmlns:a16="http://schemas.microsoft.com/office/drawing/2014/main" id="{8A01D208-8DD0-0EB4-4F03-14FEDE79402F}"/>
              </a:ext>
            </a:extLst>
          </p:cNvPr>
          <p:cNvSpPr>
            <a:spLocks noGrp="1"/>
          </p:cNvSpPr>
          <p:nvPr>
            <p:ph type="pic" sz="quarter" idx="17"/>
          </p:nvPr>
        </p:nvSpPr>
        <p:spPr>
          <a:xfrm>
            <a:off x="766763" y="1180711"/>
            <a:ext cx="5205850" cy="1795020"/>
          </a:xfrm>
        </p:spPr>
        <p:txBody>
          <a:bodyPr/>
          <a:lstStyle/>
          <a:p>
            <a:r>
              <a:rPr lang="en-US" dirty="0"/>
              <a:t>Click icon to add picture</a:t>
            </a:r>
            <a:endParaRPr lang="en-EE" dirty="0"/>
          </a:p>
        </p:txBody>
      </p:sp>
    </p:spTree>
    <p:extLst>
      <p:ext uri="{BB962C8B-B14F-4D97-AF65-F5344CB8AC3E}">
        <p14:creationId xmlns:p14="http://schemas.microsoft.com/office/powerpoint/2010/main" val="3429329261"/>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õhi 11">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FB11952B-3F02-838E-6D1D-38CBD9248DD6}"/>
              </a:ext>
            </a:extLst>
          </p:cNvPr>
          <p:cNvSpPr>
            <a:spLocks noGrp="1"/>
          </p:cNvSpPr>
          <p:nvPr>
            <p:ph type="pic" sz="quarter" idx="14"/>
          </p:nvPr>
        </p:nvSpPr>
        <p:spPr>
          <a:xfrm>
            <a:off x="766763" y="4122737"/>
            <a:ext cx="7341979" cy="2008188"/>
          </a:xfrm>
        </p:spPr>
        <p:txBody>
          <a:bodyPr/>
          <a:lstStyle/>
          <a:p>
            <a:r>
              <a:rPr lang="en-US"/>
              <a:t>Click icon to add picture</a:t>
            </a:r>
            <a:endParaRPr lang="en-EE" dirty="0"/>
          </a:p>
        </p:txBody>
      </p:sp>
      <p:sp>
        <p:nvSpPr>
          <p:cNvPr id="11" name="Picture Placeholder 8">
            <a:extLst>
              <a:ext uri="{FF2B5EF4-FFF2-40B4-BE49-F238E27FC236}">
                <a16:creationId xmlns:a16="http://schemas.microsoft.com/office/drawing/2014/main" id="{35645507-6BFC-03DC-1CE5-5576947BA2F5}"/>
              </a:ext>
            </a:extLst>
          </p:cNvPr>
          <p:cNvSpPr>
            <a:spLocks noGrp="1"/>
          </p:cNvSpPr>
          <p:nvPr>
            <p:ph type="pic" sz="quarter" idx="15"/>
          </p:nvPr>
        </p:nvSpPr>
        <p:spPr>
          <a:xfrm>
            <a:off x="8558211" y="1246909"/>
            <a:ext cx="2795589" cy="4884016"/>
          </a:xfrm>
        </p:spPr>
        <p:txBody>
          <a:bodyPr/>
          <a:lstStyle/>
          <a:p>
            <a:r>
              <a:rPr lang="en-US"/>
              <a:t>Click icon to add picture</a:t>
            </a:r>
            <a:endParaRPr lang="en-EE" dirty="0"/>
          </a:p>
        </p:txBody>
      </p:sp>
      <p:sp>
        <p:nvSpPr>
          <p:cNvPr id="13" name="Text Placeholder 12">
            <a:extLst>
              <a:ext uri="{FF2B5EF4-FFF2-40B4-BE49-F238E27FC236}">
                <a16:creationId xmlns:a16="http://schemas.microsoft.com/office/drawing/2014/main" id="{90B7B218-0E74-23C2-E7C2-46E4C9269A80}"/>
              </a:ext>
            </a:extLst>
          </p:cNvPr>
          <p:cNvSpPr>
            <a:spLocks noGrp="1"/>
          </p:cNvSpPr>
          <p:nvPr>
            <p:ph type="body" sz="quarter" idx="16"/>
          </p:nvPr>
        </p:nvSpPr>
        <p:spPr>
          <a:xfrm>
            <a:off x="766763" y="1246909"/>
            <a:ext cx="7341979" cy="265040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EE" dirty="0"/>
          </a:p>
        </p:txBody>
      </p:sp>
      <p:sp>
        <p:nvSpPr>
          <p:cNvPr id="6" name="Slide Number Placeholder 3">
            <a:extLst>
              <a:ext uri="{FF2B5EF4-FFF2-40B4-BE49-F238E27FC236}">
                <a16:creationId xmlns:a16="http://schemas.microsoft.com/office/drawing/2014/main" id="{2D04C673-49EE-D33D-804B-C6B28416B2C8}"/>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7" name="Straight Connector 6">
            <a:extLst>
              <a:ext uri="{FF2B5EF4-FFF2-40B4-BE49-F238E27FC236}">
                <a16:creationId xmlns:a16="http://schemas.microsoft.com/office/drawing/2014/main" id="{2C491EDD-7DF7-24FD-123B-ED73360D5BB4}"/>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7545263"/>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Põhi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575A8-8DF8-6F82-B3B4-771B17C9AECE}"/>
              </a:ext>
            </a:extLst>
          </p:cNvPr>
          <p:cNvSpPr>
            <a:spLocks noGrp="1"/>
          </p:cNvSpPr>
          <p:nvPr>
            <p:ph type="title"/>
          </p:nvPr>
        </p:nvSpPr>
        <p:spPr>
          <a:xfrm>
            <a:off x="766763" y="1269299"/>
            <a:ext cx="4005262" cy="1088389"/>
          </a:xfrm>
        </p:spPr>
        <p:txBody>
          <a:bodyPr anchor="b">
            <a:normAutofit/>
          </a:bodyPr>
          <a:lstStyle>
            <a:lvl1pPr>
              <a:defRPr sz="3500"/>
            </a:lvl1pPr>
          </a:lstStyle>
          <a:p>
            <a:r>
              <a:rPr lang="en-US" dirty="0"/>
              <a:t>Click to edit Master title style</a:t>
            </a:r>
            <a:endParaRPr lang="en-EE" dirty="0"/>
          </a:p>
        </p:txBody>
      </p:sp>
      <p:sp>
        <p:nvSpPr>
          <p:cNvPr id="3" name="Content Placeholder 2">
            <a:extLst>
              <a:ext uri="{FF2B5EF4-FFF2-40B4-BE49-F238E27FC236}">
                <a16:creationId xmlns:a16="http://schemas.microsoft.com/office/drawing/2014/main" id="{477C20FC-5970-3EF4-9877-F38F1275E4C8}"/>
              </a:ext>
            </a:extLst>
          </p:cNvPr>
          <p:cNvSpPr>
            <a:spLocks noGrp="1"/>
          </p:cNvSpPr>
          <p:nvPr>
            <p:ph idx="1"/>
          </p:nvPr>
        </p:nvSpPr>
        <p:spPr>
          <a:xfrm>
            <a:off x="5183188" y="1269299"/>
            <a:ext cx="6172200" cy="500956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EE" dirty="0"/>
          </a:p>
        </p:txBody>
      </p:sp>
      <p:sp>
        <p:nvSpPr>
          <p:cNvPr id="4" name="Text Placeholder 3">
            <a:extLst>
              <a:ext uri="{FF2B5EF4-FFF2-40B4-BE49-F238E27FC236}">
                <a16:creationId xmlns:a16="http://schemas.microsoft.com/office/drawing/2014/main" id="{DE901726-052A-8A44-5F06-2CD4947E2645}"/>
              </a:ext>
            </a:extLst>
          </p:cNvPr>
          <p:cNvSpPr>
            <a:spLocks noGrp="1"/>
          </p:cNvSpPr>
          <p:nvPr>
            <p:ph type="body" sz="half" idx="2"/>
          </p:nvPr>
        </p:nvSpPr>
        <p:spPr>
          <a:xfrm>
            <a:off x="766764" y="2539682"/>
            <a:ext cx="4005262" cy="37391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Slide Number Placeholder 3">
            <a:extLst>
              <a:ext uri="{FF2B5EF4-FFF2-40B4-BE49-F238E27FC236}">
                <a16:creationId xmlns:a16="http://schemas.microsoft.com/office/drawing/2014/main" id="{1FCDB37C-70AD-182C-A5E0-299E25A4A1E9}"/>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0" name="Straight Connector 9">
            <a:extLst>
              <a:ext uri="{FF2B5EF4-FFF2-40B4-BE49-F238E27FC236}">
                <a16:creationId xmlns:a16="http://schemas.microsoft.com/office/drawing/2014/main" id="{84700C8C-78FB-F2A4-BA0B-69CF454827DA}"/>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2789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õhi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575A8-8DF8-6F82-B3B4-771B17C9AECE}"/>
              </a:ext>
            </a:extLst>
          </p:cNvPr>
          <p:cNvSpPr>
            <a:spLocks noGrp="1"/>
          </p:cNvSpPr>
          <p:nvPr>
            <p:ph type="title"/>
          </p:nvPr>
        </p:nvSpPr>
        <p:spPr>
          <a:xfrm>
            <a:off x="766763" y="1269299"/>
            <a:ext cx="4005262" cy="1088389"/>
          </a:xfrm>
        </p:spPr>
        <p:txBody>
          <a:bodyPr anchor="b">
            <a:normAutofit/>
          </a:bodyPr>
          <a:lstStyle>
            <a:lvl1pPr>
              <a:defRPr sz="3500"/>
            </a:lvl1pPr>
          </a:lstStyle>
          <a:p>
            <a:r>
              <a:rPr lang="en-US" dirty="0"/>
              <a:t>Click to edit Master title style</a:t>
            </a:r>
            <a:endParaRPr lang="en-EE" dirty="0"/>
          </a:p>
        </p:txBody>
      </p:sp>
      <p:sp>
        <p:nvSpPr>
          <p:cNvPr id="4" name="Text Placeholder 3">
            <a:extLst>
              <a:ext uri="{FF2B5EF4-FFF2-40B4-BE49-F238E27FC236}">
                <a16:creationId xmlns:a16="http://schemas.microsoft.com/office/drawing/2014/main" id="{DE901726-052A-8A44-5F06-2CD4947E2645}"/>
              </a:ext>
            </a:extLst>
          </p:cNvPr>
          <p:cNvSpPr>
            <a:spLocks noGrp="1"/>
          </p:cNvSpPr>
          <p:nvPr>
            <p:ph type="body" sz="half" idx="2"/>
          </p:nvPr>
        </p:nvSpPr>
        <p:spPr>
          <a:xfrm>
            <a:off x="766764" y="2539682"/>
            <a:ext cx="4005262" cy="37391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Picture Placeholder 2">
            <a:extLst>
              <a:ext uri="{FF2B5EF4-FFF2-40B4-BE49-F238E27FC236}">
                <a16:creationId xmlns:a16="http://schemas.microsoft.com/office/drawing/2014/main" id="{4552B5B3-D8C4-718B-F544-3876520D62EA}"/>
              </a:ext>
            </a:extLst>
          </p:cNvPr>
          <p:cNvSpPr>
            <a:spLocks noGrp="1"/>
          </p:cNvSpPr>
          <p:nvPr>
            <p:ph type="pic" idx="1"/>
          </p:nvPr>
        </p:nvSpPr>
        <p:spPr>
          <a:xfrm>
            <a:off x="5183188" y="1269299"/>
            <a:ext cx="6172200" cy="500955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EE"/>
          </a:p>
        </p:txBody>
      </p:sp>
      <p:sp>
        <p:nvSpPr>
          <p:cNvPr id="6" name="Slide Number Placeholder 3">
            <a:extLst>
              <a:ext uri="{FF2B5EF4-FFF2-40B4-BE49-F238E27FC236}">
                <a16:creationId xmlns:a16="http://schemas.microsoft.com/office/drawing/2014/main" id="{31313E88-EFE1-EA88-0155-5C57D3DF9276}"/>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9" name="Straight Connector 8">
            <a:extLst>
              <a:ext uri="{FF2B5EF4-FFF2-40B4-BE49-F238E27FC236}">
                <a16:creationId xmlns:a16="http://schemas.microsoft.com/office/drawing/2014/main" id="{2E9C939E-283C-3FBE-0185-D765054B14F4}"/>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1641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Põhi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977DB-1347-338E-90C0-C2E086180F55}"/>
              </a:ext>
            </a:extLst>
          </p:cNvPr>
          <p:cNvSpPr>
            <a:spLocks noGrp="1"/>
          </p:cNvSpPr>
          <p:nvPr>
            <p:ph type="title"/>
          </p:nvPr>
        </p:nvSpPr>
        <p:spPr>
          <a:xfrm>
            <a:off x="766763" y="1236785"/>
            <a:ext cx="10587037" cy="1133062"/>
          </a:xfrm>
        </p:spPr>
        <p:txBody>
          <a:bodyPr/>
          <a:lstStyle/>
          <a:p>
            <a:endParaRPr lang="en-EE" dirty="0"/>
          </a:p>
        </p:txBody>
      </p:sp>
      <p:sp>
        <p:nvSpPr>
          <p:cNvPr id="3" name="Vertical Text Placeholder 2">
            <a:extLst>
              <a:ext uri="{FF2B5EF4-FFF2-40B4-BE49-F238E27FC236}">
                <a16:creationId xmlns:a16="http://schemas.microsoft.com/office/drawing/2014/main" id="{BB04B65D-0B95-3223-8E56-15654B32087E}"/>
              </a:ext>
            </a:extLst>
          </p:cNvPr>
          <p:cNvSpPr>
            <a:spLocks noGrp="1"/>
          </p:cNvSpPr>
          <p:nvPr>
            <p:ph type="body" orient="vert" idx="1"/>
          </p:nvPr>
        </p:nvSpPr>
        <p:spPr>
          <a:xfrm>
            <a:off x="766763" y="2549236"/>
            <a:ext cx="10587037" cy="36277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E"/>
          </a:p>
        </p:txBody>
      </p:sp>
      <p:sp>
        <p:nvSpPr>
          <p:cNvPr id="8" name="Slide Number Placeholder 3">
            <a:extLst>
              <a:ext uri="{FF2B5EF4-FFF2-40B4-BE49-F238E27FC236}">
                <a16:creationId xmlns:a16="http://schemas.microsoft.com/office/drawing/2014/main" id="{DFD8FCCA-79AA-0077-4FCF-85E28D219724}"/>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9" name="Straight Connector 8">
            <a:extLst>
              <a:ext uri="{FF2B5EF4-FFF2-40B4-BE49-F238E27FC236}">
                <a16:creationId xmlns:a16="http://schemas.microsoft.com/office/drawing/2014/main" id="{56E75D7B-715A-D10F-42F1-016D08E8A457}"/>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94125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Põhi 15">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DE4B78-732F-BC6E-6F17-AFE4BDE66C78}"/>
              </a:ext>
            </a:extLst>
          </p:cNvPr>
          <p:cNvSpPr>
            <a:spLocks noGrp="1"/>
          </p:cNvSpPr>
          <p:nvPr>
            <p:ph type="title" orient="vert"/>
          </p:nvPr>
        </p:nvSpPr>
        <p:spPr>
          <a:xfrm>
            <a:off x="8724900" y="1168399"/>
            <a:ext cx="2628900" cy="5008564"/>
          </a:xfrm>
        </p:spPr>
        <p:txBody>
          <a:bodyPr vert="eaVert"/>
          <a:lstStyle/>
          <a:p>
            <a:endParaRPr lang="en-EE" dirty="0"/>
          </a:p>
        </p:txBody>
      </p:sp>
      <p:sp>
        <p:nvSpPr>
          <p:cNvPr id="3" name="Vertical Text Placeholder 2">
            <a:extLst>
              <a:ext uri="{FF2B5EF4-FFF2-40B4-BE49-F238E27FC236}">
                <a16:creationId xmlns:a16="http://schemas.microsoft.com/office/drawing/2014/main" id="{053833EE-FC3B-5DB3-0648-D391B1859AC6}"/>
              </a:ext>
            </a:extLst>
          </p:cNvPr>
          <p:cNvSpPr>
            <a:spLocks noGrp="1"/>
          </p:cNvSpPr>
          <p:nvPr>
            <p:ph type="body" orient="vert" idx="1"/>
          </p:nvPr>
        </p:nvSpPr>
        <p:spPr>
          <a:xfrm>
            <a:off x="766763" y="1168399"/>
            <a:ext cx="7805737" cy="50085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EE" dirty="0"/>
          </a:p>
        </p:txBody>
      </p:sp>
      <p:sp>
        <p:nvSpPr>
          <p:cNvPr id="10" name="Slide Number Placeholder 3">
            <a:extLst>
              <a:ext uri="{FF2B5EF4-FFF2-40B4-BE49-F238E27FC236}">
                <a16:creationId xmlns:a16="http://schemas.microsoft.com/office/drawing/2014/main" id="{F6ACE98F-9F1B-84DA-46C0-17A6328628D4}"/>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1" name="Straight Connector 10">
            <a:extLst>
              <a:ext uri="{FF2B5EF4-FFF2-40B4-BE49-F238E27FC236}">
                <a16:creationId xmlns:a16="http://schemas.microsoft.com/office/drawing/2014/main" id="{9A0283C0-D351-AE1D-BC7A-5D67C9E89989}"/>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57909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aam 1">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4302FAB-7EB8-0B94-5362-42B3858A45EB}"/>
              </a:ext>
            </a:extLst>
          </p:cNvPr>
          <p:cNvSpPr>
            <a:spLocks noGrp="1"/>
          </p:cNvSpPr>
          <p:nvPr>
            <p:ph type="pic" sz="quarter" idx="10"/>
          </p:nvPr>
        </p:nvSpPr>
        <p:spPr>
          <a:xfrm>
            <a:off x="968454" y="1395563"/>
            <a:ext cx="4646135" cy="4543073"/>
          </a:xfrm>
          <a:custGeom>
            <a:avLst/>
            <a:gdLst>
              <a:gd name="connsiteX0" fmla="*/ 2563318 w 5126636"/>
              <a:gd name="connsiteY0" fmla="*/ 0 h 5126636"/>
              <a:gd name="connsiteX1" fmla="*/ 5126636 w 5126636"/>
              <a:gd name="connsiteY1" fmla="*/ 2563318 h 5126636"/>
              <a:gd name="connsiteX2" fmla="*/ 2563318 w 5126636"/>
              <a:gd name="connsiteY2" fmla="*/ 5126636 h 5126636"/>
              <a:gd name="connsiteX3" fmla="*/ 0 w 5126636"/>
              <a:gd name="connsiteY3" fmla="*/ 2563318 h 5126636"/>
              <a:gd name="connsiteX4" fmla="*/ 2563318 w 5126636"/>
              <a:gd name="connsiteY4" fmla="*/ 0 h 5126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6636" h="5126636">
                <a:moveTo>
                  <a:pt x="2563318" y="0"/>
                </a:moveTo>
                <a:cubicBezTo>
                  <a:pt x="3978999" y="0"/>
                  <a:pt x="5126636" y="1147637"/>
                  <a:pt x="5126636" y="2563318"/>
                </a:cubicBezTo>
                <a:cubicBezTo>
                  <a:pt x="5126636" y="3978999"/>
                  <a:pt x="3978999" y="5126636"/>
                  <a:pt x="2563318" y="5126636"/>
                </a:cubicBezTo>
                <a:cubicBezTo>
                  <a:pt x="1147637" y="5126636"/>
                  <a:pt x="0" y="3978999"/>
                  <a:pt x="0" y="2563318"/>
                </a:cubicBezTo>
                <a:cubicBezTo>
                  <a:pt x="0" y="1147637"/>
                  <a:pt x="1147637" y="0"/>
                  <a:pt x="2563318" y="0"/>
                </a:cubicBezTo>
                <a:close/>
              </a:path>
            </a:pathLst>
          </a:custGeom>
          <a:solidFill>
            <a:schemeClr val="tx1"/>
          </a:solidFill>
        </p:spPr>
        <p:txBody>
          <a:bodyPr wrap="square">
            <a:noAutofit/>
          </a:bodyPr>
          <a:lstStyle/>
          <a:p>
            <a:r>
              <a:rPr lang="en-US" dirty="0"/>
              <a:t>Click icon to add picture</a:t>
            </a:r>
            <a:endParaRPr lang="en-EE" dirty="0"/>
          </a:p>
        </p:txBody>
      </p:sp>
      <p:sp>
        <p:nvSpPr>
          <p:cNvPr id="43" name="Title 1">
            <a:extLst>
              <a:ext uri="{FF2B5EF4-FFF2-40B4-BE49-F238E27FC236}">
                <a16:creationId xmlns:a16="http://schemas.microsoft.com/office/drawing/2014/main" id="{BFD6A665-1E62-E177-472C-A250662E0D7A}"/>
              </a:ext>
            </a:extLst>
          </p:cNvPr>
          <p:cNvSpPr>
            <a:spLocks noGrp="1"/>
          </p:cNvSpPr>
          <p:nvPr>
            <p:ph type="title"/>
          </p:nvPr>
        </p:nvSpPr>
        <p:spPr>
          <a:xfrm>
            <a:off x="6097129" y="775600"/>
            <a:ext cx="5248576" cy="1325563"/>
          </a:xfrm>
        </p:spPr>
        <p:txBody>
          <a:bodyPr>
            <a:normAutofit/>
          </a:bodyPr>
          <a:lstStyle>
            <a:lvl1pPr>
              <a:defRPr sz="3500">
                <a:solidFill>
                  <a:schemeClr val="tx1"/>
                </a:solidFill>
              </a:defRPr>
            </a:lvl1pPr>
          </a:lstStyle>
          <a:p>
            <a:endParaRPr lang="en-EE" dirty="0"/>
          </a:p>
        </p:txBody>
      </p:sp>
      <p:sp>
        <p:nvSpPr>
          <p:cNvPr id="48" name="Content Placeholder 2">
            <a:extLst>
              <a:ext uri="{FF2B5EF4-FFF2-40B4-BE49-F238E27FC236}">
                <a16:creationId xmlns:a16="http://schemas.microsoft.com/office/drawing/2014/main" id="{BEB034B3-7A20-E0DE-5926-289E3945D440}"/>
              </a:ext>
            </a:extLst>
          </p:cNvPr>
          <p:cNvSpPr>
            <a:spLocks noGrp="1"/>
          </p:cNvSpPr>
          <p:nvPr>
            <p:ph idx="1"/>
          </p:nvPr>
        </p:nvSpPr>
        <p:spPr>
          <a:xfrm>
            <a:off x="6090579" y="2313710"/>
            <a:ext cx="5248576" cy="400385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EE" dirty="0"/>
          </a:p>
        </p:txBody>
      </p:sp>
      <p:sp>
        <p:nvSpPr>
          <p:cNvPr id="8" name="Slide Number Placeholder 3">
            <a:extLst>
              <a:ext uri="{FF2B5EF4-FFF2-40B4-BE49-F238E27FC236}">
                <a16:creationId xmlns:a16="http://schemas.microsoft.com/office/drawing/2014/main" id="{C99CC65B-FDF6-38BB-53FC-3FCAFF433F59}"/>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9" name="Straight Connector 8">
            <a:extLst>
              <a:ext uri="{FF2B5EF4-FFF2-40B4-BE49-F238E27FC236}">
                <a16:creationId xmlns:a16="http://schemas.microsoft.com/office/drawing/2014/main" id="{446F197F-08D2-D55C-93B9-8141B19EC44D}"/>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0332539"/>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aam 2">
    <p:spTree>
      <p:nvGrpSpPr>
        <p:cNvPr id="1" name=""/>
        <p:cNvGrpSpPr/>
        <p:nvPr/>
      </p:nvGrpSpPr>
      <p:grpSpPr>
        <a:xfrm>
          <a:off x="0" y="0"/>
          <a:ext cx="0" cy="0"/>
          <a:chOff x="0" y="0"/>
          <a:chExt cx="0" cy="0"/>
        </a:xfrm>
      </p:grpSpPr>
      <p:sp>
        <p:nvSpPr>
          <p:cNvPr id="12" name="Slide Number Placeholder 3">
            <a:extLst>
              <a:ext uri="{FF2B5EF4-FFF2-40B4-BE49-F238E27FC236}">
                <a16:creationId xmlns:a16="http://schemas.microsoft.com/office/drawing/2014/main" id="{AC238332-C4BB-3379-7A4D-66B1077CA1F9}"/>
              </a:ext>
            </a:extLst>
          </p:cNvPr>
          <p:cNvSpPr>
            <a:spLocks noGrp="1"/>
          </p:cNvSpPr>
          <p:nvPr>
            <p:ph type="sldNum" sz="quarter" idx="12"/>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3" name="Straight Connector 12">
            <a:extLst>
              <a:ext uri="{FF2B5EF4-FFF2-40B4-BE49-F238E27FC236}">
                <a16:creationId xmlns:a16="http://schemas.microsoft.com/office/drawing/2014/main" id="{73154960-CB0C-EF6E-288D-934CAC160193}"/>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99F748CB-0A01-D973-4D7A-46B00D4E0516}"/>
              </a:ext>
            </a:extLst>
          </p:cNvPr>
          <p:cNvSpPr>
            <a:spLocks noGrp="1"/>
          </p:cNvSpPr>
          <p:nvPr>
            <p:ph type="title"/>
          </p:nvPr>
        </p:nvSpPr>
        <p:spPr>
          <a:xfrm>
            <a:off x="6097129" y="775600"/>
            <a:ext cx="5248576" cy="1325563"/>
          </a:xfrm>
        </p:spPr>
        <p:txBody>
          <a:bodyPr>
            <a:normAutofit/>
          </a:bodyPr>
          <a:lstStyle>
            <a:lvl1pPr>
              <a:defRPr sz="3500">
                <a:solidFill>
                  <a:schemeClr val="tx1"/>
                </a:solidFill>
              </a:defRPr>
            </a:lvl1pPr>
          </a:lstStyle>
          <a:p>
            <a:endParaRPr lang="en-EE" dirty="0"/>
          </a:p>
        </p:txBody>
      </p:sp>
      <p:sp>
        <p:nvSpPr>
          <p:cNvPr id="5" name="Content Placeholder 2">
            <a:extLst>
              <a:ext uri="{FF2B5EF4-FFF2-40B4-BE49-F238E27FC236}">
                <a16:creationId xmlns:a16="http://schemas.microsoft.com/office/drawing/2014/main" id="{D8168EC2-C121-C2D3-78DF-BE474A4B73FA}"/>
              </a:ext>
            </a:extLst>
          </p:cNvPr>
          <p:cNvSpPr>
            <a:spLocks noGrp="1"/>
          </p:cNvSpPr>
          <p:nvPr>
            <p:ph idx="1"/>
          </p:nvPr>
        </p:nvSpPr>
        <p:spPr>
          <a:xfrm>
            <a:off x="6090579" y="2313710"/>
            <a:ext cx="5248576" cy="400385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EE" dirty="0"/>
          </a:p>
        </p:txBody>
      </p:sp>
      <p:sp>
        <p:nvSpPr>
          <p:cNvPr id="6" name="Picture Placeholder 4">
            <a:extLst>
              <a:ext uri="{FF2B5EF4-FFF2-40B4-BE49-F238E27FC236}">
                <a16:creationId xmlns:a16="http://schemas.microsoft.com/office/drawing/2014/main" id="{0DB2E815-E433-0114-6B31-265E3C012A51}"/>
              </a:ext>
            </a:extLst>
          </p:cNvPr>
          <p:cNvSpPr>
            <a:spLocks noGrp="1"/>
          </p:cNvSpPr>
          <p:nvPr>
            <p:ph type="pic" sz="quarter" idx="13"/>
          </p:nvPr>
        </p:nvSpPr>
        <p:spPr>
          <a:xfrm>
            <a:off x="921544" y="1349693"/>
            <a:ext cx="4739957" cy="4634814"/>
          </a:xfrm>
          <a:prstGeom prst="rect">
            <a:avLst/>
          </a:prstGeom>
          <a:solidFill>
            <a:schemeClr val="tx1"/>
          </a:solidFill>
        </p:spPr>
        <p:txBody>
          <a:bodyPr wrap="square">
            <a:noAutofit/>
          </a:bodyPr>
          <a:lstStyle>
            <a:lvl1pPr marL="0" indent="0">
              <a:buNone/>
              <a:defRPr sz="1100">
                <a:latin typeface="Arial" panose="020B0604020202020204" pitchFamily="34" charset="0"/>
                <a:cs typeface="Arial" panose="020B0604020202020204" pitchFamily="34" charset="0"/>
              </a:defRPr>
            </a:lvl1pPr>
          </a:lstStyle>
          <a:p>
            <a:r>
              <a:rPr lang="en-US" dirty="0"/>
              <a:t>Click icon to add picture</a:t>
            </a:r>
            <a:endParaRPr lang="en-ID" dirty="0"/>
          </a:p>
        </p:txBody>
      </p:sp>
    </p:spTree>
    <p:extLst>
      <p:ext uri="{BB962C8B-B14F-4D97-AF65-F5344CB8AC3E}">
        <p14:creationId xmlns:p14="http://schemas.microsoft.com/office/powerpoint/2010/main" val="4051055329"/>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õpuslai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C33F9AB-5BC4-1A26-73BD-DDAB0974546C}"/>
              </a:ext>
            </a:extLst>
          </p:cNvPr>
          <p:cNvSpPr>
            <a:spLocks noGrp="1"/>
          </p:cNvSpPr>
          <p:nvPr>
            <p:ph type="title"/>
          </p:nvPr>
        </p:nvSpPr>
        <p:spPr>
          <a:xfrm>
            <a:off x="781362" y="2460162"/>
            <a:ext cx="10572437" cy="1319121"/>
          </a:xfrm>
        </p:spPr>
        <p:txBody>
          <a:bodyPr>
            <a:normAutofit/>
          </a:bodyPr>
          <a:lstStyle>
            <a:lvl1pPr algn="ctr">
              <a:defRPr sz="5000">
                <a:solidFill>
                  <a:schemeClr val="tx1"/>
                </a:solidFill>
              </a:defRPr>
            </a:lvl1pPr>
          </a:lstStyle>
          <a:p>
            <a:endParaRPr lang="en-EE" dirty="0"/>
          </a:p>
        </p:txBody>
      </p:sp>
      <p:sp>
        <p:nvSpPr>
          <p:cNvPr id="8" name="Slide Number Placeholder 3">
            <a:extLst>
              <a:ext uri="{FF2B5EF4-FFF2-40B4-BE49-F238E27FC236}">
                <a16:creationId xmlns:a16="http://schemas.microsoft.com/office/drawing/2014/main" id="{D904560B-CCF2-7B63-F0D9-00B1983B91B1}"/>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0" name="Straight Connector 9">
            <a:extLst>
              <a:ext uri="{FF2B5EF4-FFF2-40B4-BE49-F238E27FC236}">
                <a16:creationId xmlns:a16="http://schemas.microsoft.com/office/drawing/2014/main" id="{310A0D26-7EA8-821D-C35A-530C9D592E75}"/>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EEDCB5D4-357E-7B9C-2A9A-E35A2275D112}"/>
              </a:ext>
            </a:extLst>
          </p:cNvPr>
          <p:cNvSpPr/>
          <p:nvPr userDrawn="1"/>
        </p:nvSpPr>
        <p:spPr>
          <a:xfrm>
            <a:off x="3689350" y="4039898"/>
            <a:ext cx="4813300" cy="633701"/>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E"/>
          </a:p>
        </p:txBody>
      </p:sp>
      <p:sp>
        <p:nvSpPr>
          <p:cNvPr id="13" name="Text Placeholder 12">
            <a:extLst>
              <a:ext uri="{FF2B5EF4-FFF2-40B4-BE49-F238E27FC236}">
                <a16:creationId xmlns:a16="http://schemas.microsoft.com/office/drawing/2014/main" id="{D7B6D9CD-949B-AA76-FE68-DAFA53385DCE}"/>
              </a:ext>
            </a:extLst>
          </p:cNvPr>
          <p:cNvSpPr>
            <a:spLocks noGrp="1"/>
          </p:cNvSpPr>
          <p:nvPr>
            <p:ph type="body" sz="quarter" idx="12"/>
          </p:nvPr>
        </p:nvSpPr>
        <p:spPr>
          <a:xfrm>
            <a:off x="3905250" y="4169773"/>
            <a:ext cx="4381500" cy="402228"/>
          </a:xfrm>
        </p:spPr>
        <p:txBody>
          <a:bodyPr>
            <a:normAutofit/>
          </a:bodyPr>
          <a:lstStyle>
            <a:lvl1pPr marL="0" indent="0" algn="ctr">
              <a:buNone/>
              <a:defRPr sz="2000">
                <a:solidFill>
                  <a:schemeClr val="bg1"/>
                </a:solidFill>
              </a:defRPr>
            </a:lvl1pPr>
          </a:lstStyle>
          <a:p>
            <a:pPr lvl="0"/>
            <a:r>
              <a:rPr lang="en-US" dirty="0"/>
              <a:t>Click to edit</a:t>
            </a:r>
          </a:p>
        </p:txBody>
      </p:sp>
    </p:spTree>
    <p:extLst>
      <p:ext uri="{BB962C8B-B14F-4D97-AF65-F5344CB8AC3E}">
        <p14:creationId xmlns:p14="http://schemas.microsoft.com/office/powerpoint/2010/main" val="1975054842"/>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ühi (joonega)">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D904560B-CCF2-7B63-F0D9-00B1983B91B1}"/>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cxnSp>
        <p:nvCxnSpPr>
          <p:cNvPr id="10" name="Straight Connector 9">
            <a:extLst>
              <a:ext uri="{FF2B5EF4-FFF2-40B4-BE49-F238E27FC236}">
                <a16:creationId xmlns:a16="http://schemas.microsoft.com/office/drawing/2014/main" id="{310A0D26-7EA8-821D-C35A-530C9D592E75}"/>
              </a:ext>
            </a:extLst>
          </p:cNvPr>
          <p:cNvCxnSpPr>
            <a:cxnSpLocks/>
          </p:cNvCxnSpPr>
          <p:nvPr userDrawn="1"/>
        </p:nvCxnSpPr>
        <p:spPr>
          <a:xfrm>
            <a:off x="766763" y="6533258"/>
            <a:ext cx="9520237" cy="0"/>
          </a:xfrm>
          <a:prstGeom prst="line">
            <a:avLst/>
          </a:prstGeom>
          <a:ln w="12700" cap="flat" cmpd="sng">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2152117"/>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ühi">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6EF898F4-52FC-36FD-5009-BB54847BC2E5}"/>
              </a:ext>
            </a:extLst>
          </p:cNvPr>
          <p:cNvSpPr>
            <a:spLocks noGrp="1"/>
          </p:cNvSpPr>
          <p:nvPr>
            <p:ph type="sldNum" sz="quarter" idx="11"/>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spTree>
    <p:extLst>
      <p:ext uri="{BB962C8B-B14F-4D97-AF65-F5344CB8AC3E}">
        <p14:creationId xmlns:p14="http://schemas.microsoft.com/office/powerpoint/2010/main" val="292739517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image" Target="../media/image2.png"/><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CE14A5-A74C-764E-B305-E10A15297527}"/>
              </a:ext>
            </a:extLst>
          </p:cNvPr>
          <p:cNvSpPr>
            <a:spLocks noGrp="1"/>
          </p:cNvSpPr>
          <p:nvPr>
            <p:ph type="title"/>
          </p:nvPr>
        </p:nvSpPr>
        <p:spPr>
          <a:xfrm>
            <a:off x="766763" y="1123121"/>
            <a:ext cx="10587037" cy="1133062"/>
          </a:xfrm>
          <a:prstGeom prst="rect">
            <a:avLst/>
          </a:prstGeom>
        </p:spPr>
        <p:txBody>
          <a:bodyPr vert="horz" lIns="91440" tIns="45720" rIns="91440" bIns="45720" rtlCol="0" anchor="ctr">
            <a:normAutofit/>
          </a:bodyPr>
          <a:lstStyle/>
          <a:p>
            <a:r>
              <a:rPr lang="et-EE"/>
              <a:t>Klõpsake juhteksemplari pealkirja laadi redigeerimiseks</a:t>
            </a:r>
            <a:endParaRPr lang="en-EE" dirty="0"/>
          </a:p>
        </p:txBody>
      </p:sp>
      <p:sp>
        <p:nvSpPr>
          <p:cNvPr id="3" name="Text Placeholder 2">
            <a:extLst>
              <a:ext uri="{FF2B5EF4-FFF2-40B4-BE49-F238E27FC236}">
                <a16:creationId xmlns:a16="http://schemas.microsoft.com/office/drawing/2014/main" id="{AE3F800F-A350-F3C6-6C1F-A7298C642645}"/>
              </a:ext>
            </a:extLst>
          </p:cNvPr>
          <p:cNvSpPr>
            <a:spLocks noGrp="1"/>
          </p:cNvSpPr>
          <p:nvPr>
            <p:ph type="body" idx="1"/>
          </p:nvPr>
        </p:nvSpPr>
        <p:spPr>
          <a:xfrm>
            <a:off x="766763" y="2355574"/>
            <a:ext cx="10587037" cy="3821388"/>
          </a:xfrm>
          <a:prstGeom prst="rect">
            <a:avLst/>
          </a:prstGeom>
        </p:spPr>
        <p:txBody>
          <a:bodyPr vert="horz" lIns="91440" tIns="45720" rIns="91440" bIns="45720" rtlCol="0">
            <a:normAutofit/>
          </a:bodyPr>
          <a:lstStyle/>
          <a:p>
            <a:pPr lvl="0"/>
            <a:r>
              <a:rPr lang="et-EE"/>
              <a:t>Klõpsake juhteksemplari tekstilaadide redigeerimiseks</a:t>
            </a:r>
          </a:p>
          <a:p>
            <a:pPr lvl="1"/>
            <a:r>
              <a:rPr lang="et-EE"/>
              <a:t>Teine tase</a:t>
            </a:r>
          </a:p>
          <a:p>
            <a:pPr lvl="2"/>
            <a:r>
              <a:rPr lang="et-EE"/>
              <a:t>Kolmas tase</a:t>
            </a:r>
          </a:p>
          <a:p>
            <a:pPr lvl="3"/>
            <a:r>
              <a:rPr lang="et-EE"/>
              <a:t>Neljas tase</a:t>
            </a:r>
          </a:p>
          <a:p>
            <a:pPr lvl="4"/>
            <a:r>
              <a:rPr lang="et-EE"/>
              <a:t>Viies tase</a:t>
            </a:r>
            <a:endParaRPr lang="en-EE" dirty="0"/>
          </a:p>
        </p:txBody>
      </p:sp>
      <p:sp>
        <p:nvSpPr>
          <p:cNvPr id="4" name="Date Placeholder 3">
            <a:extLst>
              <a:ext uri="{FF2B5EF4-FFF2-40B4-BE49-F238E27FC236}">
                <a16:creationId xmlns:a16="http://schemas.microsoft.com/office/drawing/2014/main" id="{4A24FB07-7CE0-C186-107C-BAB09F583C70}"/>
              </a:ext>
            </a:extLst>
          </p:cNvPr>
          <p:cNvSpPr>
            <a:spLocks noGrp="1"/>
          </p:cNvSpPr>
          <p:nvPr>
            <p:ph type="dt" sz="half" idx="2"/>
          </p:nvPr>
        </p:nvSpPr>
        <p:spPr>
          <a:xfrm>
            <a:off x="8610600" y="412460"/>
            <a:ext cx="2743200" cy="365125"/>
          </a:xfrm>
          <a:prstGeom prst="rect">
            <a:avLst/>
          </a:prstGeom>
        </p:spPr>
        <p:txBody>
          <a:bodyPr vert="horz" lIns="91440" tIns="45720" rIns="91440" bIns="45720" rtlCol="0" anchor="ctr"/>
          <a:lstStyle>
            <a:lvl1pPr algn="r">
              <a:defRPr sz="1200">
                <a:solidFill>
                  <a:srgbClr val="003087"/>
                </a:solidFill>
                <a:latin typeface="Roboto Light" panose="02000000000000000000" pitchFamily="2" charset="0"/>
                <a:ea typeface="Roboto Light" panose="02000000000000000000" pitchFamily="2" charset="0"/>
                <a:cs typeface="Roboto Light" panose="02000000000000000000" pitchFamily="2" charset="0"/>
              </a:defRPr>
            </a:lvl1pPr>
          </a:lstStyle>
          <a:p>
            <a:endParaRPr lang="en-EE" dirty="0"/>
          </a:p>
        </p:txBody>
      </p:sp>
      <p:pic>
        <p:nvPicPr>
          <p:cNvPr id="7" name="Picture 6">
            <a:extLst>
              <a:ext uri="{FF2B5EF4-FFF2-40B4-BE49-F238E27FC236}">
                <a16:creationId xmlns:a16="http://schemas.microsoft.com/office/drawing/2014/main" id="{4ACF7DDE-0858-C9C7-378E-42CCAD4D8253}"/>
              </a:ext>
            </a:extLst>
          </p:cNvPr>
          <p:cNvPicPr>
            <a:picLocks noChangeAspect="1"/>
          </p:cNvPicPr>
          <p:nvPr userDrawn="1"/>
        </p:nvPicPr>
        <p:blipFill>
          <a:blip r:embed="rId23"/>
          <a:srcRect/>
          <a:stretch/>
        </p:blipFill>
        <p:spPr>
          <a:xfrm>
            <a:off x="245786" y="237098"/>
            <a:ext cx="1799155" cy="785504"/>
          </a:xfrm>
          <a:prstGeom prst="rect">
            <a:avLst/>
          </a:prstGeom>
        </p:spPr>
      </p:pic>
      <p:sp>
        <p:nvSpPr>
          <p:cNvPr id="17" name="Slide Number Placeholder 3">
            <a:extLst>
              <a:ext uri="{FF2B5EF4-FFF2-40B4-BE49-F238E27FC236}">
                <a16:creationId xmlns:a16="http://schemas.microsoft.com/office/drawing/2014/main" id="{007EF822-C0C3-57CC-E99B-B4C7C3DF29C3}"/>
              </a:ext>
            </a:extLst>
          </p:cNvPr>
          <p:cNvSpPr>
            <a:spLocks noGrp="1"/>
          </p:cNvSpPr>
          <p:nvPr>
            <p:ph type="sldNum" sz="quarter" idx="4"/>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spTree>
    <p:extLst>
      <p:ext uri="{BB962C8B-B14F-4D97-AF65-F5344CB8AC3E}">
        <p14:creationId xmlns:p14="http://schemas.microsoft.com/office/powerpoint/2010/main" val="168187633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5" r:id="rId5"/>
    <p:sldLayoutId id="2147483649" r:id="rId6"/>
    <p:sldLayoutId id="2147483651" r:id="rId7"/>
    <p:sldLayoutId id="2147483666" r:id="rId8"/>
    <p:sldLayoutId id="2147483667" r:id="rId9"/>
    <p:sldLayoutId id="2147483650" r:id="rId10"/>
    <p:sldLayoutId id="2147483668" r:id="rId11"/>
    <p:sldLayoutId id="2147483669" r:id="rId12"/>
    <p:sldLayoutId id="2147483656" r:id="rId13"/>
    <p:sldLayoutId id="2147483675" r:id="rId14"/>
    <p:sldLayoutId id="2147483658" r:id="rId15"/>
    <p:sldLayoutId id="2147483659" r:id="rId16"/>
    <p:sldLayoutId id="2147483670" r:id="rId17"/>
    <p:sldLayoutId id="2147483671" r:id="rId18"/>
    <p:sldLayoutId id="2147483673" r:id="rId19"/>
    <p:sldLayoutId id="2147483730" r:id="rId20"/>
    <p:sldLayoutId id="2147483678" r:id="rId21"/>
  </p:sldLayoutIdLst>
  <p:hf hdr="0" dt="0"/>
  <p:txStyles>
    <p:titleStyle>
      <a:lvl1pPr algn="l" defTabSz="914400" rtl="0" eaLnBrk="1" latinLnBrk="0" hangingPunct="1">
        <a:lnSpc>
          <a:spcPct val="90000"/>
        </a:lnSpc>
        <a:spcBef>
          <a:spcPct val="0"/>
        </a:spcBef>
        <a:buNone/>
        <a:defRPr sz="35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CE14A5-A74C-764E-B305-E10A15297527}"/>
              </a:ext>
            </a:extLst>
          </p:cNvPr>
          <p:cNvSpPr>
            <a:spLocks noGrp="1"/>
          </p:cNvSpPr>
          <p:nvPr>
            <p:ph type="title"/>
          </p:nvPr>
        </p:nvSpPr>
        <p:spPr>
          <a:xfrm>
            <a:off x="766763" y="1123121"/>
            <a:ext cx="10587037" cy="1133062"/>
          </a:xfrm>
          <a:prstGeom prst="rect">
            <a:avLst/>
          </a:prstGeom>
        </p:spPr>
        <p:txBody>
          <a:bodyPr vert="horz" lIns="91440" tIns="45720" rIns="91440" bIns="45720" rtlCol="0" anchor="ctr">
            <a:normAutofit/>
          </a:bodyPr>
          <a:lstStyle/>
          <a:p>
            <a:r>
              <a:rPr lang="en-US" dirty="0"/>
              <a:t>Click to edit Master title style</a:t>
            </a:r>
            <a:endParaRPr lang="en-EE" dirty="0"/>
          </a:p>
        </p:txBody>
      </p:sp>
      <p:sp>
        <p:nvSpPr>
          <p:cNvPr id="3" name="Text Placeholder 2">
            <a:extLst>
              <a:ext uri="{FF2B5EF4-FFF2-40B4-BE49-F238E27FC236}">
                <a16:creationId xmlns:a16="http://schemas.microsoft.com/office/drawing/2014/main" id="{AE3F800F-A350-F3C6-6C1F-A7298C642645}"/>
              </a:ext>
            </a:extLst>
          </p:cNvPr>
          <p:cNvSpPr>
            <a:spLocks noGrp="1"/>
          </p:cNvSpPr>
          <p:nvPr>
            <p:ph type="body" idx="1"/>
          </p:nvPr>
        </p:nvSpPr>
        <p:spPr>
          <a:xfrm>
            <a:off x="766763" y="2355574"/>
            <a:ext cx="10587037" cy="382138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EE" dirty="0"/>
          </a:p>
        </p:txBody>
      </p:sp>
      <p:sp>
        <p:nvSpPr>
          <p:cNvPr id="4" name="Date Placeholder 3">
            <a:extLst>
              <a:ext uri="{FF2B5EF4-FFF2-40B4-BE49-F238E27FC236}">
                <a16:creationId xmlns:a16="http://schemas.microsoft.com/office/drawing/2014/main" id="{4A24FB07-7CE0-C186-107C-BAB09F583C70}"/>
              </a:ext>
            </a:extLst>
          </p:cNvPr>
          <p:cNvSpPr>
            <a:spLocks noGrp="1"/>
          </p:cNvSpPr>
          <p:nvPr>
            <p:ph type="dt" sz="half" idx="2"/>
          </p:nvPr>
        </p:nvSpPr>
        <p:spPr>
          <a:xfrm>
            <a:off x="8610600" y="412460"/>
            <a:ext cx="2743200" cy="365125"/>
          </a:xfrm>
          <a:prstGeom prst="rect">
            <a:avLst/>
          </a:prstGeom>
        </p:spPr>
        <p:txBody>
          <a:bodyPr vert="horz" lIns="91440" tIns="45720" rIns="91440" bIns="45720" rtlCol="0" anchor="ctr"/>
          <a:lstStyle>
            <a:lvl1pPr algn="r">
              <a:defRPr sz="1200">
                <a:solidFill>
                  <a:srgbClr val="003087"/>
                </a:solidFill>
                <a:latin typeface="Roboto Light" panose="02000000000000000000" pitchFamily="2" charset="0"/>
                <a:ea typeface="Roboto Light" panose="02000000000000000000" pitchFamily="2" charset="0"/>
                <a:cs typeface="Roboto Light" panose="02000000000000000000" pitchFamily="2" charset="0"/>
              </a:defRPr>
            </a:lvl1pPr>
          </a:lstStyle>
          <a:p>
            <a:endParaRPr lang="en-EE" dirty="0"/>
          </a:p>
        </p:txBody>
      </p:sp>
      <p:sp>
        <p:nvSpPr>
          <p:cNvPr id="17" name="Slide Number Placeholder 3">
            <a:extLst>
              <a:ext uri="{FF2B5EF4-FFF2-40B4-BE49-F238E27FC236}">
                <a16:creationId xmlns:a16="http://schemas.microsoft.com/office/drawing/2014/main" id="{007EF822-C0C3-57CC-E99B-B4C7C3DF29C3}"/>
              </a:ext>
            </a:extLst>
          </p:cNvPr>
          <p:cNvSpPr>
            <a:spLocks noGrp="1"/>
          </p:cNvSpPr>
          <p:nvPr>
            <p:ph type="sldNum" sz="quarter" idx="4"/>
          </p:nvPr>
        </p:nvSpPr>
        <p:spPr>
          <a:xfrm>
            <a:off x="10422466" y="6356350"/>
            <a:ext cx="931333" cy="365125"/>
          </a:xfrm>
          <a:prstGeom prst="rect">
            <a:avLst/>
          </a:prstGeom>
        </p:spPr>
        <p:txBody>
          <a:bodyPr/>
          <a:lstStyle>
            <a:lvl1pPr algn="ctr">
              <a:defRPr sz="1200">
                <a:latin typeface="Roboto Light" panose="02000000000000000000" pitchFamily="2" charset="0"/>
                <a:ea typeface="Roboto Light" panose="02000000000000000000" pitchFamily="2" charset="0"/>
                <a:cs typeface="Roboto Light" panose="02000000000000000000" pitchFamily="2" charset="0"/>
              </a:defRPr>
            </a:lvl1pPr>
          </a:lstStyle>
          <a:p>
            <a:fld id="{19755129-49AE-4A41-9597-34695D8D41C6}" type="slidenum">
              <a:rPr lang="en-EE" smtClean="0"/>
              <a:pPr/>
              <a:t>‹#›</a:t>
            </a:fld>
            <a:endParaRPr lang="en-EE" dirty="0"/>
          </a:p>
        </p:txBody>
      </p:sp>
      <p:pic>
        <p:nvPicPr>
          <p:cNvPr id="5" name="Picture 4" descr="A black and white text&#10;&#10;Description automatically generated">
            <a:extLst>
              <a:ext uri="{FF2B5EF4-FFF2-40B4-BE49-F238E27FC236}">
                <a16:creationId xmlns:a16="http://schemas.microsoft.com/office/drawing/2014/main" id="{7894F478-E68A-68B4-CED0-56D0B6B6E18C}"/>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245786" y="224230"/>
            <a:ext cx="1799155" cy="811240"/>
          </a:xfrm>
          <a:prstGeom prst="rect">
            <a:avLst/>
          </a:prstGeom>
        </p:spPr>
      </p:pic>
    </p:spTree>
    <p:extLst>
      <p:ext uri="{BB962C8B-B14F-4D97-AF65-F5344CB8AC3E}">
        <p14:creationId xmlns:p14="http://schemas.microsoft.com/office/powerpoint/2010/main" val="3848865050"/>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58" r:id="rId19"/>
    <p:sldLayoutId id="2147483759" r:id="rId20"/>
    <p:sldLayoutId id="2147483760" r:id="rId21"/>
  </p:sldLayoutIdLst>
  <p:hf hdr="0" dt="0"/>
  <p:txStyles>
    <p:titleStyle>
      <a:lvl1pPr algn="l" defTabSz="914400" rtl="0" eaLnBrk="1" latinLnBrk="0" hangingPunct="1">
        <a:lnSpc>
          <a:spcPct val="90000"/>
        </a:lnSpc>
        <a:spcBef>
          <a:spcPct val="0"/>
        </a:spcBef>
        <a:buNone/>
        <a:defRPr sz="4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18CD2-03B8-2DB9-0307-0F025A5A88AA}"/>
              </a:ext>
            </a:extLst>
          </p:cNvPr>
          <p:cNvSpPr>
            <a:spLocks noGrp="1"/>
          </p:cNvSpPr>
          <p:nvPr>
            <p:ph type="ctrTitle"/>
          </p:nvPr>
        </p:nvSpPr>
        <p:spPr/>
        <p:txBody>
          <a:bodyPr/>
          <a:lstStyle/>
          <a:p>
            <a:r>
              <a:rPr lang="et-EE" sz="5400" b="1" dirty="0"/>
              <a:t>Energiajulgeoleku tugevdamine</a:t>
            </a:r>
            <a:endParaRPr lang="en-EE" dirty="0"/>
          </a:p>
        </p:txBody>
      </p:sp>
      <p:sp>
        <p:nvSpPr>
          <p:cNvPr id="3" name="Subtitle 2">
            <a:extLst>
              <a:ext uri="{FF2B5EF4-FFF2-40B4-BE49-F238E27FC236}">
                <a16:creationId xmlns:a16="http://schemas.microsoft.com/office/drawing/2014/main" id="{7CDBA805-6098-E250-B539-0B9F312B76E5}"/>
              </a:ext>
            </a:extLst>
          </p:cNvPr>
          <p:cNvSpPr>
            <a:spLocks noGrp="1"/>
          </p:cNvSpPr>
          <p:nvPr>
            <p:ph type="subTitle" idx="1"/>
          </p:nvPr>
        </p:nvSpPr>
        <p:spPr>
          <a:xfrm>
            <a:off x="766763" y="4371703"/>
            <a:ext cx="10587037" cy="1611086"/>
          </a:xfrm>
        </p:spPr>
        <p:txBody>
          <a:bodyPr>
            <a:normAutofit fontScale="62500" lnSpcReduction="20000"/>
          </a:bodyPr>
          <a:lstStyle/>
          <a:p>
            <a:pPr algn="l"/>
            <a:r>
              <a:rPr lang="et-EE" dirty="0"/>
              <a:t>Kliimaministeerium: Karin Maria Lehtmets ja Kristel Siiman</a:t>
            </a:r>
          </a:p>
          <a:p>
            <a:pPr algn="l"/>
            <a:endParaRPr lang="et-EE" dirty="0"/>
          </a:p>
          <a:p>
            <a:pPr algn="l"/>
            <a:endParaRPr lang="en-EE" dirty="0"/>
          </a:p>
          <a:p>
            <a:r>
              <a:rPr lang="et-EE" dirty="0"/>
              <a:t>Majanduskomisjoni ja riigikaitse komisjoni ühisistung </a:t>
            </a:r>
          </a:p>
          <a:p>
            <a:r>
              <a:rPr lang="et-EE" dirty="0"/>
              <a:t>12.10.2026</a:t>
            </a:r>
          </a:p>
        </p:txBody>
      </p:sp>
      <p:sp>
        <p:nvSpPr>
          <p:cNvPr id="4" name="Slide Number Placeholder 3">
            <a:extLst>
              <a:ext uri="{FF2B5EF4-FFF2-40B4-BE49-F238E27FC236}">
                <a16:creationId xmlns:a16="http://schemas.microsoft.com/office/drawing/2014/main" id="{33FE9218-C331-B0F5-A3C4-C2E6481015B6}"/>
              </a:ext>
            </a:extLst>
          </p:cNvPr>
          <p:cNvSpPr>
            <a:spLocks noGrp="1"/>
          </p:cNvSpPr>
          <p:nvPr>
            <p:ph type="sldNum" sz="quarter" idx="11"/>
          </p:nvPr>
        </p:nvSpPr>
        <p:spPr/>
        <p:txBody>
          <a:bodyPr/>
          <a:lstStyle/>
          <a:p>
            <a:fld id="{19755129-49AE-4A41-9597-34695D8D41C6}" type="slidenum">
              <a:rPr lang="en-EE" smtClean="0"/>
              <a:pPr/>
              <a:t>1</a:t>
            </a:fld>
            <a:endParaRPr lang="en-EE" dirty="0"/>
          </a:p>
        </p:txBody>
      </p:sp>
    </p:spTree>
    <p:extLst>
      <p:ext uri="{BB962C8B-B14F-4D97-AF65-F5344CB8AC3E}">
        <p14:creationId xmlns:p14="http://schemas.microsoft.com/office/powerpoint/2010/main" val="994960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46CD1-D355-3A39-7C20-8EF8E8235D40}"/>
            </a:ext>
          </a:extLst>
        </p:cNvPr>
        <p:cNvGrpSpPr/>
        <p:nvPr/>
      </p:nvGrpSpPr>
      <p:grpSpPr>
        <a:xfrm>
          <a:off x="0" y="0"/>
          <a:ext cx="0" cy="0"/>
          <a:chOff x="0" y="0"/>
          <a:chExt cx="0" cy="0"/>
        </a:xfrm>
      </p:grpSpPr>
      <p:sp>
        <p:nvSpPr>
          <p:cNvPr id="4" name="Slaidinumbri kohatäide 3">
            <a:extLst>
              <a:ext uri="{FF2B5EF4-FFF2-40B4-BE49-F238E27FC236}">
                <a16:creationId xmlns:a16="http://schemas.microsoft.com/office/drawing/2014/main" id="{9FB05B6B-0A52-E21E-255D-2096C2E54483}"/>
              </a:ext>
            </a:extLst>
          </p:cNvPr>
          <p:cNvSpPr>
            <a:spLocks noGrp="1"/>
          </p:cNvSpPr>
          <p:nvPr>
            <p:ph type="sldNum" sz="quarter" idx="11"/>
          </p:nvPr>
        </p:nvSpPr>
        <p:spPr/>
        <p:txBody>
          <a:bodyPr/>
          <a:lstStyle/>
          <a:p>
            <a:fld id="{19755129-49AE-4A41-9597-34695D8D41C6}" type="slidenum">
              <a:rPr lang="en-EE" smtClean="0"/>
              <a:pPr/>
              <a:t>2</a:t>
            </a:fld>
            <a:endParaRPr lang="en-EE"/>
          </a:p>
        </p:txBody>
      </p:sp>
      <p:sp>
        <p:nvSpPr>
          <p:cNvPr id="3" name="Google Shape;197;p18">
            <a:extLst>
              <a:ext uri="{FF2B5EF4-FFF2-40B4-BE49-F238E27FC236}">
                <a16:creationId xmlns:a16="http://schemas.microsoft.com/office/drawing/2014/main" id="{F1D2CDFD-8782-20E8-295A-750CACEEF508}"/>
              </a:ext>
            </a:extLst>
          </p:cNvPr>
          <p:cNvSpPr txBox="1"/>
          <p:nvPr/>
        </p:nvSpPr>
        <p:spPr>
          <a:xfrm>
            <a:off x="2334434" y="532484"/>
            <a:ext cx="11331416" cy="392415"/>
          </a:xfrm>
          <a:prstGeom prst="rect">
            <a:avLst/>
          </a:prstGeom>
          <a:noFill/>
          <a:ln>
            <a:noFill/>
          </a:ln>
        </p:spPr>
        <p:txBody>
          <a:bodyPr spcFirstLastPara="1" wrap="square" lIns="18288" tIns="0" rIns="18288" bIns="0" anchor="t" anchorCtr="0">
            <a:noAutofit/>
          </a:bodyPr>
          <a:lstStyle/>
          <a:p>
            <a:pPr algn="l">
              <a:lnSpc>
                <a:spcPct val="102000"/>
              </a:lnSpc>
              <a:spcAft>
                <a:spcPts val="0"/>
              </a:spcAft>
            </a:pPr>
            <a:r>
              <a:rPr lang="et-EE" sz="3200" b="1" noProof="0" dirty="0">
                <a:solidFill>
                  <a:schemeClr val="tx1"/>
                </a:solidFill>
                <a:latin typeface="+mj-lt"/>
              </a:rPr>
              <a:t>Energiajulgeoleku tugevdamine ja sammud</a:t>
            </a:r>
          </a:p>
        </p:txBody>
      </p:sp>
      <p:pic>
        <p:nvPicPr>
          <p:cNvPr id="8" name="Google Shape;190;p18" descr="image.png">
            <a:extLst>
              <a:ext uri="{FF2B5EF4-FFF2-40B4-BE49-F238E27FC236}">
                <a16:creationId xmlns:a16="http://schemas.microsoft.com/office/drawing/2014/main" id="{B93EC794-4BF3-3621-4B3D-33A64DC4B373}"/>
              </a:ext>
            </a:extLst>
          </p:cNvPr>
          <p:cNvPicPr preferRelativeResize="0"/>
          <p:nvPr/>
        </p:nvPicPr>
        <p:blipFill rotWithShape="1">
          <a:blip r:embed="rId3">
            <a:alphaModFix/>
          </a:blip>
          <a:srcRect/>
          <a:stretch/>
        </p:blipFill>
        <p:spPr>
          <a:xfrm>
            <a:off x="541445" y="1462063"/>
            <a:ext cx="3048000" cy="3838575"/>
          </a:xfrm>
          <a:prstGeom prst="rect">
            <a:avLst/>
          </a:prstGeom>
          <a:solidFill>
            <a:srgbClr val="005088"/>
          </a:solidFill>
          <a:ln>
            <a:noFill/>
          </a:ln>
        </p:spPr>
      </p:pic>
      <p:sp>
        <p:nvSpPr>
          <p:cNvPr id="10" name="Google Shape;199;p18">
            <a:extLst>
              <a:ext uri="{FF2B5EF4-FFF2-40B4-BE49-F238E27FC236}">
                <a16:creationId xmlns:a16="http://schemas.microsoft.com/office/drawing/2014/main" id="{50025DFE-32D3-19CE-8B9B-3187A6BDF5B4}"/>
              </a:ext>
            </a:extLst>
          </p:cNvPr>
          <p:cNvSpPr txBox="1"/>
          <p:nvPr/>
        </p:nvSpPr>
        <p:spPr>
          <a:xfrm>
            <a:off x="828675" y="2487168"/>
            <a:ext cx="2552700" cy="640080"/>
          </a:xfrm>
          <a:prstGeom prst="rect">
            <a:avLst/>
          </a:prstGeom>
          <a:noFill/>
          <a:ln>
            <a:noFill/>
          </a:ln>
        </p:spPr>
        <p:txBody>
          <a:bodyPr spcFirstLastPara="1" wrap="square" lIns="18288" tIns="0" rIns="18288" bIns="0" anchor="ctr" anchorCtr="0">
            <a:noAutofit/>
          </a:bodyPr>
          <a:lstStyle/>
          <a:p>
            <a:pPr algn="ctr">
              <a:lnSpc>
                <a:spcPct val="102000"/>
              </a:lnSpc>
              <a:spcAft>
                <a:spcPts val="0"/>
              </a:spcAft>
            </a:pPr>
            <a:r>
              <a:rPr lang="et-EE" sz="1600" b="0" noProof="0" dirty="0">
                <a:solidFill>
                  <a:schemeClr val="tx1"/>
                </a:solidFill>
                <a:latin typeface="+mn-lt"/>
              </a:rPr>
              <a:t>Energiajulgeolek on Eesti
riigikaitse lahutamatu osa</a:t>
            </a:r>
            <a:endParaRPr lang="et-EE" sz="1600" noProof="0" dirty="0">
              <a:solidFill>
                <a:schemeClr val="tx1"/>
              </a:solidFill>
              <a:latin typeface="+mn-lt"/>
            </a:endParaRPr>
          </a:p>
        </p:txBody>
      </p:sp>
      <p:sp>
        <p:nvSpPr>
          <p:cNvPr id="13" name="Google Shape;201;p18">
            <a:extLst>
              <a:ext uri="{FF2B5EF4-FFF2-40B4-BE49-F238E27FC236}">
                <a16:creationId xmlns:a16="http://schemas.microsoft.com/office/drawing/2014/main" id="{B73300DE-7F24-B766-DA0C-48D828CF6B4A}"/>
              </a:ext>
            </a:extLst>
          </p:cNvPr>
          <p:cNvSpPr txBox="1"/>
          <p:nvPr/>
        </p:nvSpPr>
        <p:spPr>
          <a:xfrm>
            <a:off x="835762" y="3833812"/>
            <a:ext cx="2553004" cy="713232"/>
          </a:xfrm>
          <a:prstGeom prst="rect">
            <a:avLst/>
          </a:prstGeom>
          <a:noFill/>
          <a:ln>
            <a:noFill/>
          </a:ln>
        </p:spPr>
        <p:txBody>
          <a:bodyPr spcFirstLastPara="1" wrap="square" lIns="18288" tIns="0" rIns="18288" bIns="0" anchor="ctr" anchorCtr="0">
            <a:noAutofit/>
          </a:bodyPr>
          <a:lstStyle/>
          <a:p>
            <a:pPr marL="0" marR="0" lvl="0" indent="0" algn="ctr" rtl="0">
              <a:lnSpc>
                <a:spcPct val="102000"/>
              </a:lnSpc>
              <a:spcBef>
                <a:spcPts val="0"/>
              </a:spcBef>
              <a:spcAft>
                <a:spcPts val="0"/>
              </a:spcAft>
              <a:buNone/>
            </a:pPr>
            <a:r>
              <a:rPr lang="et-EE" sz="2400" b="1" noProof="0">
                <a:solidFill>
                  <a:srgbClr val="005088"/>
                </a:solidFill>
                <a:latin typeface="+mn-lt"/>
              </a:rPr>
              <a:t>Tava- ja
kriisiolukord</a:t>
            </a:r>
            <a:endParaRPr lang="et-EE" noProof="0">
              <a:latin typeface="+mn-lt"/>
            </a:endParaRPr>
          </a:p>
        </p:txBody>
      </p:sp>
      <p:sp>
        <p:nvSpPr>
          <p:cNvPr id="15" name="Google Shape;202;p18">
            <a:extLst>
              <a:ext uri="{FF2B5EF4-FFF2-40B4-BE49-F238E27FC236}">
                <a16:creationId xmlns:a16="http://schemas.microsoft.com/office/drawing/2014/main" id="{D063734D-31F4-143F-64F3-9BA858E012B9}"/>
              </a:ext>
            </a:extLst>
          </p:cNvPr>
          <p:cNvSpPr txBox="1"/>
          <p:nvPr/>
        </p:nvSpPr>
        <p:spPr>
          <a:xfrm>
            <a:off x="962406" y="4761280"/>
            <a:ext cx="2212848" cy="384048"/>
          </a:xfrm>
          <a:prstGeom prst="rect">
            <a:avLst/>
          </a:prstGeom>
          <a:noFill/>
          <a:ln>
            <a:noFill/>
          </a:ln>
        </p:spPr>
        <p:txBody>
          <a:bodyPr spcFirstLastPara="1" wrap="square" lIns="18288" tIns="0" rIns="18288" bIns="0" anchor="ctr" anchorCtr="0">
            <a:noAutofit/>
          </a:bodyPr>
          <a:lstStyle/>
          <a:p>
            <a:pPr marL="0" marR="0" lvl="0" indent="0" algn="ctr" rtl="0">
              <a:lnSpc>
                <a:spcPct val="102000"/>
              </a:lnSpc>
              <a:spcBef>
                <a:spcPts val="0"/>
              </a:spcBef>
              <a:spcAft>
                <a:spcPts val="0"/>
              </a:spcAft>
              <a:buNone/>
            </a:pPr>
            <a:r>
              <a:rPr lang="et-EE" sz="1400" b="0" noProof="0">
                <a:solidFill>
                  <a:srgbClr val="64748B"/>
                </a:solidFill>
                <a:latin typeface="+mn-lt"/>
              </a:rPr>
              <a:t>Süsteem peab
toimima igas olukorras</a:t>
            </a:r>
            <a:endParaRPr lang="et-EE" noProof="0">
              <a:latin typeface="+mn-lt"/>
            </a:endParaRPr>
          </a:p>
        </p:txBody>
      </p:sp>
      <p:sp>
        <p:nvSpPr>
          <p:cNvPr id="17" name="Google Shape;200;p18">
            <a:extLst>
              <a:ext uri="{FF2B5EF4-FFF2-40B4-BE49-F238E27FC236}">
                <a16:creationId xmlns:a16="http://schemas.microsoft.com/office/drawing/2014/main" id="{52B2B9BF-1700-8A7E-1A7E-3C57CDE7B2C8}"/>
              </a:ext>
            </a:extLst>
          </p:cNvPr>
          <p:cNvSpPr txBox="1"/>
          <p:nvPr/>
        </p:nvSpPr>
        <p:spPr>
          <a:xfrm>
            <a:off x="4009643" y="1462063"/>
            <a:ext cx="7980997" cy="253916"/>
          </a:xfrm>
          <a:prstGeom prst="rect">
            <a:avLst/>
          </a:prstGeom>
          <a:noFill/>
          <a:ln>
            <a:noFill/>
          </a:ln>
        </p:spPr>
        <p:txBody>
          <a:bodyPr spcFirstLastPara="1" wrap="square" lIns="18288" tIns="0" rIns="18288" bIns="0" anchor="t" anchorCtr="0">
            <a:noAutofit/>
          </a:bodyPr>
          <a:lstStyle/>
          <a:p>
            <a:pPr marL="0" marR="0" lvl="0" indent="0" algn="l" rtl="0">
              <a:lnSpc>
                <a:spcPct val="102000"/>
              </a:lnSpc>
              <a:spcBef>
                <a:spcPts val="0"/>
              </a:spcBef>
              <a:spcAft>
                <a:spcPts val="0"/>
              </a:spcAft>
              <a:buNone/>
            </a:pPr>
            <a:r>
              <a:rPr lang="et-EE" sz="1650" b="1" noProof="0" dirty="0">
                <a:solidFill>
                  <a:schemeClr val="tx1"/>
                </a:solidFill>
                <a:latin typeface="+mn-lt"/>
              </a:rPr>
              <a:t>Peamised sammud energiajulgeoleku tugevdamiseks seadusandluse vaatest:</a:t>
            </a:r>
            <a:endParaRPr lang="et-EE" noProof="0" dirty="0">
              <a:solidFill>
                <a:schemeClr val="tx1"/>
              </a:solidFill>
              <a:latin typeface="+mn-lt"/>
            </a:endParaRPr>
          </a:p>
        </p:txBody>
      </p:sp>
      <p:sp>
        <p:nvSpPr>
          <p:cNvPr id="19" name="Rounded Rectangle 202">
            <a:extLst>
              <a:ext uri="{FF2B5EF4-FFF2-40B4-BE49-F238E27FC236}">
                <a16:creationId xmlns:a16="http://schemas.microsoft.com/office/drawing/2014/main" id="{0CF27FF4-1A21-C2BB-238C-E0B201B27393}"/>
              </a:ext>
            </a:extLst>
          </p:cNvPr>
          <p:cNvSpPr/>
          <p:nvPr/>
        </p:nvSpPr>
        <p:spPr>
          <a:xfrm>
            <a:off x="4013128" y="1738293"/>
            <a:ext cx="7600492" cy="571500"/>
          </a:xfrm>
          <a:prstGeom prst="roundRect">
            <a:avLst/>
          </a:prstGeom>
          <a:solidFill>
            <a:srgbClr val="FFFFFF"/>
          </a:solidFill>
          <a:ln w="6350">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21" name="TextBox 20">
            <a:extLst>
              <a:ext uri="{FF2B5EF4-FFF2-40B4-BE49-F238E27FC236}">
                <a16:creationId xmlns:a16="http://schemas.microsoft.com/office/drawing/2014/main" id="{2A21CF69-76A4-A4F7-B486-045ADACC6B56}"/>
              </a:ext>
            </a:extLst>
          </p:cNvPr>
          <p:cNvSpPr txBox="1"/>
          <p:nvPr/>
        </p:nvSpPr>
        <p:spPr>
          <a:xfrm>
            <a:off x="4302252" y="1877739"/>
            <a:ext cx="5806440" cy="493776"/>
          </a:xfrm>
          <a:prstGeom prst="rect">
            <a:avLst/>
          </a:prstGeom>
          <a:noFill/>
        </p:spPr>
        <p:txBody>
          <a:bodyPr wrap="square" lIns="18288" tIns="0" rIns="18288" bIns="0" anchor="ctr">
            <a:noAutofit/>
          </a:bodyPr>
          <a:lstStyle/>
          <a:p>
            <a:pPr algn="l">
              <a:lnSpc>
                <a:spcPct val="102000"/>
              </a:lnSpc>
              <a:spcAft>
                <a:spcPts val="0"/>
              </a:spcAft>
            </a:pPr>
            <a:r>
              <a:rPr lang="et-EE" sz="1400" noProof="0" dirty="0">
                <a:solidFill>
                  <a:srgbClr val="1E293B"/>
                </a:solidFill>
                <a:latin typeface="+mn-lt"/>
              </a:rPr>
              <a:t>KORKS -&gt; ETO määruste uuendamine (elekter, gaas, vedelkütused)</a:t>
            </a:r>
          </a:p>
        </p:txBody>
      </p:sp>
      <p:sp>
        <p:nvSpPr>
          <p:cNvPr id="23" name="Rounded Rectangle 207">
            <a:extLst>
              <a:ext uri="{FF2B5EF4-FFF2-40B4-BE49-F238E27FC236}">
                <a16:creationId xmlns:a16="http://schemas.microsoft.com/office/drawing/2014/main" id="{60B9BF1E-B06F-4971-EF45-E7A4D29B1D50}"/>
              </a:ext>
            </a:extLst>
          </p:cNvPr>
          <p:cNvSpPr/>
          <p:nvPr/>
        </p:nvSpPr>
        <p:spPr>
          <a:xfrm>
            <a:off x="4057258" y="2507298"/>
            <a:ext cx="7600492" cy="571500"/>
          </a:xfrm>
          <a:prstGeom prst="roundRect">
            <a:avLst/>
          </a:prstGeom>
          <a:solidFill>
            <a:srgbClr val="FFFFFF"/>
          </a:solidFill>
          <a:ln w="6350">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25" name="TextBox 24">
            <a:extLst>
              <a:ext uri="{FF2B5EF4-FFF2-40B4-BE49-F238E27FC236}">
                <a16:creationId xmlns:a16="http://schemas.microsoft.com/office/drawing/2014/main" id="{B4A9015B-960D-F2D9-3C30-73D09919B3E3}"/>
              </a:ext>
            </a:extLst>
          </p:cNvPr>
          <p:cNvSpPr txBox="1"/>
          <p:nvPr/>
        </p:nvSpPr>
        <p:spPr>
          <a:xfrm>
            <a:off x="4242358" y="2530661"/>
            <a:ext cx="6069788" cy="493776"/>
          </a:xfrm>
          <a:prstGeom prst="rect">
            <a:avLst/>
          </a:prstGeom>
          <a:noFill/>
        </p:spPr>
        <p:txBody>
          <a:bodyPr wrap="square" lIns="18288" tIns="0" rIns="18288" bIns="0" anchor="ctr">
            <a:noAutofit/>
          </a:bodyPr>
          <a:lstStyle/>
          <a:p>
            <a:pPr algn="l">
              <a:lnSpc>
                <a:spcPct val="102000"/>
              </a:lnSpc>
              <a:spcAft>
                <a:spcPts val="0"/>
              </a:spcAft>
            </a:pPr>
            <a:r>
              <a:rPr lang="et-EE" sz="1400" noProof="0" dirty="0">
                <a:solidFill>
                  <a:srgbClr val="1E293B"/>
                </a:solidFill>
                <a:latin typeface="+mn-lt"/>
              </a:rPr>
              <a:t>Uuenenud drooniseire ja -tõrje õigusruum -&gt;lennukeelualade kehtestamine -&gt; RKO objektide turvaplaanide kehtestamine</a:t>
            </a:r>
          </a:p>
        </p:txBody>
      </p:sp>
      <p:sp>
        <p:nvSpPr>
          <p:cNvPr id="27" name="TextBox 26">
            <a:extLst>
              <a:ext uri="{FF2B5EF4-FFF2-40B4-BE49-F238E27FC236}">
                <a16:creationId xmlns:a16="http://schemas.microsoft.com/office/drawing/2014/main" id="{2D2CDAE6-F804-7F76-196F-014504EC62E4}"/>
              </a:ext>
            </a:extLst>
          </p:cNvPr>
          <p:cNvSpPr txBox="1"/>
          <p:nvPr/>
        </p:nvSpPr>
        <p:spPr>
          <a:xfrm>
            <a:off x="10564324" y="2646744"/>
            <a:ext cx="841248" cy="292608"/>
          </a:xfrm>
          <a:prstGeom prst="rect">
            <a:avLst/>
          </a:prstGeom>
          <a:solidFill>
            <a:srgbClr val="00B050"/>
          </a:solidFill>
        </p:spPr>
        <p:txBody>
          <a:bodyPr wrap="square" lIns="18288" tIns="0" rIns="18288" bIns="0" anchor="ctr">
            <a:noAutofit/>
          </a:bodyPr>
          <a:lstStyle/>
          <a:p>
            <a:pPr algn="ctr">
              <a:lnSpc>
                <a:spcPct val="102000"/>
              </a:lnSpc>
              <a:spcAft>
                <a:spcPts val="0"/>
              </a:spcAft>
            </a:pPr>
            <a:r>
              <a:rPr sz="1400" b="1" dirty="0">
                <a:solidFill>
                  <a:schemeClr val="bg1"/>
                </a:solidFill>
                <a:latin typeface="+mn-lt"/>
              </a:rPr>
              <a:t>TÖÖS</a:t>
            </a:r>
          </a:p>
        </p:txBody>
      </p:sp>
      <p:sp>
        <p:nvSpPr>
          <p:cNvPr id="29" name="Rounded Rectangle 212">
            <a:extLst>
              <a:ext uri="{FF2B5EF4-FFF2-40B4-BE49-F238E27FC236}">
                <a16:creationId xmlns:a16="http://schemas.microsoft.com/office/drawing/2014/main" id="{7FC2D73D-82FB-B01B-5E1E-A204E1A857BD}"/>
              </a:ext>
            </a:extLst>
          </p:cNvPr>
          <p:cNvSpPr/>
          <p:nvPr/>
        </p:nvSpPr>
        <p:spPr>
          <a:xfrm>
            <a:off x="4009644" y="3218244"/>
            <a:ext cx="7600492" cy="571500"/>
          </a:xfrm>
          <a:prstGeom prst="roundRect">
            <a:avLst/>
          </a:prstGeom>
          <a:solidFill>
            <a:srgbClr val="FFFFFF"/>
          </a:solidFill>
          <a:ln w="6350">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31" name="TextBox 30">
            <a:extLst>
              <a:ext uri="{FF2B5EF4-FFF2-40B4-BE49-F238E27FC236}">
                <a16:creationId xmlns:a16="http://schemas.microsoft.com/office/drawing/2014/main" id="{0B92286D-52D4-5B40-787E-DDE52941C759}"/>
              </a:ext>
            </a:extLst>
          </p:cNvPr>
          <p:cNvSpPr txBox="1"/>
          <p:nvPr/>
        </p:nvSpPr>
        <p:spPr>
          <a:xfrm>
            <a:off x="4242358" y="3303282"/>
            <a:ext cx="5806440" cy="493776"/>
          </a:xfrm>
          <a:prstGeom prst="rect">
            <a:avLst/>
          </a:prstGeom>
          <a:noFill/>
        </p:spPr>
        <p:txBody>
          <a:bodyPr wrap="square" lIns="18288" tIns="0" rIns="18288" bIns="0" anchor="ctr">
            <a:noAutofit/>
          </a:bodyPr>
          <a:lstStyle/>
          <a:p>
            <a:pPr algn="l">
              <a:lnSpc>
                <a:spcPct val="102000"/>
              </a:lnSpc>
              <a:spcAft>
                <a:spcPts val="0"/>
              </a:spcAft>
            </a:pPr>
            <a:r>
              <a:rPr lang="et-EE" sz="1400" noProof="0" dirty="0">
                <a:solidFill>
                  <a:srgbClr val="1E293B"/>
                </a:solidFill>
                <a:latin typeface="+mn-lt"/>
              </a:rPr>
              <a:t>2026 I poolaasta uuendati RKO energeetikaobjektide listi (30 juures) -&gt; Riigikantselei juhtimisel RKO-de nõuete uuendamine</a:t>
            </a:r>
          </a:p>
        </p:txBody>
      </p:sp>
      <p:sp>
        <p:nvSpPr>
          <p:cNvPr id="35" name="TextBox 34">
            <a:extLst>
              <a:ext uri="{FF2B5EF4-FFF2-40B4-BE49-F238E27FC236}">
                <a16:creationId xmlns:a16="http://schemas.microsoft.com/office/drawing/2014/main" id="{3017572B-E6B9-FA8E-45CC-83315D4FE5AF}"/>
              </a:ext>
            </a:extLst>
          </p:cNvPr>
          <p:cNvSpPr txBox="1"/>
          <p:nvPr/>
        </p:nvSpPr>
        <p:spPr>
          <a:xfrm>
            <a:off x="4302252" y="4427524"/>
            <a:ext cx="5806440" cy="493776"/>
          </a:xfrm>
          <a:prstGeom prst="rect">
            <a:avLst/>
          </a:prstGeom>
          <a:noFill/>
        </p:spPr>
        <p:txBody>
          <a:bodyPr wrap="square" lIns="18288" tIns="0" rIns="18288" bIns="0" anchor="ctr">
            <a:noAutofit/>
          </a:bodyPr>
          <a:lstStyle/>
          <a:p>
            <a:pPr algn="l">
              <a:lnSpc>
                <a:spcPct val="102000"/>
              </a:lnSpc>
              <a:spcAft>
                <a:spcPts val="0"/>
              </a:spcAft>
            </a:pPr>
            <a:endParaRPr sz="1400" b="0" dirty="0">
              <a:solidFill>
                <a:srgbClr val="1E293B"/>
              </a:solidFill>
              <a:latin typeface="DM Sans Medium"/>
            </a:endParaRPr>
          </a:p>
        </p:txBody>
      </p:sp>
      <p:sp>
        <p:nvSpPr>
          <p:cNvPr id="37" name="Rounded Rectangle 222">
            <a:extLst>
              <a:ext uri="{FF2B5EF4-FFF2-40B4-BE49-F238E27FC236}">
                <a16:creationId xmlns:a16="http://schemas.microsoft.com/office/drawing/2014/main" id="{71E72221-A3E3-F01E-09A4-B433E2615D5A}"/>
              </a:ext>
            </a:extLst>
          </p:cNvPr>
          <p:cNvSpPr/>
          <p:nvPr/>
        </p:nvSpPr>
        <p:spPr>
          <a:xfrm>
            <a:off x="4003635" y="4854409"/>
            <a:ext cx="7600492" cy="757082"/>
          </a:xfrm>
          <a:prstGeom prst="roundRect">
            <a:avLst/>
          </a:prstGeom>
          <a:solidFill>
            <a:srgbClr val="FFFFFF"/>
          </a:solidFill>
          <a:ln w="6350">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39" name="TextBox 38">
            <a:extLst>
              <a:ext uri="{FF2B5EF4-FFF2-40B4-BE49-F238E27FC236}">
                <a16:creationId xmlns:a16="http://schemas.microsoft.com/office/drawing/2014/main" id="{72F7CE9E-59B1-58F2-AA0D-260D8BD07C78}"/>
              </a:ext>
            </a:extLst>
          </p:cNvPr>
          <p:cNvSpPr txBox="1"/>
          <p:nvPr/>
        </p:nvSpPr>
        <p:spPr>
          <a:xfrm>
            <a:off x="4242358" y="4943883"/>
            <a:ext cx="5806440" cy="575553"/>
          </a:xfrm>
          <a:prstGeom prst="rect">
            <a:avLst/>
          </a:prstGeom>
          <a:noFill/>
        </p:spPr>
        <p:txBody>
          <a:bodyPr wrap="square" lIns="18288" tIns="0" rIns="18288" bIns="0" anchor="ctr">
            <a:noAutofit/>
          </a:bodyPr>
          <a:lstStyle/>
          <a:p>
            <a:pPr algn="l">
              <a:lnSpc>
                <a:spcPct val="102000"/>
              </a:lnSpc>
              <a:spcAft>
                <a:spcPts val="0"/>
              </a:spcAft>
            </a:pPr>
            <a:r>
              <a:rPr lang="et-EE" sz="1400" noProof="0" dirty="0">
                <a:solidFill>
                  <a:srgbClr val="1E293B"/>
                </a:solidFill>
                <a:latin typeface="+mn-lt"/>
              </a:rPr>
              <a:t>Riigikaitse arengukava vaatest kaardistatud elektri ja gaasi taristukaitse vajadused – ca 1,6-2,3 miljardit (sõltuvalt stsenaariumist) – osad rahastused Riigiplaani. RKTK koostamine (elekter, gaas, vedelkütused)</a:t>
            </a:r>
          </a:p>
        </p:txBody>
      </p:sp>
      <p:sp>
        <p:nvSpPr>
          <p:cNvPr id="55" name="Rounded Rectangle 203">
            <a:extLst>
              <a:ext uri="{FF2B5EF4-FFF2-40B4-BE49-F238E27FC236}">
                <a16:creationId xmlns:a16="http://schemas.microsoft.com/office/drawing/2014/main" id="{79A644C8-CB2B-C0C3-E709-001A355D333A}"/>
              </a:ext>
            </a:extLst>
          </p:cNvPr>
          <p:cNvSpPr/>
          <p:nvPr/>
        </p:nvSpPr>
        <p:spPr>
          <a:xfrm>
            <a:off x="4009644" y="1783168"/>
            <a:ext cx="91440" cy="571500"/>
          </a:xfrm>
          <a:prstGeom prst="roundRect">
            <a:avLst/>
          </a:prstGeom>
          <a:solidFill>
            <a:srgbClr val="00508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59" name="Rounded Rectangle 208">
            <a:extLst>
              <a:ext uri="{FF2B5EF4-FFF2-40B4-BE49-F238E27FC236}">
                <a16:creationId xmlns:a16="http://schemas.microsoft.com/office/drawing/2014/main" id="{97BF000C-D704-DA46-C8FF-FD94757DD13B}"/>
              </a:ext>
            </a:extLst>
          </p:cNvPr>
          <p:cNvSpPr/>
          <p:nvPr/>
        </p:nvSpPr>
        <p:spPr>
          <a:xfrm>
            <a:off x="4019441" y="2462423"/>
            <a:ext cx="91440" cy="571500"/>
          </a:xfrm>
          <a:prstGeom prst="roundRect">
            <a:avLst/>
          </a:prstGeom>
          <a:solidFill>
            <a:srgbClr val="00508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61" name="Rounded Rectangle 213">
            <a:extLst>
              <a:ext uri="{FF2B5EF4-FFF2-40B4-BE49-F238E27FC236}">
                <a16:creationId xmlns:a16="http://schemas.microsoft.com/office/drawing/2014/main" id="{4FB1E0D9-7612-DB2A-2D2B-9413B7B4EF66}"/>
              </a:ext>
            </a:extLst>
          </p:cNvPr>
          <p:cNvSpPr/>
          <p:nvPr/>
        </p:nvSpPr>
        <p:spPr>
          <a:xfrm>
            <a:off x="4011538" y="3203149"/>
            <a:ext cx="91440" cy="571500"/>
          </a:xfrm>
          <a:prstGeom prst="roundRect">
            <a:avLst/>
          </a:prstGeom>
          <a:solidFill>
            <a:srgbClr val="00508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65" name="Rounded Rectangle 223">
            <a:extLst>
              <a:ext uri="{FF2B5EF4-FFF2-40B4-BE49-F238E27FC236}">
                <a16:creationId xmlns:a16="http://schemas.microsoft.com/office/drawing/2014/main" id="{4A9E6BA2-DD07-3E10-9AC7-7E4479EB522A}"/>
              </a:ext>
            </a:extLst>
          </p:cNvPr>
          <p:cNvSpPr/>
          <p:nvPr/>
        </p:nvSpPr>
        <p:spPr>
          <a:xfrm>
            <a:off x="3984999" y="4831826"/>
            <a:ext cx="107246" cy="805775"/>
          </a:xfrm>
          <a:prstGeom prst="roundRect">
            <a:avLst/>
          </a:prstGeom>
          <a:solidFill>
            <a:srgbClr val="00508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7" name="Rounded Rectangle 212">
            <a:extLst>
              <a:ext uri="{FF2B5EF4-FFF2-40B4-BE49-F238E27FC236}">
                <a16:creationId xmlns:a16="http://schemas.microsoft.com/office/drawing/2014/main" id="{C772E81A-3C7B-C607-E361-814537BE448F}"/>
              </a:ext>
            </a:extLst>
          </p:cNvPr>
          <p:cNvSpPr/>
          <p:nvPr/>
        </p:nvSpPr>
        <p:spPr>
          <a:xfrm>
            <a:off x="4095075" y="3977285"/>
            <a:ext cx="6449785" cy="757082"/>
          </a:xfrm>
          <a:prstGeom prst="roundRect">
            <a:avLst/>
          </a:prstGeom>
          <a:solidFill>
            <a:srgbClr val="FFFFFF"/>
          </a:solidFill>
          <a:ln w="6350">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r>
              <a:rPr lang="et-EE" sz="1400" dirty="0">
                <a:solidFill>
                  <a:schemeClr val="accent6">
                    <a:lumMod val="10000"/>
                  </a:schemeClr>
                </a:solidFill>
              </a:rPr>
              <a:t>HOLP uuendanud ja mh kokku leppinud </a:t>
            </a:r>
            <a:r>
              <a:rPr lang="et-EE" sz="1400" b="1" dirty="0">
                <a:solidFill>
                  <a:schemeClr val="accent6">
                    <a:lumMod val="10000"/>
                  </a:schemeClr>
                </a:solidFill>
              </a:rPr>
              <a:t>intsidentidest ja kahtlastest tegevustest teavitamise korrad</a:t>
            </a:r>
            <a:r>
              <a:rPr lang="et-EE" sz="1400" dirty="0">
                <a:solidFill>
                  <a:schemeClr val="accent6">
                    <a:lumMod val="10000"/>
                  </a:schemeClr>
                </a:solidFill>
              </a:rPr>
              <a:t> nii elektri ETO-</a:t>
            </a:r>
            <a:r>
              <a:rPr lang="et-EE" sz="1400" dirty="0" err="1">
                <a:solidFill>
                  <a:schemeClr val="accent6">
                    <a:lumMod val="10000"/>
                  </a:schemeClr>
                </a:solidFill>
              </a:rPr>
              <a:t>dega</a:t>
            </a:r>
            <a:r>
              <a:rPr lang="et-EE" sz="1400" dirty="0">
                <a:solidFill>
                  <a:schemeClr val="accent6">
                    <a:lumMod val="10000"/>
                  </a:schemeClr>
                </a:solidFill>
              </a:rPr>
              <a:t> kui ka reageerivate asutustega (nt PPA, RIA, Merevägi). </a:t>
            </a:r>
            <a:endParaRPr sz="1400" dirty="0">
              <a:solidFill>
                <a:schemeClr val="accent6">
                  <a:lumMod val="10000"/>
                </a:schemeClr>
              </a:solidFill>
            </a:endParaRPr>
          </a:p>
        </p:txBody>
      </p:sp>
      <p:sp>
        <p:nvSpPr>
          <p:cNvPr id="12" name="Rounded Rectangle 213">
            <a:extLst>
              <a:ext uri="{FF2B5EF4-FFF2-40B4-BE49-F238E27FC236}">
                <a16:creationId xmlns:a16="http://schemas.microsoft.com/office/drawing/2014/main" id="{FFDF42DB-C811-146A-9E14-F76A05C68159}"/>
              </a:ext>
            </a:extLst>
          </p:cNvPr>
          <p:cNvSpPr/>
          <p:nvPr/>
        </p:nvSpPr>
        <p:spPr>
          <a:xfrm>
            <a:off x="4011538" y="4053537"/>
            <a:ext cx="91440" cy="571500"/>
          </a:xfrm>
          <a:prstGeom prst="roundRect">
            <a:avLst/>
          </a:prstGeom>
          <a:solidFill>
            <a:srgbClr val="00508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16" name="TextBox 15">
            <a:extLst>
              <a:ext uri="{FF2B5EF4-FFF2-40B4-BE49-F238E27FC236}">
                <a16:creationId xmlns:a16="http://schemas.microsoft.com/office/drawing/2014/main" id="{4EAE098C-148A-1496-8439-7A3DC720B84E}"/>
              </a:ext>
            </a:extLst>
          </p:cNvPr>
          <p:cNvSpPr txBox="1"/>
          <p:nvPr/>
        </p:nvSpPr>
        <p:spPr>
          <a:xfrm>
            <a:off x="10589187" y="4151073"/>
            <a:ext cx="841248" cy="292608"/>
          </a:xfrm>
          <a:prstGeom prst="rect">
            <a:avLst/>
          </a:prstGeom>
          <a:solidFill>
            <a:srgbClr val="00B050"/>
          </a:solidFill>
        </p:spPr>
        <p:txBody>
          <a:bodyPr wrap="square" lIns="18288" tIns="0" rIns="18288" bIns="0" anchor="ctr">
            <a:noAutofit/>
          </a:bodyPr>
          <a:lstStyle/>
          <a:p>
            <a:pPr algn="ctr">
              <a:lnSpc>
                <a:spcPct val="102000"/>
              </a:lnSpc>
              <a:spcAft>
                <a:spcPts val="0"/>
              </a:spcAft>
            </a:pPr>
            <a:r>
              <a:rPr lang="et-EE" sz="1400" b="1" dirty="0">
                <a:solidFill>
                  <a:schemeClr val="bg1"/>
                </a:solidFill>
                <a:latin typeface="+mn-lt"/>
              </a:rPr>
              <a:t>TEHTUD</a:t>
            </a:r>
            <a:endParaRPr sz="1400" b="1" dirty="0">
              <a:solidFill>
                <a:schemeClr val="bg1"/>
              </a:solidFill>
              <a:latin typeface="+mn-lt"/>
            </a:endParaRPr>
          </a:p>
        </p:txBody>
      </p:sp>
      <p:sp>
        <p:nvSpPr>
          <p:cNvPr id="5" name="TextBox 4">
            <a:extLst>
              <a:ext uri="{FF2B5EF4-FFF2-40B4-BE49-F238E27FC236}">
                <a16:creationId xmlns:a16="http://schemas.microsoft.com/office/drawing/2014/main" id="{E348107E-73DE-F54E-DEAC-CDAE9D10EFF3}"/>
              </a:ext>
            </a:extLst>
          </p:cNvPr>
          <p:cNvSpPr txBox="1"/>
          <p:nvPr/>
        </p:nvSpPr>
        <p:spPr>
          <a:xfrm>
            <a:off x="10589187" y="1927701"/>
            <a:ext cx="841248" cy="292608"/>
          </a:xfrm>
          <a:prstGeom prst="rect">
            <a:avLst/>
          </a:prstGeom>
          <a:solidFill>
            <a:srgbClr val="00B050"/>
          </a:solidFill>
        </p:spPr>
        <p:txBody>
          <a:bodyPr wrap="square" lIns="18288" tIns="0" rIns="18288" bIns="0" anchor="ctr">
            <a:noAutofit/>
          </a:bodyPr>
          <a:lstStyle/>
          <a:p>
            <a:pPr algn="ctr">
              <a:lnSpc>
                <a:spcPct val="102000"/>
              </a:lnSpc>
              <a:spcAft>
                <a:spcPts val="0"/>
              </a:spcAft>
            </a:pPr>
            <a:r>
              <a:rPr sz="1400" b="1" dirty="0">
                <a:solidFill>
                  <a:schemeClr val="bg1"/>
                </a:solidFill>
                <a:latin typeface="+mn-lt"/>
              </a:rPr>
              <a:t>TÖÖS</a:t>
            </a:r>
          </a:p>
        </p:txBody>
      </p:sp>
      <p:sp>
        <p:nvSpPr>
          <p:cNvPr id="9" name="TextBox 8">
            <a:extLst>
              <a:ext uri="{FF2B5EF4-FFF2-40B4-BE49-F238E27FC236}">
                <a16:creationId xmlns:a16="http://schemas.microsoft.com/office/drawing/2014/main" id="{CC8FC7DC-13DD-7E28-6250-64176887209E}"/>
              </a:ext>
            </a:extLst>
          </p:cNvPr>
          <p:cNvSpPr txBox="1"/>
          <p:nvPr/>
        </p:nvSpPr>
        <p:spPr>
          <a:xfrm>
            <a:off x="10589187" y="3363736"/>
            <a:ext cx="841248" cy="292608"/>
          </a:xfrm>
          <a:prstGeom prst="rect">
            <a:avLst/>
          </a:prstGeom>
          <a:solidFill>
            <a:srgbClr val="00B050"/>
          </a:solidFill>
        </p:spPr>
        <p:txBody>
          <a:bodyPr wrap="square" lIns="18288" tIns="0" rIns="18288" bIns="0" anchor="ctr">
            <a:noAutofit/>
          </a:bodyPr>
          <a:lstStyle/>
          <a:p>
            <a:pPr algn="ctr">
              <a:lnSpc>
                <a:spcPct val="102000"/>
              </a:lnSpc>
              <a:spcAft>
                <a:spcPts val="0"/>
              </a:spcAft>
            </a:pPr>
            <a:r>
              <a:rPr sz="1400" b="1" dirty="0">
                <a:solidFill>
                  <a:schemeClr val="bg1"/>
                </a:solidFill>
                <a:latin typeface="+mn-lt"/>
              </a:rPr>
              <a:t>TÖÖS</a:t>
            </a:r>
          </a:p>
        </p:txBody>
      </p:sp>
      <p:sp>
        <p:nvSpPr>
          <p:cNvPr id="18" name="TextBox 17">
            <a:extLst>
              <a:ext uri="{FF2B5EF4-FFF2-40B4-BE49-F238E27FC236}">
                <a16:creationId xmlns:a16="http://schemas.microsoft.com/office/drawing/2014/main" id="{6BCEA3C3-D492-7950-9D2F-35CC3E61600E}"/>
              </a:ext>
            </a:extLst>
          </p:cNvPr>
          <p:cNvSpPr txBox="1"/>
          <p:nvPr/>
        </p:nvSpPr>
        <p:spPr>
          <a:xfrm>
            <a:off x="10544860" y="5042236"/>
            <a:ext cx="841248" cy="292608"/>
          </a:xfrm>
          <a:prstGeom prst="rect">
            <a:avLst/>
          </a:prstGeom>
          <a:solidFill>
            <a:srgbClr val="00B050"/>
          </a:solidFill>
        </p:spPr>
        <p:txBody>
          <a:bodyPr wrap="square" lIns="18288" tIns="0" rIns="18288" bIns="0" anchor="ctr">
            <a:noAutofit/>
          </a:bodyPr>
          <a:lstStyle/>
          <a:p>
            <a:pPr algn="ctr">
              <a:lnSpc>
                <a:spcPct val="102000"/>
              </a:lnSpc>
              <a:spcAft>
                <a:spcPts val="0"/>
              </a:spcAft>
            </a:pPr>
            <a:r>
              <a:rPr sz="1400" b="1" dirty="0">
                <a:solidFill>
                  <a:schemeClr val="bg1"/>
                </a:solidFill>
                <a:latin typeface="+mn-lt"/>
              </a:rPr>
              <a:t>TÖÖS</a:t>
            </a:r>
          </a:p>
        </p:txBody>
      </p:sp>
      <p:sp>
        <p:nvSpPr>
          <p:cNvPr id="22" name="Rounded Rectangle 207">
            <a:extLst>
              <a:ext uri="{FF2B5EF4-FFF2-40B4-BE49-F238E27FC236}">
                <a16:creationId xmlns:a16="http://schemas.microsoft.com/office/drawing/2014/main" id="{58ED1678-C78F-DD1C-350D-0A74EA292922}"/>
              </a:ext>
            </a:extLst>
          </p:cNvPr>
          <p:cNvSpPr/>
          <p:nvPr/>
        </p:nvSpPr>
        <p:spPr>
          <a:xfrm>
            <a:off x="4092245" y="5784667"/>
            <a:ext cx="6547234" cy="571500"/>
          </a:xfrm>
          <a:prstGeom prst="roundRect">
            <a:avLst/>
          </a:prstGeom>
          <a:solidFill>
            <a:srgbClr val="FFFFFF"/>
          </a:solidFill>
          <a:ln w="6350">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r>
              <a:rPr lang="et-EE" sz="1400" dirty="0">
                <a:solidFill>
                  <a:srgbClr val="1E293B"/>
                </a:solidFill>
              </a:rPr>
              <a:t>Kriitilise taristu kaitse: regulatsiooni täiendamine -&gt; ETO 90; võrku ühendatava riist- ja tarkvara </a:t>
            </a:r>
            <a:r>
              <a:rPr lang="et-EE" sz="1400" dirty="0" err="1">
                <a:solidFill>
                  <a:srgbClr val="1E293B"/>
                </a:solidFill>
              </a:rPr>
              <a:t>julgeolekuline</a:t>
            </a:r>
            <a:r>
              <a:rPr lang="et-EE" sz="1400" dirty="0">
                <a:solidFill>
                  <a:srgbClr val="1E293B"/>
                </a:solidFill>
              </a:rPr>
              <a:t> hindamine</a:t>
            </a:r>
            <a:endParaRPr sz="1400" dirty="0"/>
          </a:p>
        </p:txBody>
      </p:sp>
      <p:sp>
        <p:nvSpPr>
          <p:cNvPr id="26" name="Rounded Rectangle 223">
            <a:extLst>
              <a:ext uri="{FF2B5EF4-FFF2-40B4-BE49-F238E27FC236}">
                <a16:creationId xmlns:a16="http://schemas.microsoft.com/office/drawing/2014/main" id="{4A66B8A4-D18C-2DE9-84C2-0517EFBF3659}"/>
              </a:ext>
            </a:extLst>
          </p:cNvPr>
          <p:cNvSpPr/>
          <p:nvPr/>
        </p:nvSpPr>
        <p:spPr>
          <a:xfrm>
            <a:off x="3994492" y="5801640"/>
            <a:ext cx="97753" cy="653375"/>
          </a:xfrm>
          <a:prstGeom prst="roundRect">
            <a:avLst/>
          </a:prstGeom>
          <a:solidFill>
            <a:srgbClr val="00508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30" name="TextBox 29">
            <a:extLst>
              <a:ext uri="{FF2B5EF4-FFF2-40B4-BE49-F238E27FC236}">
                <a16:creationId xmlns:a16="http://schemas.microsoft.com/office/drawing/2014/main" id="{03321E2C-AD27-C78E-4394-ECC12AA7E335}"/>
              </a:ext>
            </a:extLst>
          </p:cNvPr>
          <p:cNvSpPr txBox="1"/>
          <p:nvPr/>
        </p:nvSpPr>
        <p:spPr>
          <a:xfrm>
            <a:off x="10589187" y="5884423"/>
            <a:ext cx="841248" cy="292608"/>
          </a:xfrm>
          <a:prstGeom prst="rect">
            <a:avLst/>
          </a:prstGeom>
          <a:solidFill>
            <a:srgbClr val="00B050"/>
          </a:solidFill>
        </p:spPr>
        <p:txBody>
          <a:bodyPr wrap="square" lIns="18288" tIns="0" rIns="18288" bIns="0" anchor="ctr">
            <a:noAutofit/>
          </a:bodyPr>
          <a:lstStyle/>
          <a:p>
            <a:pPr algn="ctr">
              <a:lnSpc>
                <a:spcPct val="102000"/>
              </a:lnSpc>
              <a:spcAft>
                <a:spcPts val="0"/>
              </a:spcAft>
            </a:pPr>
            <a:r>
              <a:rPr sz="1400" b="1" dirty="0">
                <a:solidFill>
                  <a:schemeClr val="bg1"/>
                </a:solidFill>
                <a:latin typeface="+mn-lt"/>
              </a:rPr>
              <a:t>TÖÖS</a:t>
            </a:r>
          </a:p>
        </p:txBody>
      </p:sp>
    </p:spTree>
    <p:extLst>
      <p:ext uri="{BB962C8B-B14F-4D97-AF65-F5344CB8AC3E}">
        <p14:creationId xmlns:p14="http://schemas.microsoft.com/office/powerpoint/2010/main" val="1811693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6E8DC-18CB-A3CC-F153-E7367DF83338}"/>
            </a:ext>
          </a:extLst>
        </p:cNvPr>
        <p:cNvGrpSpPr/>
        <p:nvPr/>
      </p:nvGrpSpPr>
      <p:grpSpPr>
        <a:xfrm>
          <a:off x="0" y="0"/>
          <a:ext cx="0" cy="0"/>
          <a:chOff x="0" y="0"/>
          <a:chExt cx="0" cy="0"/>
        </a:xfrm>
      </p:grpSpPr>
      <p:sp>
        <p:nvSpPr>
          <p:cNvPr id="4" name="Slaidinumbri kohatäide 3">
            <a:extLst>
              <a:ext uri="{FF2B5EF4-FFF2-40B4-BE49-F238E27FC236}">
                <a16:creationId xmlns:a16="http://schemas.microsoft.com/office/drawing/2014/main" id="{041B4227-4181-4377-B880-EBFB19EF0930}"/>
              </a:ext>
            </a:extLst>
          </p:cNvPr>
          <p:cNvSpPr>
            <a:spLocks noGrp="1"/>
          </p:cNvSpPr>
          <p:nvPr>
            <p:ph type="sldNum" sz="quarter" idx="11"/>
          </p:nvPr>
        </p:nvSpPr>
        <p:spPr/>
        <p:txBody>
          <a:bodyPr/>
          <a:lstStyle/>
          <a:p>
            <a:fld id="{19755129-49AE-4A41-9597-34695D8D41C6}" type="slidenum">
              <a:rPr lang="en-EE" smtClean="0"/>
              <a:pPr/>
              <a:t>3</a:t>
            </a:fld>
            <a:endParaRPr lang="en-EE"/>
          </a:p>
        </p:txBody>
      </p:sp>
      <p:sp>
        <p:nvSpPr>
          <p:cNvPr id="3" name="Google Shape;197;p18">
            <a:extLst>
              <a:ext uri="{FF2B5EF4-FFF2-40B4-BE49-F238E27FC236}">
                <a16:creationId xmlns:a16="http://schemas.microsoft.com/office/drawing/2014/main" id="{2A8BA91A-44D5-F34F-CD88-6A476D0CD5BF}"/>
              </a:ext>
            </a:extLst>
          </p:cNvPr>
          <p:cNvSpPr txBox="1"/>
          <p:nvPr/>
        </p:nvSpPr>
        <p:spPr>
          <a:xfrm>
            <a:off x="860584" y="1001649"/>
            <a:ext cx="11331416" cy="392415"/>
          </a:xfrm>
          <a:prstGeom prst="rect">
            <a:avLst/>
          </a:prstGeom>
          <a:noFill/>
          <a:ln>
            <a:noFill/>
          </a:ln>
        </p:spPr>
        <p:txBody>
          <a:bodyPr spcFirstLastPara="1" wrap="square" lIns="18288" tIns="0" rIns="18288" bIns="0" anchor="t" anchorCtr="0">
            <a:noAutofit/>
          </a:bodyPr>
          <a:lstStyle/>
          <a:p>
            <a:pPr algn="l">
              <a:lnSpc>
                <a:spcPct val="102000"/>
              </a:lnSpc>
              <a:spcAft>
                <a:spcPts val="0"/>
              </a:spcAft>
            </a:pPr>
            <a:r>
              <a:rPr lang="et-EE" sz="3200" b="1" noProof="0">
                <a:solidFill>
                  <a:schemeClr val="tx1"/>
                </a:solidFill>
                <a:latin typeface="+mj-lt"/>
              </a:rPr>
              <a:t>Energiajulgeoleku tugevdamine ja sammud</a:t>
            </a:r>
          </a:p>
        </p:txBody>
      </p:sp>
      <p:pic>
        <p:nvPicPr>
          <p:cNvPr id="8" name="Google Shape;190;p18" descr="image.png">
            <a:extLst>
              <a:ext uri="{FF2B5EF4-FFF2-40B4-BE49-F238E27FC236}">
                <a16:creationId xmlns:a16="http://schemas.microsoft.com/office/drawing/2014/main" id="{B576BEF5-545D-F29C-020E-6B8B72EE28BE}"/>
              </a:ext>
            </a:extLst>
          </p:cNvPr>
          <p:cNvPicPr preferRelativeResize="0"/>
          <p:nvPr/>
        </p:nvPicPr>
        <p:blipFill rotWithShape="1">
          <a:blip r:embed="rId3">
            <a:alphaModFix/>
          </a:blip>
          <a:srcRect/>
          <a:stretch/>
        </p:blipFill>
        <p:spPr>
          <a:xfrm>
            <a:off x="581025" y="1914525"/>
            <a:ext cx="3048000" cy="3838575"/>
          </a:xfrm>
          <a:prstGeom prst="rect">
            <a:avLst/>
          </a:prstGeom>
          <a:solidFill>
            <a:srgbClr val="005088"/>
          </a:solidFill>
          <a:ln>
            <a:noFill/>
          </a:ln>
        </p:spPr>
      </p:pic>
      <p:sp>
        <p:nvSpPr>
          <p:cNvPr id="10" name="Google Shape;199;p18">
            <a:extLst>
              <a:ext uri="{FF2B5EF4-FFF2-40B4-BE49-F238E27FC236}">
                <a16:creationId xmlns:a16="http://schemas.microsoft.com/office/drawing/2014/main" id="{89E22979-1EAA-C6D8-867D-ADF953AB524C}"/>
              </a:ext>
            </a:extLst>
          </p:cNvPr>
          <p:cNvSpPr txBox="1"/>
          <p:nvPr/>
        </p:nvSpPr>
        <p:spPr>
          <a:xfrm>
            <a:off x="828675" y="2487168"/>
            <a:ext cx="2552700" cy="640080"/>
          </a:xfrm>
          <a:prstGeom prst="rect">
            <a:avLst/>
          </a:prstGeom>
          <a:noFill/>
          <a:ln>
            <a:noFill/>
          </a:ln>
        </p:spPr>
        <p:txBody>
          <a:bodyPr spcFirstLastPara="1" wrap="square" lIns="18288" tIns="0" rIns="18288" bIns="0" anchor="ctr" anchorCtr="0">
            <a:noAutofit/>
          </a:bodyPr>
          <a:lstStyle/>
          <a:p>
            <a:pPr algn="ctr">
              <a:lnSpc>
                <a:spcPct val="102000"/>
              </a:lnSpc>
              <a:spcAft>
                <a:spcPts val="0"/>
              </a:spcAft>
            </a:pPr>
            <a:r>
              <a:rPr lang="et-EE" sz="1600" b="0" noProof="0">
                <a:solidFill>
                  <a:schemeClr val="tx1"/>
                </a:solidFill>
                <a:latin typeface="+mn-lt"/>
              </a:rPr>
              <a:t>Energiajulgeolek on Eesti
riigikaitse lahutamatu osa</a:t>
            </a:r>
            <a:endParaRPr lang="et-EE" sz="1600" noProof="0">
              <a:solidFill>
                <a:schemeClr val="tx1"/>
              </a:solidFill>
              <a:latin typeface="+mn-lt"/>
            </a:endParaRPr>
          </a:p>
        </p:txBody>
      </p:sp>
      <p:sp>
        <p:nvSpPr>
          <p:cNvPr id="13" name="Google Shape;201;p18">
            <a:extLst>
              <a:ext uri="{FF2B5EF4-FFF2-40B4-BE49-F238E27FC236}">
                <a16:creationId xmlns:a16="http://schemas.microsoft.com/office/drawing/2014/main" id="{57771D95-4209-5F2F-490B-269710842E53}"/>
              </a:ext>
            </a:extLst>
          </p:cNvPr>
          <p:cNvSpPr txBox="1"/>
          <p:nvPr/>
        </p:nvSpPr>
        <p:spPr>
          <a:xfrm>
            <a:off x="835762" y="3833812"/>
            <a:ext cx="2553004" cy="713232"/>
          </a:xfrm>
          <a:prstGeom prst="rect">
            <a:avLst/>
          </a:prstGeom>
          <a:noFill/>
          <a:ln>
            <a:noFill/>
          </a:ln>
        </p:spPr>
        <p:txBody>
          <a:bodyPr spcFirstLastPara="1" wrap="square" lIns="18288" tIns="0" rIns="18288" bIns="0" anchor="ctr" anchorCtr="0">
            <a:noAutofit/>
          </a:bodyPr>
          <a:lstStyle/>
          <a:p>
            <a:pPr marL="0" marR="0" lvl="0" indent="0" algn="ctr" rtl="0">
              <a:lnSpc>
                <a:spcPct val="102000"/>
              </a:lnSpc>
              <a:spcBef>
                <a:spcPts val="0"/>
              </a:spcBef>
              <a:spcAft>
                <a:spcPts val="0"/>
              </a:spcAft>
              <a:buNone/>
            </a:pPr>
            <a:r>
              <a:rPr lang="et-EE" sz="2400" b="1" noProof="0">
                <a:solidFill>
                  <a:srgbClr val="005088"/>
                </a:solidFill>
                <a:latin typeface="+mn-lt"/>
              </a:rPr>
              <a:t>Tava- ja
kriisiolukord</a:t>
            </a:r>
            <a:endParaRPr lang="et-EE" noProof="0">
              <a:latin typeface="+mn-lt"/>
            </a:endParaRPr>
          </a:p>
        </p:txBody>
      </p:sp>
      <p:sp>
        <p:nvSpPr>
          <p:cNvPr id="15" name="Google Shape;202;p18">
            <a:extLst>
              <a:ext uri="{FF2B5EF4-FFF2-40B4-BE49-F238E27FC236}">
                <a16:creationId xmlns:a16="http://schemas.microsoft.com/office/drawing/2014/main" id="{5792BD6E-E17D-0521-1933-97A068D9DC2F}"/>
              </a:ext>
            </a:extLst>
          </p:cNvPr>
          <p:cNvSpPr txBox="1"/>
          <p:nvPr/>
        </p:nvSpPr>
        <p:spPr>
          <a:xfrm>
            <a:off x="962406" y="4761280"/>
            <a:ext cx="2212848" cy="384048"/>
          </a:xfrm>
          <a:prstGeom prst="rect">
            <a:avLst/>
          </a:prstGeom>
          <a:noFill/>
          <a:ln>
            <a:noFill/>
          </a:ln>
        </p:spPr>
        <p:txBody>
          <a:bodyPr spcFirstLastPara="1" wrap="square" lIns="18288" tIns="0" rIns="18288" bIns="0" anchor="ctr" anchorCtr="0">
            <a:noAutofit/>
          </a:bodyPr>
          <a:lstStyle/>
          <a:p>
            <a:pPr marL="0" marR="0" lvl="0" indent="0" algn="ctr" rtl="0">
              <a:lnSpc>
                <a:spcPct val="102000"/>
              </a:lnSpc>
              <a:spcBef>
                <a:spcPts val="0"/>
              </a:spcBef>
              <a:spcAft>
                <a:spcPts val="0"/>
              </a:spcAft>
              <a:buNone/>
            </a:pPr>
            <a:r>
              <a:rPr lang="et-EE" sz="1400" b="0" noProof="0">
                <a:solidFill>
                  <a:srgbClr val="64748B"/>
                </a:solidFill>
                <a:latin typeface="+mn-lt"/>
              </a:rPr>
              <a:t>Süsteem peab
toimima igas olukorras</a:t>
            </a:r>
            <a:endParaRPr lang="et-EE" noProof="0">
              <a:latin typeface="+mn-lt"/>
            </a:endParaRPr>
          </a:p>
        </p:txBody>
      </p:sp>
      <p:sp>
        <p:nvSpPr>
          <p:cNvPr id="17" name="Google Shape;200;p18">
            <a:extLst>
              <a:ext uri="{FF2B5EF4-FFF2-40B4-BE49-F238E27FC236}">
                <a16:creationId xmlns:a16="http://schemas.microsoft.com/office/drawing/2014/main" id="{2EAEECA6-3675-2034-4AFE-4F704C2854FA}"/>
              </a:ext>
            </a:extLst>
          </p:cNvPr>
          <p:cNvSpPr txBox="1"/>
          <p:nvPr/>
        </p:nvSpPr>
        <p:spPr>
          <a:xfrm>
            <a:off x="4009644" y="1884543"/>
            <a:ext cx="7980997" cy="253916"/>
          </a:xfrm>
          <a:prstGeom prst="rect">
            <a:avLst/>
          </a:prstGeom>
          <a:noFill/>
          <a:ln>
            <a:noFill/>
          </a:ln>
        </p:spPr>
        <p:txBody>
          <a:bodyPr spcFirstLastPara="1" wrap="square" lIns="18288" tIns="0" rIns="18288" bIns="0" anchor="t" anchorCtr="0">
            <a:noAutofit/>
          </a:bodyPr>
          <a:lstStyle/>
          <a:p>
            <a:pPr marL="0" marR="0" lvl="0" indent="0" algn="l" rtl="0">
              <a:lnSpc>
                <a:spcPct val="102000"/>
              </a:lnSpc>
              <a:spcBef>
                <a:spcPts val="0"/>
              </a:spcBef>
              <a:spcAft>
                <a:spcPts val="0"/>
              </a:spcAft>
              <a:buNone/>
            </a:pPr>
            <a:r>
              <a:rPr lang="et-EE" sz="1650" b="1" noProof="0" dirty="0">
                <a:solidFill>
                  <a:schemeClr val="tx1"/>
                </a:solidFill>
                <a:latin typeface="+mn-lt"/>
              </a:rPr>
              <a:t>Peamised sammud energiajulgeoleku tugevdamiseks :</a:t>
            </a:r>
            <a:endParaRPr lang="et-EE" noProof="0" dirty="0">
              <a:solidFill>
                <a:schemeClr val="tx1"/>
              </a:solidFill>
              <a:latin typeface="+mn-lt"/>
            </a:endParaRPr>
          </a:p>
        </p:txBody>
      </p:sp>
      <p:sp>
        <p:nvSpPr>
          <p:cNvPr id="19" name="Rounded Rectangle 202">
            <a:extLst>
              <a:ext uri="{FF2B5EF4-FFF2-40B4-BE49-F238E27FC236}">
                <a16:creationId xmlns:a16="http://schemas.microsoft.com/office/drawing/2014/main" id="{AD36B873-430B-5CBC-35AC-62D1E125D20D}"/>
              </a:ext>
            </a:extLst>
          </p:cNvPr>
          <p:cNvSpPr/>
          <p:nvPr/>
        </p:nvSpPr>
        <p:spPr>
          <a:xfrm>
            <a:off x="4009644" y="2324404"/>
            <a:ext cx="7600492" cy="571500"/>
          </a:xfrm>
          <a:prstGeom prst="roundRect">
            <a:avLst/>
          </a:prstGeom>
          <a:solidFill>
            <a:srgbClr val="FFFFFF"/>
          </a:solidFill>
          <a:ln w="6350">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21" name="TextBox 20">
            <a:extLst>
              <a:ext uri="{FF2B5EF4-FFF2-40B4-BE49-F238E27FC236}">
                <a16:creationId xmlns:a16="http://schemas.microsoft.com/office/drawing/2014/main" id="{57935D44-4A94-C3E0-81D9-61FAE58EF197}"/>
              </a:ext>
            </a:extLst>
          </p:cNvPr>
          <p:cNvSpPr txBox="1"/>
          <p:nvPr/>
        </p:nvSpPr>
        <p:spPr>
          <a:xfrm>
            <a:off x="4302252" y="2370124"/>
            <a:ext cx="5806440" cy="493776"/>
          </a:xfrm>
          <a:prstGeom prst="rect">
            <a:avLst/>
          </a:prstGeom>
          <a:noFill/>
        </p:spPr>
        <p:txBody>
          <a:bodyPr wrap="square" lIns="18288" tIns="0" rIns="18288" bIns="0" anchor="ctr">
            <a:noAutofit/>
          </a:bodyPr>
          <a:lstStyle/>
          <a:p>
            <a:pPr algn="l">
              <a:lnSpc>
                <a:spcPct val="102000"/>
              </a:lnSpc>
              <a:spcAft>
                <a:spcPts val="0"/>
              </a:spcAft>
            </a:pPr>
            <a:r>
              <a:rPr lang="et-EE" sz="1400" noProof="0">
                <a:solidFill>
                  <a:srgbClr val="1E293B"/>
                </a:solidFill>
                <a:latin typeface="+mn-lt"/>
              </a:rPr>
              <a:t>Sünkroniseerimine Euroopaga ja kohalike reservide tugevdamine</a:t>
            </a:r>
          </a:p>
        </p:txBody>
      </p:sp>
      <p:sp>
        <p:nvSpPr>
          <p:cNvPr id="23" name="Rounded Rectangle 207">
            <a:extLst>
              <a:ext uri="{FF2B5EF4-FFF2-40B4-BE49-F238E27FC236}">
                <a16:creationId xmlns:a16="http://schemas.microsoft.com/office/drawing/2014/main" id="{43E8C2B3-C87B-CD1E-CA16-467954202519}"/>
              </a:ext>
            </a:extLst>
          </p:cNvPr>
          <p:cNvSpPr/>
          <p:nvPr/>
        </p:nvSpPr>
        <p:spPr>
          <a:xfrm>
            <a:off x="4061460" y="3035296"/>
            <a:ext cx="7600492" cy="571500"/>
          </a:xfrm>
          <a:prstGeom prst="roundRect">
            <a:avLst/>
          </a:prstGeom>
          <a:solidFill>
            <a:srgbClr val="FFFFFF"/>
          </a:solidFill>
          <a:ln w="6350">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27" name="TextBox 26">
            <a:extLst>
              <a:ext uri="{FF2B5EF4-FFF2-40B4-BE49-F238E27FC236}">
                <a16:creationId xmlns:a16="http://schemas.microsoft.com/office/drawing/2014/main" id="{C1B5A63B-8DA2-A9E9-1FD0-866ED1BBAC3C}"/>
              </a:ext>
            </a:extLst>
          </p:cNvPr>
          <p:cNvSpPr txBox="1"/>
          <p:nvPr/>
        </p:nvSpPr>
        <p:spPr>
          <a:xfrm>
            <a:off x="8871395" y="3809433"/>
            <a:ext cx="841248" cy="292608"/>
          </a:xfrm>
          <a:prstGeom prst="rect">
            <a:avLst/>
          </a:prstGeom>
          <a:solidFill>
            <a:srgbClr val="00B050"/>
          </a:solidFill>
        </p:spPr>
        <p:txBody>
          <a:bodyPr wrap="square" lIns="18288" tIns="0" rIns="18288" bIns="0" anchor="ctr">
            <a:noAutofit/>
          </a:bodyPr>
          <a:lstStyle/>
          <a:p>
            <a:pPr algn="ctr">
              <a:lnSpc>
                <a:spcPct val="102000"/>
              </a:lnSpc>
              <a:spcAft>
                <a:spcPts val="0"/>
              </a:spcAft>
            </a:pPr>
            <a:r>
              <a:rPr sz="1400" b="1" dirty="0">
                <a:solidFill>
                  <a:schemeClr val="bg1"/>
                </a:solidFill>
                <a:latin typeface="+mn-lt"/>
              </a:rPr>
              <a:t>TÖÖS</a:t>
            </a:r>
          </a:p>
        </p:txBody>
      </p:sp>
      <p:sp>
        <p:nvSpPr>
          <p:cNvPr id="29" name="Rounded Rectangle 212">
            <a:extLst>
              <a:ext uri="{FF2B5EF4-FFF2-40B4-BE49-F238E27FC236}">
                <a16:creationId xmlns:a16="http://schemas.microsoft.com/office/drawing/2014/main" id="{311B57DB-BD58-88ED-9754-AD8F644E97FD}"/>
              </a:ext>
            </a:extLst>
          </p:cNvPr>
          <p:cNvSpPr/>
          <p:nvPr/>
        </p:nvSpPr>
        <p:spPr>
          <a:xfrm>
            <a:off x="4009644" y="3696004"/>
            <a:ext cx="7600492" cy="571500"/>
          </a:xfrm>
          <a:prstGeom prst="roundRect">
            <a:avLst/>
          </a:prstGeom>
          <a:solidFill>
            <a:srgbClr val="FFFFFF"/>
          </a:solidFill>
          <a:ln w="6350">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31" name="TextBox 30">
            <a:extLst>
              <a:ext uri="{FF2B5EF4-FFF2-40B4-BE49-F238E27FC236}">
                <a16:creationId xmlns:a16="http://schemas.microsoft.com/office/drawing/2014/main" id="{F673D4D4-B1CB-1660-20B6-9DF08E4B5432}"/>
              </a:ext>
            </a:extLst>
          </p:cNvPr>
          <p:cNvSpPr txBox="1"/>
          <p:nvPr/>
        </p:nvSpPr>
        <p:spPr>
          <a:xfrm>
            <a:off x="4347537" y="3106869"/>
            <a:ext cx="5806440" cy="493776"/>
          </a:xfrm>
          <a:prstGeom prst="rect">
            <a:avLst/>
          </a:prstGeom>
          <a:noFill/>
        </p:spPr>
        <p:txBody>
          <a:bodyPr wrap="square" lIns="18288" tIns="0" rIns="18288" bIns="0" anchor="ctr">
            <a:noAutofit/>
          </a:bodyPr>
          <a:lstStyle/>
          <a:p>
            <a:pPr algn="l">
              <a:lnSpc>
                <a:spcPct val="102000"/>
              </a:lnSpc>
              <a:spcAft>
                <a:spcPts val="0"/>
              </a:spcAft>
            </a:pPr>
            <a:r>
              <a:rPr lang="et-EE" sz="1400" noProof="0" dirty="0">
                <a:solidFill>
                  <a:srgbClr val="1E293B"/>
                </a:solidFill>
                <a:latin typeface="+mn-lt"/>
              </a:rPr>
              <a:t>Piisav juhitava võimsuse tagamine: Saartalituse teenus; Strateegilise reservi riigiabi meede</a:t>
            </a:r>
          </a:p>
        </p:txBody>
      </p:sp>
      <p:sp>
        <p:nvSpPr>
          <p:cNvPr id="35" name="TextBox 34">
            <a:extLst>
              <a:ext uri="{FF2B5EF4-FFF2-40B4-BE49-F238E27FC236}">
                <a16:creationId xmlns:a16="http://schemas.microsoft.com/office/drawing/2014/main" id="{5DAEC281-61E3-9802-942A-0FB59DA5DF40}"/>
              </a:ext>
            </a:extLst>
          </p:cNvPr>
          <p:cNvSpPr txBox="1"/>
          <p:nvPr/>
        </p:nvSpPr>
        <p:spPr>
          <a:xfrm>
            <a:off x="4302252" y="4427524"/>
            <a:ext cx="5806440" cy="493776"/>
          </a:xfrm>
          <a:prstGeom prst="rect">
            <a:avLst/>
          </a:prstGeom>
          <a:noFill/>
        </p:spPr>
        <p:txBody>
          <a:bodyPr wrap="square" lIns="18288" tIns="0" rIns="18288" bIns="0" anchor="ctr">
            <a:noAutofit/>
          </a:bodyPr>
          <a:lstStyle/>
          <a:p>
            <a:pPr algn="l">
              <a:lnSpc>
                <a:spcPct val="102000"/>
              </a:lnSpc>
              <a:spcAft>
                <a:spcPts val="0"/>
              </a:spcAft>
            </a:pPr>
            <a:endParaRPr sz="1400" b="0" dirty="0">
              <a:solidFill>
                <a:srgbClr val="1E293B"/>
              </a:solidFill>
              <a:latin typeface="DM Sans Medium"/>
            </a:endParaRPr>
          </a:p>
        </p:txBody>
      </p:sp>
      <p:sp>
        <p:nvSpPr>
          <p:cNvPr id="37" name="Rounded Rectangle 222">
            <a:extLst>
              <a:ext uri="{FF2B5EF4-FFF2-40B4-BE49-F238E27FC236}">
                <a16:creationId xmlns:a16="http://schemas.microsoft.com/office/drawing/2014/main" id="{E7A40FEE-BAB0-247E-BD87-8EB31DDCB601}"/>
              </a:ext>
            </a:extLst>
          </p:cNvPr>
          <p:cNvSpPr/>
          <p:nvPr/>
        </p:nvSpPr>
        <p:spPr>
          <a:xfrm>
            <a:off x="4009644" y="5744339"/>
            <a:ext cx="7600492" cy="571500"/>
          </a:xfrm>
          <a:prstGeom prst="roundRect">
            <a:avLst/>
          </a:prstGeom>
          <a:solidFill>
            <a:srgbClr val="FFFFFF"/>
          </a:solidFill>
          <a:ln w="6350">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39" name="TextBox 38">
            <a:extLst>
              <a:ext uri="{FF2B5EF4-FFF2-40B4-BE49-F238E27FC236}">
                <a16:creationId xmlns:a16="http://schemas.microsoft.com/office/drawing/2014/main" id="{612FD124-C77C-55AC-2C0B-C1F5D9C19130}"/>
              </a:ext>
            </a:extLst>
          </p:cNvPr>
          <p:cNvSpPr txBox="1"/>
          <p:nvPr/>
        </p:nvSpPr>
        <p:spPr>
          <a:xfrm>
            <a:off x="4241292" y="5842319"/>
            <a:ext cx="5806440" cy="493776"/>
          </a:xfrm>
          <a:prstGeom prst="rect">
            <a:avLst/>
          </a:prstGeom>
          <a:noFill/>
        </p:spPr>
        <p:txBody>
          <a:bodyPr wrap="square" lIns="18288" tIns="0" rIns="18288" bIns="0" anchor="ctr">
            <a:noAutofit/>
          </a:bodyPr>
          <a:lstStyle/>
          <a:p>
            <a:pPr algn="l">
              <a:lnSpc>
                <a:spcPct val="102000"/>
              </a:lnSpc>
              <a:spcAft>
                <a:spcPts val="0"/>
              </a:spcAft>
            </a:pPr>
            <a:r>
              <a:rPr lang="et-EE" sz="1400" noProof="0" dirty="0">
                <a:solidFill>
                  <a:srgbClr val="1E293B"/>
                </a:solidFill>
                <a:latin typeface="+mn-lt"/>
              </a:rPr>
              <a:t>Balti-Poola taristukaitse (</a:t>
            </a:r>
            <a:r>
              <a:rPr lang="et-EE" sz="1400" noProof="0" dirty="0" err="1">
                <a:solidFill>
                  <a:srgbClr val="1E293B"/>
                </a:solidFill>
                <a:latin typeface="+mn-lt"/>
              </a:rPr>
              <a:t>MoU</a:t>
            </a:r>
            <a:r>
              <a:rPr lang="et-EE" sz="1400" noProof="0" dirty="0">
                <a:solidFill>
                  <a:srgbClr val="1E293B"/>
                </a:solidFill>
                <a:latin typeface="+mn-lt"/>
              </a:rPr>
              <a:t>) lisainvesteeringud </a:t>
            </a:r>
            <a:r>
              <a:rPr lang="et-EE" sz="1400" dirty="0">
                <a:solidFill>
                  <a:srgbClr val="1E293B"/>
                </a:solidFill>
                <a:latin typeface="+mn-lt"/>
              </a:rPr>
              <a:t>113 </a:t>
            </a:r>
            <a:r>
              <a:rPr lang="et-EE" sz="1400" noProof="0" dirty="0">
                <a:solidFill>
                  <a:srgbClr val="1E293B"/>
                </a:solidFill>
                <a:latin typeface="+mn-lt"/>
              </a:rPr>
              <a:t>mln eurot, sh 50,9 mln eurot Eestile</a:t>
            </a:r>
            <a:r>
              <a:rPr lang="et-EE" sz="1400" dirty="0">
                <a:solidFill>
                  <a:srgbClr val="1E293B"/>
                </a:solidFill>
              </a:rPr>
              <a:t> -&gt; sh mereseire süsteem</a:t>
            </a:r>
            <a:endParaRPr lang="et-EE" sz="1400" noProof="0" dirty="0">
              <a:solidFill>
                <a:srgbClr val="1E293B"/>
              </a:solidFill>
              <a:latin typeface="+mn-lt"/>
            </a:endParaRPr>
          </a:p>
        </p:txBody>
      </p:sp>
      <p:sp>
        <p:nvSpPr>
          <p:cNvPr id="41" name="Rounded Rectangle 217">
            <a:extLst>
              <a:ext uri="{FF2B5EF4-FFF2-40B4-BE49-F238E27FC236}">
                <a16:creationId xmlns:a16="http://schemas.microsoft.com/office/drawing/2014/main" id="{8FA77F8B-22D3-F3C4-EC26-87AEB68DFF51}"/>
              </a:ext>
            </a:extLst>
          </p:cNvPr>
          <p:cNvSpPr/>
          <p:nvPr/>
        </p:nvSpPr>
        <p:spPr>
          <a:xfrm>
            <a:off x="4121768" y="5124146"/>
            <a:ext cx="6300698" cy="571500"/>
          </a:xfrm>
          <a:prstGeom prst="roundRect">
            <a:avLst/>
          </a:prstGeom>
          <a:solidFill>
            <a:srgbClr val="FFFFFF"/>
          </a:solidFill>
          <a:ln w="6350">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r>
              <a:rPr lang="et-EE" sz="1400" dirty="0">
                <a:solidFill>
                  <a:schemeClr val="accent6">
                    <a:lumMod val="10000"/>
                  </a:schemeClr>
                </a:solidFill>
              </a:rPr>
              <a:t>Läänemereriikide koostöö veealuse taristu kaitseks (</a:t>
            </a:r>
            <a:r>
              <a:rPr lang="et-EE" sz="1400" dirty="0" err="1">
                <a:solidFill>
                  <a:schemeClr val="accent6">
                    <a:lumMod val="10000"/>
                  </a:schemeClr>
                </a:solidFill>
              </a:rPr>
              <a:t>Mou</a:t>
            </a:r>
            <a:r>
              <a:rPr lang="et-EE" sz="1400" dirty="0">
                <a:solidFill>
                  <a:schemeClr val="accent6">
                    <a:lumMod val="10000"/>
                  </a:schemeClr>
                </a:solidFill>
              </a:rPr>
              <a:t>) ja FI,SE, EE ühisprojekt veealuse taristu kiirema parandusvõimekuse tekitamiseks – </a:t>
            </a:r>
            <a:r>
              <a:rPr lang="et-EE" sz="1400" dirty="0" err="1">
                <a:solidFill>
                  <a:schemeClr val="accent6">
                    <a:lumMod val="10000"/>
                  </a:schemeClr>
                </a:solidFill>
              </a:rPr>
              <a:t>Merikarhu</a:t>
            </a:r>
            <a:r>
              <a:rPr lang="et-EE" sz="1400" dirty="0">
                <a:solidFill>
                  <a:schemeClr val="accent6">
                    <a:lumMod val="10000"/>
                  </a:schemeClr>
                </a:solidFill>
              </a:rPr>
              <a:t> (rahastusleping EU </a:t>
            </a:r>
            <a:r>
              <a:rPr lang="et-EE" sz="1400" dirty="0" err="1">
                <a:solidFill>
                  <a:schemeClr val="accent6">
                    <a:lumMod val="10000"/>
                  </a:schemeClr>
                </a:solidFill>
              </a:rPr>
              <a:t>KOM-ga</a:t>
            </a:r>
            <a:r>
              <a:rPr lang="et-EE" sz="1400" dirty="0">
                <a:solidFill>
                  <a:schemeClr val="accent6">
                    <a:lumMod val="10000"/>
                  </a:schemeClr>
                </a:solidFill>
              </a:rPr>
              <a:t> </a:t>
            </a:r>
            <a:r>
              <a:rPr lang="et-EE" sz="1400" dirty="0" err="1">
                <a:solidFill>
                  <a:schemeClr val="accent6">
                    <a:lumMod val="10000"/>
                  </a:schemeClr>
                </a:solidFill>
              </a:rPr>
              <a:t>sõlmimisel</a:t>
            </a:r>
            <a:r>
              <a:rPr lang="et-EE" sz="1400" dirty="0" err="1"/>
              <a:t>Mer</a:t>
            </a:r>
            <a:endParaRPr sz="1400" dirty="0"/>
          </a:p>
        </p:txBody>
      </p:sp>
      <p:sp>
        <p:nvSpPr>
          <p:cNvPr id="43" name="TextBox 42">
            <a:extLst>
              <a:ext uri="{FF2B5EF4-FFF2-40B4-BE49-F238E27FC236}">
                <a16:creationId xmlns:a16="http://schemas.microsoft.com/office/drawing/2014/main" id="{CF1E22DD-0A4F-9553-13C2-A77145034839}"/>
              </a:ext>
            </a:extLst>
          </p:cNvPr>
          <p:cNvSpPr txBox="1"/>
          <p:nvPr/>
        </p:nvSpPr>
        <p:spPr>
          <a:xfrm>
            <a:off x="4241292" y="4421805"/>
            <a:ext cx="5806440" cy="493776"/>
          </a:xfrm>
          <a:prstGeom prst="rect">
            <a:avLst/>
          </a:prstGeom>
          <a:noFill/>
        </p:spPr>
        <p:txBody>
          <a:bodyPr wrap="square" lIns="18288" tIns="0" rIns="18288" bIns="0" anchor="ctr">
            <a:noAutofit/>
          </a:bodyPr>
          <a:lstStyle/>
          <a:p>
            <a:pPr algn="l">
              <a:lnSpc>
                <a:spcPct val="102000"/>
              </a:lnSpc>
              <a:spcAft>
                <a:spcPts val="0"/>
              </a:spcAft>
            </a:pPr>
            <a:r>
              <a:rPr lang="et-EE" sz="1400" dirty="0">
                <a:solidFill>
                  <a:srgbClr val="1E293B"/>
                </a:solidFill>
                <a:latin typeface="+mn-lt"/>
              </a:rPr>
              <a:t>P</a:t>
            </a:r>
            <a:r>
              <a:rPr lang="et-EE" sz="1400" dirty="0">
                <a:solidFill>
                  <a:srgbClr val="1E293B"/>
                </a:solidFill>
              </a:rPr>
              <a:t>õhi</a:t>
            </a:r>
            <a:r>
              <a:rPr lang="et-EE" sz="1400" noProof="0" dirty="0">
                <a:solidFill>
                  <a:srgbClr val="1E293B"/>
                </a:solidFill>
                <a:latin typeface="+mn-lt"/>
              </a:rPr>
              <a:t>võrgu kriitiliste varuseadmete rahastus 35 mln eurot riigieelarvest</a:t>
            </a:r>
          </a:p>
        </p:txBody>
      </p:sp>
      <p:sp>
        <p:nvSpPr>
          <p:cNvPr id="45" name="TextBox 44">
            <a:extLst>
              <a:ext uri="{FF2B5EF4-FFF2-40B4-BE49-F238E27FC236}">
                <a16:creationId xmlns:a16="http://schemas.microsoft.com/office/drawing/2014/main" id="{1E5915E5-2FB6-9A5B-0B86-05464FA03178}"/>
              </a:ext>
            </a:extLst>
          </p:cNvPr>
          <p:cNvSpPr txBox="1"/>
          <p:nvPr/>
        </p:nvSpPr>
        <p:spPr>
          <a:xfrm>
            <a:off x="10652760" y="2463850"/>
            <a:ext cx="768096" cy="292608"/>
          </a:xfrm>
          <a:prstGeom prst="rect">
            <a:avLst/>
          </a:prstGeom>
          <a:solidFill>
            <a:schemeClr val="bg2"/>
          </a:solidFill>
        </p:spPr>
        <p:txBody>
          <a:bodyPr wrap="square" lIns="18288" tIns="0" rIns="18288" bIns="0" anchor="ctr">
            <a:noAutofit/>
          </a:bodyPr>
          <a:lstStyle/>
          <a:p>
            <a:pPr algn="ctr">
              <a:lnSpc>
                <a:spcPct val="102000"/>
              </a:lnSpc>
              <a:spcAft>
                <a:spcPts val="0"/>
              </a:spcAft>
            </a:pPr>
            <a:r>
              <a:rPr sz="1400" b="1">
                <a:solidFill>
                  <a:srgbClr val="334155"/>
                </a:solidFill>
                <a:latin typeface="+mn-lt"/>
              </a:rPr>
              <a:t>2025</a:t>
            </a:r>
          </a:p>
        </p:txBody>
      </p:sp>
      <p:sp>
        <p:nvSpPr>
          <p:cNvPr id="49" name="TextBox 48">
            <a:extLst>
              <a:ext uri="{FF2B5EF4-FFF2-40B4-BE49-F238E27FC236}">
                <a16:creationId xmlns:a16="http://schemas.microsoft.com/office/drawing/2014/main" id="{86C6CC8E-C260-BD6E-E16F-7E432CADA7B9}"/>
              </a:ext>
            </a:extLst>
          </p:cNvPr>
          <p:cNvSpPr txBox="1"/>
          <p:nvPr/>
        </p:nvSpPr>
        <p:spPr>
          <a:xfrm>
            <a:off x="10465394" y="3154848"/>
            <a:ext cx="1097280" cy="292608"/>
          </a:xfrm>
          <a:prstGeom prst="rect">
            <a:avLst/>
          </a:prstGeom>
          <a:solidFill>
            <a:schemeClr val="bg2"/>
          </a:solidFill>
        </p:spPr>
        <p:txBody>
          <a:bodyPr wrap="square" lIns="18288" tIns="0" rIns="18288" bIns="0" anchor="ctr">
            <a:noAutofit/>
          </a:bodyPr>
          <a:lstStyle/>
          <a:p>
            <a:pPr algn="ctr">
              <a:lnSpc>
                <a:spcPct val="102000"/>
              </a:lnSpc>
              <a:spcAft>
                <a:spcPts val="0"/>
              </a:spcAft>
            </a:pPr>
            <a:r>
              <a:rPr sz="1400" b="1" dirty="0">
                <a:solidFill>
                  <a:srgbClr val="334155"/>
                </a:solidFill>
                <a:latin typeface="+mn-lt"/>
              </a:rPr>
              <a:t>2025–2026</a:t>
            </a:r>
          </a:p>
        </p:txBody>
      </p:sp>
      <p:sp>
        <p:nvSpPr>
          <p:cNvPr id="51" name="Rounded Rectangle 220">
            <a:extLst>
              <a:ext uri="{FF2B5EF4-FFF2-40B4-BE49-F238E27FC236}">
                <a16:creationId xmlns:a16="http://schemas.microsoft.com/office/drawing/2014/main" id="{85B9F695-5D01-8889-3688-85B691387ACD}"/>
              </a:ext>
            </a:extLst>
          </p:cNvPr>
          <p:cNvSpPr/>
          <p:nvPr/>
        </p:nvSpPr>
        <p:spPr>
          <a:xfrm>
            <a:off x="10480502" y="4572923"/>
            <a:ext cx="1271016" cy="310896"/>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t-EE" sz="1200" b="1"/>
              <a:t>OTSUSTATUD</a:t>
            </a:r>
            <a:endParaRPr sz="1200" b="1"/>
          </a:p>
        </p:txBody>
      </p:sp>
      <p:sp>
        <p:nvSpPr>
          <p:cNvPr id="55" name="Rounded Rectangle 203">
            <a:extLst>
              <a:ext uri="{FF2B5EF4-FFF2-40B4-BE49-F238E27FC236}">
                <a16:creationId xmlns:a16="http://schemas.microsoft.com/office/drawing/2014/main" id="{DBEF8091-A3C8-3FCD-B067-A7D94FDBBC67}"/>
              </a:ext>
            </a:extLst>
          </p:cNvPr>
          <p:cNvSpPr/>
          <p:nvPr/>
        </p:nvSpPr>
        <p:spPr>
          <a:xfrm>
            <a:off x="4009644" y="2324404"/>
            <a:ext cx="91440" cy="571500"/>
          </a:xfrm>
          <a:prstGeom prst="roundRect">
            <a:avLst/>
          </a:prstGeom>
          <a:solidFill>
            <a:srgbClr val="00508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59" name="Rounded Rectangle 208">
            <a:extLst>
              <a:ext uri="{FF2B5EF4-FFF2-40B4-BE49-F238E27FC236}">
                <a16:creationId xmlns:a16="http://schemas.microsoft.com/office/drawing/2014/main" id="{B8B80EE5-151A-AEA4-C359-B23C8AECFF43}"/>
              </a:ext>
            </a:extLst>
          </p:cNvPr>
          <p:cNvSpPr/>
          <p:nvPr/>
        </p:nvSpPr>
        <p:spPr>
          <a:xfrm>
            <a:off x="4009644" y="3010204"/>
            <a:ext cx="91440" cy="571500"/>
          </a:xfrm>
          <a:prstGeom prst="roundRect">
            <a:avLst/>
          </a:prstGeom>
          <a:solidFill>
            <a:srgbClr val="00508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61" name="Rounded Rectangle 213">
            <a:extLst>
              <a:ext uri="{FF2B5EF4-FFF2-40B4-BE49-F238E27FC236}">
                <a16:creationId xmlns:a16="http://schemas.microsoft.com/office/drawing/2014/main" id="{F5E3F40A-D101-4E02-B7DB-CEF0E950927C}"/>
              </a:ext>
            </a:extLst>
          </p:cNvPr>
          <p:cNvSpPr/>
          <p:nvPr/>
        </p:nvSpPr>
        <p:spPr>
          <a:xfrm>
            <a:off x="4009644" y="3696004"/>
            <a:ext cx="91440" cy="571500"/>
          </a:xfrm>
          <a:prstGeom prst="roundRect">
            <a:avLst/>
          </a:prstGeom>
          <a:solidFill>
            <a:srgbClr val="00508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63" name="Rounded Rectangle 218">
            <a:extLst>
              <a:ext uri="{FF2B5EF4-FFF2-40B4-BE49-F238E27FC236}">
                <a16:creationId xmlns:a16="http://schemas.microsoft.com/office/drawing/2014/main" id="{9DF8154E-AA56-0EC3-3FD9-95ECF48BF5FC}"/>
              </a:ext>
            </a:extLst>
          </p:cNvPr>
          <p:cNvSpPr/>
          <p:nvPr/>
        </p:nvSpPr>
        <p:spPr>
          <a:xfrm>
            <a:off x="4019442" y="5111154"/>
            <a:ext cx="91440" cy="571500"/>
          </a:xfrm>
          <a:prstGeom prst="roundRect">
            <a:avLst/>
          </a:prstGeom>
          <a:solidFill>
            <a:srgbClr val="00508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65" name="Rounded Rectangle 223">
            <a:extLst>
              <a:ext uri="{FF2B5EF4-FFF2-40B4-BE49-F238E27FC236}">
                <a16:creationId xmlns:a16="http://schemas.microsoft.com/office/drawing/2014/main" id="{45CC50B5-2B2D-C952-0C34-2A790C10F3A3}"/>
              </a:ext>
            </a:extLst>
          </p:cNvPr>
          <p:cNvSpPr/>
          <p:nvPr/>
        </p:nvSpPr>
        <p:spPr>
          <a:xfrm>
            <a:off x="4019442" y="5793032"/>
            <a:ext cx="91440" cy="571500"/>
          </a:xfrm>
          <a:prstGeom prst="roundRect">
            <a:avLst/>
          </a:prstGeom>
          <a:solidFill>
            <a:srgbClr val="00508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11" name="Rounded Rectangle 220">
            <a:extLst>
              <a:ext uri="{FF2B5EF4-FFF2-40B4-BE49-F238E27FC236}">
                <a16:creationId xmlns:a16="http://schemas.microsoft.com/office/drawing/2014/main" id="{BFA7050F-1AC9-7B64-3292-1F0D23C1C5E4}"/>
              </a:ext>
            </a:extLst>
          </p:cNvPr>
          <p:cNvSpPr/>
          <p:nvPr/>
        </p:nvSpPr>
        <p:spPr>
          <a:xfrm>
            <a:off x="10339120" y="5909434"/>
            <a:ext cx="1271016" cy="310896"/>
          </a:xfrm>
          <a:prstGeom prst="round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t-EE" sz="1200" b="1"/>
              <a:t>OTSUSTATUD</a:t>
            </a:r>
            <a:endParaRPr sz="1200" b="1"/>
          </a:p>
        </p:txBody>
      </p:sp>
      <p:sp>
        <p:nvSpPr>
          <p:cNvPr id="7" name="Rounded Rectangle 212">
            <a:extLst>
              <a:ext uri="{FF2B5EF4-FFF2-40B4-BE49-F238E27FC236}">
                <a16:creationId xmlns:a16="http://schemas.microsoft.com/office/drawing/2014/main" id="{72104871-E246-DB57-4B16-D39229109BA7}"/>
              </a:ext>
            </a:extLst>
          </p:cNvPr>
          <p:cNvSpPr/>
          <p:nvPr/>
        </p:nvSpPr>
        <p:spPr>
          <a:xfrm>
            <a:off x="4110882" y="3761097"/>
            <a:ext cx="7600492" cy="571500"/>
          </a:xfrm>
          <a:prstGeom prst="roundRect">
            <a:avLst/>
          </a:prstGeom>
          <a:solidFill>
            <a:srgbClr val="FFFFFF"/>
          </a:solidFill>
          <a:ln w="6350">
            <a:solidFill>
              <a:srgbClr val="E5E7EB"/>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r>
              <a:rPr lang="et-EE" sz="1400" dirty="0">
                <a:solidFill>
                  <a:schemeClr val="accent6">
                    <a:lumMod val="10000"/>
                  </a:schemeClr>
                </a:solidFill>
              </a:rPr>
              <a:t>Uute juhitavate võimsuste juurde toomine ja süsteemiteenuste võimekuste kasv</a:t>
            </a:r>
            <a:endParaRPr sz="1400" dirty="0">
              <a:solidFill>
                <a:schemeClr val="accent6">
                  <a:lumMod val="10000"/>
                </a:schemeClr>
              </a:solidFill>
            </a:endParaRPr>
          </a:p>
        </p:txBody>
      </p:sp>
      <p:sp>
        <p:nvSpPr>
          <p:cNvPr id="12" name="Rounded Rectangle 213">
            <a:extLst>
              <a:ext uri="{FF2B5EF4-FFF2-40B4-BE49-F238E27FC236}">
                <a16:creationId xmlns:a16="http://schemas.microsoft.com/office/drawing/2014/main" id="{BF90587D-65FF-4DA5-A9E4-A7A455001E0C}"/>
              </a:ext>
            </a:extLst>
          </p:cNvPr>
          <p:cNvSpPr/>
          <p:nvPr/>
        </p:nvSpPr>
        <p:spPr>
          <a:xfrm>
            <a:off x="4003635" y="4413338"/>
            <a:ext cx="91440" cy="571500"/>
          </a:xfrm>
          <a:prstGeom prst="roundRect">
            <a:avLst/>
          </a:prstGeom>
          <a:solidFill>
            <a:srgbClr val="00508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16" name="TextBox 15">
            <a:extLst>
              <a:ext uri="{FF2B5EF4-FFF2-40B4-BE49-F238E27FC236}">
                <a16:creationId xmlns:a16="http://schemas.microsoft.com/office/drawing/2014/main" id="{84438E35-EF8B-FF1F-46F8-EC1E9AD160DB}"/>
              </a:ext>
            </a:extLst>
          </p:cNvPr>
          <p:cNvSpPr txBox="1"/>
          <p:nvPr/>
        </p:nvSpPr>
        <p:spPr>
          <a:xfrm>
            <a:off x="10721426" y="3882317"/>
            <a:ext cx="841248" cy="292608"/>
          </a:xfrm>
          <a:prstGeom prst="rect">
            <a:avLst/>
          </a:prstGeom>
          <a:solidFill>
            <a:srgbClr val="00B050"/>
          </a:solidFill>
        </p:spPr>
        <p:txBody>
          <a:bodyPr wrap="square" lIns="18288" tIns="0" rIns="18288" bIns="0" anchor="ctr">
            <a:noAutofit/>
          </a:bodyPr>
          <a:lstStyle/>
          <a:p>
            <a:pPr algn="ctr">
              <a:lnSpc>
                <a:spcPct val="102000"/>
              </a:lnSpc>
              <a:spcAft>
                <a:spcPts val="0"/>
              </a:spcAft>
            </a:pPr>
            <a:r>
              <a:rPr sz="1400" b="1" dirty="0">
                <a:solidFill>
                  <a:schemeClr val="bg1"/>
                </a:solidFill>
                <a:latin typeface="+mn-lt"/>
              </a:rPr>
              <a:t>TÖÖS</a:t>
            </a:r>
          </a:p>
        </p:txBody>
      </p:sp>
      <p:sp>
        <p:nvSpPr>
          <p:cNvPr id="20" name="TextBox 19">
            <a:extLst>
              <a:ext uri="{FF2B5EF4-FFF2-40B4-BE49-F238E27FC236}">
                <a16:creationId xmlns:a16="http://schemas.microsoft.com/office/drawing/2014/main" id="{96205AA6-357E-F5DC-4E48-D1D377967E25}"/>
              </a:ext>
            </a:extLst>
          </p:cNvPr>
          <p:cNvSpPr txBox="1"/>
          <p:nvPr/>
        </p:nvSpPr>
        <p:spPr>
          <a:xfrm>
            <a:off x="10695386" y="5229434"/>
            <a:ext cx="841248" cy="292608"/>
          </a:xfrm>
          <a:prstGeom prst="rect">
            <a:avLst/>
          </a:prstGeom>
          <a:solidFill>
            <a:srgbClr val="00B050"/>
          </a:solidFill>
        </p:spPr>
        <p:txBody>
          <a:bodyPr wrap="square" lIns="18288" tIns="0" rIns="18288" bIns="0" anchor="ctr">
            <a:noAutofit/>
          </a:bodyPr>
          <a:lstStyle/>
          <a:p>
            <a:pPr algn="ctr">
              <a:lnSpc>
                <a:spcPct val="102000"/>
              </a:lnSpc>
              <a:spcAft>
                <a:spcPts val="0"/>
              </a:spcAft>
            </a:pPr>
            <a:r>
              <a:rPr sz="1400" b="1" dirty="0">
                <a:solidFill>
                  <a:schemeClr val="bg1"/>
                </a:solidFill>
                <a:latin typeface="+mn-lt"/>
              </a:rPr>
              <a:t>TÖÖS</a:t>
            </a:r>
          </a:p>
        </p:txBody>
      </p:sp>
    </p:spTree>
    <p:extLst>
      <p:ext uri="{BB962C8B-B14F-4D97-AF65-F5344CB8AC3E}">
        <p14:creationId xmlns:p14="http://schemas.microsoft.com/office/powerpoint/2010/main" val="1913688887"/>
      </p:ext>
    </p:extLst>
  </p:cSld>
  <p:clrMapOvr>
    <a:masterClrMapping/>
  </p:clrMapOvr>
</p:sld>
</file>

<file path=ppt/theme/theme1.xml><?xml version="1.0" encoding="utf-8"?>
<a:theme xmlns:a="http://schemas.openxmlformats.org/drawingml/2006/main" name="Valge">
  <a:themeElements>
    <a:clrScheme name="Custom 1">
      <a:dk1>
        <a:srgbClr val="003087"/>
      </a:dk1>
      <a:lt1>
        <a:srgbClr val="FFFFFF"/>
      </a:lt1>
      <a:dk2>
        <a:srgbClr val="272727"/>
      </a:dk2>
      <a:lt2>
        <a:srgbClr val="E7E6E6"/>
      </a:lt2>
      <a:accent1>
        <a:srgbClr val="003087"/>
      </a:accent1>
      <a:accent2>
        <a:srgbClr val="F0A320"/>
      </a:accent2>
      <a:accent3>
        <a:srgbClr val="006EB5"/>
      </a:accent3>
      <a:accent4>
        <a:srgbClr val="90C8E8"/>
      </a:accent4>
      <a:accent5>
        <a:srgbClr val="E76000"/>
      </a:accent5>
      <a:accent6>
        <a:srgbClr val="B9D9EB"/>
      </a:accent6>
      <a:hlink>
        <a:srgbClr val="003087"/>
      </a:hlink>
      <a:folHlink>
        <a:srgbClr val="003087"/>
      </a:folHlink>
    </a:clrScheme>
    <a:fontScheme name="Roboto">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luspõhi (minimaalsem).pptx" id="{A53C7689-9530-4E20-B896-638BD09F699F}" vid="{B186CD6B-420E-428A-9DEC-934DF3A884A2}"/>
    </a:ext>
  </a:extLst>
</a:theme>
</file>

<file path=ppt/theme/theme2.xml><?xml version="1.0" encoding="utf-8"?>
<a:theme xmlns:a="http://schemas.openxmlformats.org/drawingml/2006/main" name="Sinine">
  <a:themeElements>
    <a:clrScheme name="Custom 1">
      <a:dk1>
        <a:srgbClr val="FFFFFF"/>
      </a:dk1>
      <a:lt1>
        <a:srgbClr val="003087"/>
      </a:lt1>
      <a:dk2>
        <a:srgbClr val="FFFFFF"/>
      </a:dk2>
      <a:lt2>
        <a:srgbClr val="003087"/>
      </a:lt2>
      <a:accent1>
        <a:srgbClr val="FFFFFF"/>
      </a:accent1>
      <a:accent2>
        <a:srgbClr val="F0A320"/>
      </a:accent2>
      <a:accent3>
        <a:srgbClr val="006EB5"/>
      </a:accent3>
      <a:accent4>
        <a:srgbClr val="90C8E8"/>
      </a:accent4>
      <a:accent5>
        <a:srgbClr val="E76000"/>
      </a:accent5>
      <a:accent6>
        <a:srgbClr val="B9D9EB"/>
      </a:accent6>
      <a:hlink>
        <a:srgbClr val="003087"/>
      </a:hlink>
      <a:folHlink>
        <a:srgbClr val="003087"/>
      </a:folHlink>
    </a:clrScheme>
    <a:fontScheme name="Roboto">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luspõhi (minimaalsem).pptx" id="{A53C7689-9530-4E20-B896-638BD09F699F}" vid="{80B4D452-31D9-4678-A265-64F378B70D9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BA6EA81E84038845B3A77C25BAC98F89" ma:contentTypeVersion="1" ma:contentTypeDescription="Loo uus dokument" ma:contentTypeScope="" ma:versionID="46fe92ddcf871a9ce15ccb608edfd66e">
  <xsd:schema xmlns:xsd="http://www.w3.org/2001/XMLSchema" xmlns:xs="http://www.w3.org/2001/XMLSchema" xmlns:p="http://schemas.microsoft.com/office/2006/metadata/properties" xmlns:ns2="1a8f620c-7abe-45c8-a153-23d666386c61" targetNamespace="http://schemas.microsoft.com/office/2006/metadata/properties" ma:root="true" ma:fieldsID="9532fe5c58ee3bc34dfb2652a909405f" ns2:_="">
    <xsd:import namespace="1a8f620c-7abe-45c8-a153-23d666386c6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8f620c-7abe-45c8-a153-23d666386c61" elementFormDefault="qualified">
    <xsd:import namespace="http://schemas.microsoft.com/office/2006/documentManagement/types"/>
    <xsd:import namespace="http://schemas.microsoft.com/office/infopath/2007/PartnerControls"/>
    <xsd:element name="SharedWithUsers" ma:index="8" nillable="true" ma:displayName="Ühiskasutuse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AC6D131-3CA7-4E0C-BC8B-ED50F71F6487}">
  <ds:schemaRefs>
    <ds:schemaRef ds:uri="http://schemas.microsoft.com/sharepoint/v3/contenttype/forms"/>
  </ds:schemaRefs>
</ds:datastoreItem>
</file>

<file path=customXml/itemProps2.xml><?xml version="1.0" encoding="utf-8"?>
<ds:datastoreItem xmlns:ds="http://schemas.openxmlformats.org/officeDocument/2006/customXml" ds:itemID="{C112ED54-1EA7-4938-9BFA-BB23EA6B7A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8f620c-7abe-45c8-a153-23d666386c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1325AC-A3A9-46E3-86B3-C5EDF5B612D4}">
  <ds:schemaRefs>
    <ds:schemaRef ds:uri="1a8f620c-7abe-45c8-a153-23d666386c61"/>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http://purl.org/dc/elements/1.1/"/>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blank</Template>
  <TotalTime>36</TotalTime>
  <Words>597</Words>
  <Application>Microsoft Office PowerPoint</Application>
  <PresentationFormat>Laiekraan</PresentationFormat>
  <Paragraphs>52</Paragraphs>
  <Slides>3</Slides>
  <Notes>2</Notes>
  <HiddenSlides>0</HiddenSlides>
  <MMClips>0</MMClips>
  <ScaleCrop>false</ScaleCrop>
  <HeadingPairs>
    <vt:vector size="6" baseType="variant">
      <vt:variant>
        <vt:lpstr>Kasutatud fondid</vt:lpstr>
      </vt:variant>
      <vt:variant>
        <vt:i4>5</vt:i4>
      </vt:variant>
      <vt:variant>
        <vt:lpstr>Kujundus</vt:lpstr>
      </vt:variant>
      <vt:variant>
        <vt:i4>2</vt:i4>
      </vt:variant>
      <vt:variant>
        <vt:lpstr>Slaidipealkirjad</vt:lpstr>
      </vt:variant>
      <vt:variant>
        <vt:i4>3</vt:i4>
      </vt:variant>
    </vt:vector>
  </HeadingPairs>
  <TitlesOfParts>
    <vt:vector size="10" baseType="lpstr">
      <vt:lpstr>Arial</vt:lpstr>
      <vt:lpstr>Calibri</vt:lpstr>
      <vt:lpstr>DM Sans Medium</vt:lpstr>
      <vt:lpstr>Roboto</vt:lpstr>
      <vt:lpstr>Roboto Light</vt:lpstr>
      <vt:lpstr>Valge</vt:lpstr>
      <vt:lpstr>Sinine</vt:lpstr>
      <vt:lpstr>Energiajulgeoleku tugevdamine</vt:lpstr>
      <vt:lpstr>PowerPointi esitlus</vt:lpstr>
      <vt:lpstr>PowerPointi esitlus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Karin Maria Lehtmets - KLIM</dc:creator>
  <cp:lastModifiedBy>Karin Maria Lehtmets - KLIM</cp:lastModifiedBy>
  <cp:revision>1</cp:revision>
  <dcterms:created xsi:type="dcterms:W3CDTF">2026-10-12T05:24:50Z</dcterms:created>
  <dcterms:modified xsi:type="dcterms:W3CDTF">2026-10-12T06:18:32Z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0x010100BA6EA81E84038845B3A77C25BAC98F89</vt:lpwstr>
  </property>
  <property fmtid="{D5CDD505-2E9C-101B-9397-08002B2CF9AE}" pid="3" name="MSIP_Label_defa4170-0d19-0005-0004-bc88714345d2_Enabled">
    <vt:lpwstr>true</vt:lpwstr>
  </property>
  <property fmtid="{D5CDD505-2E9C-101B-9397-08002B2CF9AE}" pid="4" name="MSIP_Label_defa4170-0d19-0005-0004-bc88714345d2_SetDate">
    <vt:lpwstr>2026-07-15T15:00:58Z</vt:lpwstr>
  </property>
  <property fmtid="{D5CDD505-2E9C-101B-9397-08002B2CF9AE}" pid="5" name="MSIP_Label_defa4170-0d19-0005-0004-bc88714345d2_Method">
    <vt:lpwstr>Standard</vt:lpwstr>
  </property>
  <property fmtid="{D5CDD505-2E9C-101B-9397-08002B2CF9AE}" pid="6" name="MSIP_Label_defa4170-0d19-0005-0004-bc88714345d2_Name">
    <vt:lpwstr>defa4170-0d19-0005-0004-bc88714345d2</vt:lpwstr>
  </property>
  <property fmtid="{D5CDD505-2E9C-101B-9397-08002B2CF9AE}" pid="7" name="MSIP_Label_defa4170-0d19-0005-0004-bc88714345d2_SiteId">
    <vt:lpwstr>8fe098d2-428d-4bd4-9803-7195fe96f0e2</vt:lpwstr>
  </property>
  <property fmtid="{D5CDD505-2E9C-101B-9397-08002B2CF9AE}" pid="8" name="MSIP_Label_defa4170-0d19-0005-0004-bc88714345d2_ActionId">
    <vt:lpwstr>04059879-f692-4345-b0f1-1b54c02a4043</vt:lpwstr>
  </property>
  <property fmtid="{D5CDD505-2E9C-101B-9397-08002B2CF9AE}" pid="9" name="MSIP_Label_defa4170-0d19-0005-0004-bc88714345d2_ContentBits">
    <vt:lpwstr>0</vt:lpwstr>
  </property>
  <property fmtid="{D5CDD505-2E9C-101B-9397-08002B2CF9AE}" pid="10" name="MSIP_Label_defa4170-0d19-0005-0004-bc88714345d2_Tag">
    <vt:lpwstr>10, 3, 0, 1</vt:lpwstr>
  </property>
</Properties>
</file>