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A05E-6CED-76C9-9EA5-655335493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6928D-B645-08DB-6A33-55937F259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A0207-9C28-A423-B760-FAC09CA9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2E3C-1A2D-4C69-BA94-C0CDE7BA8F39}" type="datetimeFigureOut">
              <a:rPr lang="et-EE" smtClean="0"/>
              <a:t>25.03.2024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59C08-ADE4-436B-F783-92DCD090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D1D54-CC12-574B-C779-004144FD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885B-1881-47B5-A769-85448301A6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626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570A-E616-905C-D860-650DB009C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43D09-8F0B-20CC-8678-0772EECE7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0BC1E-E252-0275-57D9-58ED515E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2E3C-1A2D-4C69-BA94-C0CDE7BA8F39}" type="datetimeFigureOut">
              <a:rPr lang="et-EE" smtClean="0"/>
              <a:t>25.03.2024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62C12-F783-C7DC-4EB2-08CF402A7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25D59-4901-2FBE-4909-37D05396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885B-1881-47B5-A769-85448301A6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970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B448B-9A4D-7AF9-6FE4-08612DBA29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2B603-2E5D-81F0-7357-F2D9513E1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589FD-4A00-0E1A-D2DD-9291E76C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2E3C-1A2D-4C69-BA94-C0CDE7BA8F39}" type="datetimeFigureOut">
              <a:rPr lang="et-EE" smtClean="0"/>
              <a:t>25.03.2024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12DF9-C0BE-4E61-C63B-DC5A6915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A145B-44E3-680D-C5D1-E1923532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885B-1881-47B5-A769-85448301A6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2994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D13-F1FB-69F4-6BBC-C7944A08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C2E13-A985-FFD5-B183-B59175456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D3496-EA68-4232-8FED-DEE30C45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2E3C-1A2D-4C69-BA94-C0CDE7BA8F39}" type="datetimeFigureOut">
              <a:rPr lang="et-EE" smtClean="0"/>
              <a:t>25.03.2024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39C3A-C71F-2A26-2846-65C27E31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84C70-8B8B-A60C-F0A8-C7A1AC8C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885B-1881-47B5-A769-85448301A6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530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89FF-4FD6-DC30-B9BC-CBB2FDE4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4BA7F-F6D9-CC2F-C04B-A6F5E5D5B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48383-B1DD-5D3B-A5BB-744D7D658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2E3C-1A2D-4C69-BA94-C0CDE7BA8F39}" type="datetimeFigureOut">
              <a:rPr lang="et-EE" smtClean="0"/>
              <a:t>25.03.2024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4CCA1-E9AD-CDD9-9153-F5078936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2F8A-D0FC-7823-CD36-9E62C4CC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885B-1881-47B5-A769-85448301A6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5319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D36D-4230-52BB-F6BE-D06AC8851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FBBE9-4BA5-7DB9-E06A-A17393A1D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6C8D4-EC5F-5F08-D877-7C360AD38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EDEC1-76D4-F544-34B5-53F03651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2E3C-1A2D-4C69-BA94-C0CDE7BA8F39}" type="datetimeFigureOut">
              <a:rPr lang="et-EE" smtClean="0"/>
              <a:t>25.03.2024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09B0E-7C77-B456-896B-160AAE9E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4E2D2-B426-308F-658D-4EE804E6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885B-1881-47B5-A769-85448301A6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106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24EE-AF00-6058-7E93-419C1AB01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4B1E9-2CB1-C41E-2955-577E3A100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C380C-A428-E30B-E778-5E5B0F2B9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F63F2-C562-E92F-9AE7-D83874A0D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70E99-D2F9-5198-FA48-D700B68C2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676789-C424-0174-FD83-B4AE32B1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2E3C-1A2D-4C69-BA94-C0CDE7BA8F39}" type="datetimeFigureOut">
              <a:rPr lang="et-EE" smtClean="0"/>
              <a:t>25.03.2024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CBF71F-58E1-730D-6062-C81C85E8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E2B95D-61BA-E187-1BCA-0A0F805A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885B-1881-47B5-A769-85448301A6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912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A2F2A-D2B0-42E1-4FF3-126AB6E7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BCB19-C3E2-E613-CEC2-110E3AE92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2E3C-1A2D-4C69-BA94-C0CDE7BA8F39}" type="datetimeFigureOut">
              <a:rPr lang="et-EE" smtClean="0"/>
              <a:t>25.03.2024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83DDB-47E9-D089-44BA-CF1CAAA31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CC0D2-7071-5CD1-2AD3-190A1C78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885B-1881-47B5-A769-85448301A6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7574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0F34FB-A970-5866-4F97-E85669A01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2E3C-1A2D-4C69-BA94-C0CDE7BA8F39}" type="datetimeFigureOut">
              <a:rPr lang="et-EE" smtClean="0"/>
              <a:t>25.03.2024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C57683-49D7-7723-3436-2F9C954A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47FBD-C6A9-E9E3-4877-F0C4436C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885B-1881-47B5-A769-85448301A6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0242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919BA-A61F-6E37-7DD0-7DE48AB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532BC-25C2-AFAB-56C8-C9EAA2FCA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F4B65-8B59-C260-F322-B3622A2B2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35BBD-3EE6-1764-C0BA-295297FF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2E3C-1A2D-4C69-BA94-C0CDE7BA8F39}" type="datetimeFigureOut">
              <a:rPr lang="et-EE" smtClean="0"/>
              <a:t>25.03.2024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2C8E9-505D-331E-D574-C728BF77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604E7-2C9C-3917-2BCA-A3F589D9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885B-1881-47B5-A769-85448301A6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7255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6E46-B0A8-4813-E9C2-AB58D02E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850A6-1D3B-4100-1AF9-A1029819F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6C303-824E-FE71-8497-2EC1710E9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87FE2-A72B-9240-469C-DB7AE30F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2E3C-1A2D-4C69-BA94-C0CDE7BA8F39}" type="datetimeFigureOut">
              <a:rPr lang="et-EE" smtClean="0"/>
              <a:t>25.03.2024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144AD-B65E-76AD-AE28-51A0F287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966D7-CAB1-CC3A-92BC-8C1D2EB85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885B-1881-47B5-A769-85448301A6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760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5B18B9-5703-9849-9A36-2FC3D26A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2233E-0729-6695-C6B1-EA6988F44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C049B-C79E-246E-7D8E-4BFFD6136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82E3C-1A2D-4C69-BA94-C0CDE7BA8F39}" type="datetimeFigureOut">
              <a:rPr lang="et-EE" smtClean="0"/>
              <a:t>25.03.2024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045A-9A03-5E89-7FAE-64E4816CA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90A63-76F5-8D33-BE11-EBE67A52E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1885B-1881-47B5-A769-85448301A6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2484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D2CF-D2D4-DFAE-3858-BAD00F188D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E988B-9DBC-E37A-F8C2-A93C7771D3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1C4C2-D3E2-9114-8792-A55A94297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44ACBCC-CEF3-E671-57F9-0BD2A9FDA5A9}"/>
              </a:ext>
            </a:extLst>
          </p:cNvPr>
          <p:cNvSpPr/>
          <p:nvPr/>
        </p:nvSpPr>
        <p:spPr>
          <a:xfrm rot="18319575">
            <a:off x="3462313" y="4128788"/>
            <a:ext cx="484632" cy="7400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4CD040D-D31C-2454-E117-9652E7E67577}"/>
              </a:ext>
            </a:extLst>
          </p:cNvPr>
          <p:cNvSpPr/>
          <p:nvPr/>
        </p:nvSpPr>
        <p:spPr>
          <a:xfrm>
            <a:off x="7826928" y="1333486"/>
            <a:ext cx="484632" cy="7505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FE4C069-CF20-5D62-167C-123710CFF183}"/>
              </a:ext>
            </a:extLst>
          </p:cNvPr>
          <p:cNvSpPr/>
          <p:nvPr/>
        </p:nvSpPr>
        <p:spPr>
          <a:xfrm rot="6211750">
            <a:off x="9915555" y="3285498"/>
            <a:ext cx="484632" cy="7561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DEA2A73-C429-F440-69B7-47095D37EC46}"/>
              </a:ext>
            </a:extLst>
          </p:cNvPr>
          <p:cNvSpPr/>
          <p:nvPr/>
        </p:nvSpPr>
        <p:spPr>
          <a:xfrm>
            <a:off x="6096000" y="2877367"/>
            <a:ext cx="484632" cy="678633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B468776-CE97-94E1-F280-DE45DFC6FF19}"/>
              </a:ext>
            </a:extLst>
          </p:cNvPr>
          <p:cNvSpPr/>
          <p:nvPr/>
        </p:nvSpPr>
        <p:spPr>
          <a:xfrm>
            <a:off x="4781594" y="3820859"/>
            <a:ext cx="484632" cy="586549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6C0A15A-DB47-F992-E6D7-05DBA23E3570}"/>
              </a:ext>
            </a:extLst>
          </p:cNvPr>
          <p:cNvSpPr/>
          <p:nvPr/>
        </p:nvSpPr>
        <p:spPr>
          <a:xfrm>
            <a:off x="5542516" y="3206197"/>
            <a:ext cx="484632" cy="678634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4F45322-65BC-94B0-5E90-4C0BEF6DDD8B}"/>
              </a:ext>
            </a:extLst>
          </p:cNvPr>
          <p:cNvSpPr/>
          <p:nvPr/>
        </p:nvSpPr>
        <p:spPr>
          <a:xfrm rot="7601449">
            <a:off x="7984100" y="3164827"/>
            <a:ext cx="484632" cy="605682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6676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18F1-F1F7-E868-37A1-B1A62F4E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t-EE" dirty="0"/>
              <a:t>Legend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1F33-A35B-E2C5-602A-D4A6C1E7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257" y="1057013"/>
            <a:ext cx="10515600" cy="5094783"/>
          </a:xfrm>
        </p:spPr>
        <p:txBody>
          <a:bodyPr/>
          <a:lstStyle/>
          <a:p>
            <a:r>
              <a:rPr lang="et-EE" dirty="0"/>
              <a:t>Olemasolev post, uus vandaalikindel stend</a:t>
            </a:r>
          </a:p>
          <a:p>
            <a:r>
              <a:rPr lang="et-EE" dirty="0"/>
              <a:t>Uus kahejalgne roostevabast terasest stend</a:t>
            </a:r>
          </a:p>
          <a:p>
            <a:r>
              <a:rPr lang="et-EE" dirty="0"/>
              <a:t>Lisatavad liiklusmärgi postil infostendid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8D642AF-D725-43CC-19EC-112A0316D223}"/>
              </a:ext>
            </a:extLst>
          </p:cNvPr>
          <p:cNvSpPr/>
          <p:nvPr/>
        </p:nvSpPr>
        <p:spPr>
          <a:xfrm rot="16200000">
            <a:off x="8235180" y="81012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0C8F3CA-FD4D-55C6-3DBC-3357B25810DA}"/>
              </a:ext>
            </a:extLst>
          </p:cNvPr>
          <p:cNvSpPr/>
          <p:nvPr/>
        </p:nvSpPr>
        <p:spPr>
          <a:xfrm>
            <a:off x="7736623" y="1608474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A2C7281-82A7-83DA-5905-E9DC7A877A18}"/>
              </a:ext>
            </a:extLst>
          </p:cNvPr>
          <p:cNvSpPr/>
          <p:nvPr/>
        </p:nvSpPr>
        <p:spPr>
          <a:xfrm>
            <a:off x="7879235" y="2159936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38585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Legend</vt:lpstr>
    </vt:vector>
  </TitlesOfParts>
  <Company>Tallinna Strateegikeskus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Urve Arukaevu</dc:creator>
  <cp:lastModifiedBy>Urve Arukaevu</cp:lastModifiedBy>
  <cp:revision>1</cp:revision>
  <dcterms:created xsi:type="dcterms:W3CDTF">2024-03-25T07:21:44Z</dcterms:created>
  <dcterms:modified xsi:type="dcterms:W3CDTF">2024-03-25T08:04:10Z</dcterms:modified>
</cp:coreProperties>
</file>