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2"/>
  </p:notesMasterIdLst>
  <p:sldIdLst>
    <p:sldId id="256" r:id="rId6"/>
    <p:sldId id="260" r:id="rId7"/>
    <p:sldId id="265" r:id="rId8"/>
    <p:sldId id="266" r:id="rId9"/>
    <p:sldId id="267" r:id="rId10"/>
    <p:sldId id="279" r:id="rId11"/>
  </p:sldIdLst>
  <p:sldSz cx="9144000" cy="5143500" type="screen16x9"/>
  <p:notesSz cx="7099300" cy="10234613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8499" autoAdjust="0"/>
  </p:normalViewPr>
  <p:slideViewPr>
    <p:cSldViewPr snapToGrid="0">
      <p:cViewPr varScale="1">
        <p:scale>
          <a:sx n="129" d="100"/>
          <a:sy n="129" d="100"/>
        </p:scale>
        <p:origin x="1140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mailto:natalie.Pattinson@gmc-uk.org" TargetMode="External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hyperlink" Target="mailto:natalie.Pattinson@gmc-uk.org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2AD1E7-D077-4552-BC7C-EE168A45F4C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5AC64B1-24EE-48A8-AFDD-02D3E1E81B4A}">
      <dgm:prSet/>
      <dgm:spPr/>
      <dgm:t>
        <a:bodyPr/>
        <a:lstStyle/>
        <a:p>
          <a:r>
            <a:rPr lang="en-GB" dirty="0">
              <a:solidFill>
                <a:schemeClr val="bg1"/>
              </a:solidFill>
            </a:rPr>
            <a:t>Organized Crime &amp; Corruption Reporting Project (OCCRP) undertook </a:t>
          </a:r>
          <a:r>
            <a:rPr lang="en-GB" dirty="0"/>
            <a:t>a large-scale investigation, across over 45 countries</a:t>
          </a:r>
        </a:p>
      </dgm:t>
    </dgm:pt>
    <dgm:pt modelId="{EFC4E07C-142D-4A32-9C18-D586C2093FED}" type="parTrans" cxnId="{BE2EDFB4-EC5C-4725-81D7-A80434E369F3}">
      <dgm:prSet/>
      <dgm:spPr/>
      <dgm:t>
        <a:bodyPr/>
        <a:lstStyle/>
        <a:p>
          <a:endParaRPr lang="en-GB"/>
        </a:p>
      </dgm:t>
    </dgm:pt>
    <dgm:pt modelId="{D9C20914-0DDD-4B97-9F0A-768FE242ECDB}" type="sibTrans" cxnId="{BE2EDFB4-EC5C-4725-81D7-A80434E369F3}">
      <dgm:prSet/>
      <dgm:spPr/>
      <dgm:t>
        <a:bodyPr/>
        <a:lstStyle/>
        <a:p>
          <a:endParaRPr lang="en-GB"/>
        </a:p>
      </dgm:t>
    </dgm:pt>
    <dgm:pt modelId="{4566C0DA-9FD5-4AF2-BEB2-C73A5B3C831D}">
      <dgm:prSet/>
      <dgm:spPr/>
      <dgm:t>
        <a:bodyPr/>
        <a:lstStyle/>
        <a:p>
          <a:r>
            <a:rPr lang="en-GB"/>
            <a:t>Identified around 100 doctors</a:t>
          </a:r>
        </a:p>
      </dgm:t>
    </dgm:pt>
    <dgm:pt modelId="{79AF2356-EDB8-45C7-8E5F-749D891E838F}" type="parTrans" cxnId="{694420BE-D4A4-4498-A836-AFE6F7FFB906}">
      <dgm:prSet/>
      <dgm:spPr/>
      <dgm:t>
        <a:bodyPr/>
        <a:lstStyle/>
        <a:p>
          <a:endParaRPr lang="en-GB"/>
        </a:p>
      </dgm:t>
    </dgm:pt>
    <dgm:pt modelId="{EA5AFF41-8C6B-4E98-99E3-D37049D04108}" type="sibTrans" cxnId="{694420BE-D4A4-4498-A836-AFE6F7FFB906}">
      <dgm:prSet/>
      <dgm:spPr/>
      <dgm:t>
        <a:bodyPr/>
        <a:lstStyle/>
        <a:p>
          <a:endParaRPr lang="en-GB"/>
        </a:p>
      </dgm:t>
    </dgm:pt>
    <dgm:pt modelId="{57C2E1CE-B906-4C17-8EA2-4D2E252A90F8}">
      <dgm:prSet/>
      <dgm:spPr/>
      <dgm:t>
        <a:bodyPr/>
        <a:lstStyle/>
        <a:p>
          <a:r>
            <a:rPr lang="en-GB" dirty="0"/>
            <a:t>92 of these had links to the GMC</a:t>
          </a:r>
        </a:p>
      </dgm:t>
    </dgm:pt>
    <dgm:pt modelId="{176F931C-3D34-4BA5-BAD6-0BCF05E8EC31}" type="parTrans" cxnId="{AAAC030F-4CB7-49EC-81DA-80A2522D9C53}">
      <dgm:prSet/>
      <dgm:spPr/>
      <dgm:t>
        <a:bodyPr/>
        <a:lstStyle/>
        <a:p>
          <a:endParaRPr lang="en-GB"/>
        </a:p>
      </dgm:t>
    </dgm:pt>
    <dgm:pt modelId="{9F88ECD7-97E9-43E3-86A5-076E5A124784}" type="sibTrans" cxnId="{AAAC030F-4CB7-49EC-81DA-80A2522D9C53}">
      <dgm:prSet/>
      <dgm:spPr/>
      <dgm:t>
        <a:bodyPr/>
        <a:lstStyle/>
        <a:p>
          <a:endParaRPr lang="en-GB"/>
        </a:p>
      </dgm:t>
    </dgm:pt>
    <dgm:pt modelId="{27454661-8EA8-421D-BF47-8DF10BAD865D}">
      <dgm:prSet/>
      <dgm:spPr/>
      <dgm:t>
        <a:bodyPr/>
        <a:lstStyle/>
        <a:p>
          <a:r>
            <a:rPr lang="en-GB" dirty="0"/>
            <a:t>79 - GMC registered with overseas </a:t>
          </a:r>
          <a:r>
            <a:rPr lang="en-GB" dirty="0">
              <a:solidFill>
                <a:schemeClr val="bg1"/>
              </a:solidFill>
            </a:rPr>
            <a:t>fitness to practise action </a:t>
          </a:r>
        </a:p>
      </dgm:t>
    </dgm:pt>
    <dgm:pt modelId="{3C931ECC-A3ED-4D88-8986-F123437C5701}" type="parTrans" cxnId="{D8A573AB-F6D5-442E-A956-2A7C7CE890A0}">
      <dgm:prSet/>
      <dgm:spPr/>
      <dgm:t>
        <a:bodyPr/>
        <a:lstStyle/>
        <a:p>
          <a:endParaRPr lang="en-GB"/>
        </a:p>
      </dgm:t>
    </dgm:pt>
    <dgm:pt modelId="{8ACF4F25-90AE-476E-B796-4C2734755213}" type="sibTrans" cxnId="{D8A573AB-F6D5-442E-A956-2A7C7CE890A0}">
      <dgm:prSet/>
      <dgm:spPr/>
      <dgm:t>
        <a:bodyPr/>
        <a:lstStyle/>
        <a:p>
          <a:endParaRPr lang="en-GB"/>
        </a:p>
      </dgm:t>
    </dgm:pt>
    <dgm:pt modelId="{DD008B89-FE3F-4AE7-9A4A-CCDFB5479873}">
      <dgm:prSet/>
      <dgm:spPr/>
      <dgm:t>
        <a:bodyPr/>
        <a:lstStyle/>
        <a:p>
          <a:r>
            <a:rPr lang="en-GB" dirty="0">
              <a:solidFill>
                <a:schemeClr val="bg1"/>
              </a:solidFill>
            </a:rPr>
            <a:t>13 - GMC fitness to practise action but still working overseas</a:t>
          </a:r>
        </a:p>
      </dgm:t>
    </dgm:pt>
    <dgm:pt modelId="{5879AF66-772A-4343-BCDC-B453BE67E0A7}" type="parTrans" cxnId="{04C4C125-D460-42E2-AA18-4C4663E605D2}">
      <dgm:prSet/>
      <dgm:spPr/>
      <dgm:t>
        <a:bodyPr/>
        <a:lstStyle/>
        <a:p>
          <a:endParaRPr lang="en-GB"/>
        </a:p>
      </dgm:t>
    </dgm:pt>
    <dgm:pt modelId="{393FC090-1260-4B6F-ACEF-619FCE524802}" type="sibTrans" cxnId="{04C4C125-D460-42E2-AA18-4C4663E605D2}">
      <dgm:prSet/>
      <dgm:spPr/>
      <dgm:t>
        <a:bodyPr/>
        <a:lstStyle/>
        <a:p>
          <a:endParaRPr lang="en-GB"/>
        </a:p>
      </dgm:t>
    </dgm:pt>
    <dgm:pt modelId="{7F8971BF-9223-4502-AFCB-BBAA69953165}" type="pres">
      <dgm:prSet presAssocID="{A02AD1E7-D077-4552-BC7C-EE168A45F4CC}" presName="Name0" presStyleCnt="0">
        <dgm:presLayoutVars>
          <dgm:dir/>
          <dgm:resizeHandles val="exact"/>
        </dgm:presLayoutVars>
      </dgm:prSet>
      <dgm:spPr/>
    </dgm:pt>
    <dgm:pt modelId="{C683FD85-7606-46E6-BFAC-311BDA7AF903}" type="pres">
      <dgm:prSet presAssocID="{45AC64B1-24EE-48A8-AFDD-02D3E1E81B4A}" presName="node" presStyleLbl="node1" presStyleIdx="0" presStyleCnt="2">
        <dgm:presLayoutVars>
          <dgm:bulletEnabled val="1"/>
        </dgm:presLayoutVars>
      </dgm:prSet>
      <dgm:spPr/>
    </dgm:pt>
    <dgm:pt modelId="{4EBB78AB-C03B-4123-8ABC-E4ECB3E8125A}" type="pres">
      <dgm:prSet presAssocID="{D9C20914-0DDD-4B97-9F0A-768FE242ECDB}" presName="sibTrans" presStyleLbl="sibTrans2D1" presStyleIdx="0" presStyleCnt="1"/>
      <dgm:spPr/>
    </dgm:pt>
    <dgm:pt modelId="{67586293-F751-4FC7-BC33-58833F7A58B5}" type="pres">
      <dgm:prSet presAssocID="{D9C20914-0DDD-4B97-9F0A-768FE242ECDB}" presName="connectorText" presStyleLbl="sibTrans2D1" presStyleIdx="0" presStyleCnt="1"/>
      <dgm:spPr/>
    </dgm:pt>
    <dgm:pt modelId="{603EEDC4-DB87-47ED-99EC-722468AD277F}" type="pres">
      <dgm:prSet presAssocID="{4566C0DA-9FD5-4AF2-BEB2-C73A5B3C831D}" presName="node" presStyleLbl="node1" presStyleIdx="1" presStyleCnt="2">
        <dgm:presLayoutVars>
          <dgm:bulletEnabled val="1"/>
        </dgm:presLayoutVars>
      </dgm:prSet>
      <dgm:spPr/>
    </dgm:pt>
  </dgm:ptLst>
  <dgm:cxnLst>
    <dgm:cxn modelId="{AAAC030F-4CB7-49EC-81DA-80A2522D9C53}" srcId="{4566C0DA-9FD5-4AF2-BEB2-C73A5B3C831D}" destId="{57C2E1CE-B906-4C17-8EA2-4D2E252A90F8}" srcOrd="0" destOrd="0" parTransId="{176F931C-3D34-4BA5-BAD6-0BCF05E8EC31}" sibTransId="{9F88ECD7-97E9-43E3-86A5-076E5A124784}"/>
    <dgm:cxn modelId="{04C4C125-D460-42E2-AA18-4C4663E605D2}" srcId="{4566C0DA-9FD5-4AF2-BEB2-C73A5B3C831D}" destId="{DD008B89-FE3F-4AE7-9A4A-CCDFB5479873}" srcOrd="2" destOrd="0" parTransId="{5879AF66-772A-4343-BCDC-B453BE67E0A7}" sibTransId="{393FC090-1260-4B6F-ACEF-619FCE524802}"/>
    <dgm:cxn modelId="{BFBB6846-D14F-4E94-B7B3-A2A8C23C5D71}" type="presOf" srcId="{DD008B89-FE3F-4AE7-9A4A-CCDFB5479873}" destId="{603EEDC4-DB87-47ED-99EC-722468AD277F}" srcOrd="0" destOrd="3" presId="urn:microsoft.com/office/officeart/2005/8/layout/process1"/>
    <dgm:cxn modelId="{E7861E6D-ACAD-46B8-8893-C16F7DA24BC7}" type="presOf" srcId="{45AC64B1-24EE-48A8-AFDD-02D3E1E81B4A}" destId="{C683FD85-7606-46E6-BFAC-311BDA7AF903}" srcOrd="0" destOrd="0" presId="urn:microsoft.com/office/officeart/2005/8/layout/process1"/>
    <dgm:cxn modelId="{4B863B6D-B0CB-4088-B7E4-8C4624332348}" type="presOf" srcId="{A02AD1E7-D077-4552-BC7C-EE168A45F4CC}" destId="{7F8971BF-9223-4502-AFCB-BBAA69953165}" srcOrd="0" destOrd="0" presId="urn:microsoft.com/office/officeart/2005/8/layout/process1"/>
    <dgm:cxn modelId="{9DD0E059-E244-4253-A5F8-C0995A916E40}" type="presOf" srcId="{27454661-8EA8-421D-BF47-8DF10BAD865D}" destId="{603EEDC4-DB87-47ED-99EC-722468AD277F}" srcOrd="0" destOrd="2" presId="urn:microsoft.com/office/officeart/2005/8/layout/process1"/>
    <dgm:cxn modelId="{5D12ED81-FB34-4633-AFFD-2341C91C3A06}" type="presOf" srcId="{4566C0DA-9FD5-4AF2-BEB2-C73A5B3C831D}" destId="{603EEDC4-DB87-47ED-99EC-722468AD277F}" srcOrd="0" destOrd="0" presId="urn:microsoft.com/office/officeart/2005/8/layout/process1"/>
    <dgm:cxn modelId="{20462C9E-A153-4E05-8260-3304126D0F45}" type="presOf" srcId="{57C2E1CE-B906-4C17-8EA2-4D2E252A90F8}" destId="{603EEDC4-DB87-47ED-99EC-722468AD277F}" srcOrd="0" destOrd="1" presId="urn:microsoft.com/office/officeart/2005/8/layout/process1"/>
    <dgm:cxn modelId="{9CCEE1A9-69ED-42FC-9CFE-F046A3887305}" type="presOf" srcId="{D9C20914-0DDD-4B97-9F0A-768FE242ECDB}" destId="{4EBB78AB-C03B-4123-8ABC-E4ECB3E8125A}" srcOrd="0" destOrd="0" presId="urn:microsoft.com/office/officeart/2005/8/layout/process1"/>
    <dgm:cxn modelId="{D8A573AB-F6D5-442E-A956-2A7C7CE890A0}" srcId="{4566C0DA-9FD5-4AF2-BEB2-C73A5B3C831D}" destId="{27454661-8EA8-421D-BF47-8DF10BAD865D}" srcOrd="1" destOrd="0" parTransId="{3C931ECC-A3ED-4D88-8986-F123437C5701}" sibTransId="{8ACF4F25-90AE-476E-B796-4C2734755213}"/>
    <dgm:cxn modelId="{BE2EDFB4-EC5C-4725-81D7-A80434E369F3}" srcId="{A02AD1E7-D077-4552-BC7C-EE168A45F4CC}" destId="{45AC64B1-24EE-48A8-AFDD-02D3E1E81B4A}" srcOrd="0" destOrd="0" parTransId="{EFC4E07C-142D-4A32-9C18-D586C2093FED}" sibTransId="{D9C20914-0DDD-4B97-9F0A-768FE242ECDB}"/>
    <dgm:cxn modelId="{694420BE-D4A4-4498-A836-AFE6F7FFB906}" srcId="{A02AD1E7-D077-4552-BC7C-EE168A45F4CC}" destId="{4566C0DA-9FD5-4AF2-BEB2-C73A5B3C831D}" srcOrd="1" destOrd="0" parTransId="{79AF2356-EDB8-45C7-8E5F-749D891E838F}" sibTransId="{EA5AFF41-8C6B-4E98-99E3-D37049D04108}"/>
    <dgm:cxn modelId="{28B72DCB-C90B-4C42-8C70-6F50E85364C1}" type="presOf" srcId="{D9C20914-0DDD-4B97-9F0A-768FE242ECDB}" destId="{67586293-F751-4FC7-BC33-58833F7A58B5}" srcOrd="1" destOrd="0" presId="urn:microsoft.com/office/officeart/2005/8/layout/process1"/>
    <dgm:cxn modelId="{741E6E45-39C1-43FF-996A-3A83033C2E83}" type="presParOf" srcId="{7F8971BF-9223-4502-AFCB-BBAA69953165}" destId="{C683FD85-7606-46E6-BFAC-311BDA7AF903}" srcOrd="0" destOrd="0" presId="urn:microsoft.com/office/officeart/2005/8/layout/process1"/>
    <dgm:cxn modelId="{5FE5395A-7474-49B2-AA85-43E9F94D4269}" type="presParOf" srcId="{7F8971BF-9223-4502-AFCB-BBAA69953165}" destId="{4EBB78AB-C03B-4123-8ABC-E4ECB3E8125A}" srcOrd="1" destOrd="0" presId="urn:microsoft.com/office/officeart/2005/8/layout/process1"/>
    <dgm:cxn modelId="{02BF93EF-6389-436E-88A3-A86CB6A5D998}" type="presParOf" srcId="{4EBB78AB-C03B-4123-8ABC-E4ECB3E8125A}" destId="{67586293-F751-4FC7-BC33-58833F7A58B5}" srcOrd="0" destOrd="0" presId="urn:microsoft.com/office/officeart/2005/8/layout/process1"/>
    <dgm:cxn modelId="{776D4BD7-12A1-446D-AEAF-9333EF64B849}" type="presParOf" srcId="{7F8971BF-9223-4502-AFCB-BBAA69953165}" destId="{603EEDC4-DB87-47ED-99EC-722468AD277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8EA664-C168-4EC3-96D5-35E11FEB33C9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0C4B0F0-A3AF-451A-A866-DD44D4977D7D}">
      <dgm:prSet/>
      <dgm:spPr/>
      <dgm:t>
        <a:bodyPr/>
        <a:lstStyle/>
        <a:p>
          <a:r>
            <a:rPr lang="en-GB" dirty="0"/>
            <a:t>Case reviews</a:t>
          </a:r>
        </a:p>
      </dgm:t>
    </dgm:pt>
    <dgm:pt modelId="{58355858-5F70-416D-874C-87CAB8C513FD}" type="parTrans" cxnId="{9916CBF4-4D26-42D5-B041-E018B45A7E9A}">
      <dgm:prSet/>
      <dgm:spPr/>
      <dgm:t>
        <a:bodyPr/>
        <a:lstStyle/>
        <a:p>
          <a:endParaRPr lang="en-GB"/>
        </a:p>
      </dgm:t>
    </dgm:pt>
    <dgm:pt modelId="{5DA79833-8D0E-4570-8E40-CDCED4021FF5}" type="sibTrans" cxnId="{9916CBF4-4D26-42D5-B041-E018B45A7E9A}">
      <dgm:prSet/>
      <dgm:spPr/>
      <dgm:t>
        <a:bodyPr/>
        <a:lstStyle/>
        <a:p>
          <a:endParaRPr lang="en-GB"/>
        </a:p>
      </dgm:t>
    </dgm:pt>
    <dgm:pt modelId="{EE2C5535-8541-48E6-A11C-8EDBDD68CFAA}">
      <dgm:prSet custT="1"/>
      <dgm:spPr/>
      <dgm:t>
        <a:bodyPr/>
        <a:lstStyle/>
        <a:p>
          <a:r>
            <a:rPr lang="en-GB" sz="1200" dirty="0">
              <a:solidFill>
                <a:schemeClr val="tx1"/>
              </a:solidFill>
            </a:rPr>
            <a:t>Stakeholder Liaison</a:t>
          </a:r>
        </a:p>
      </dgm:t>
    </dgm:pt>
    <dgm:pt modelId="{AE574F3D-6C47-4F39-9C65-5783307CAEBE}" type="parTrans" cxnId="{C21D3925-03CE-4E77-BF62-B859FE24B4D1}">
      <dgm:prSet/>
      <dgm:spPr/>
      <dgm:t>
        <a:bodyPr/>
        <a:lstStyle/>
        <a:p>
          <a:endParaRPr lang="en-GB"/>
        </a:p>
      </dgm:t>
    </dgm:pt>
    <dgm:pt modelId="{34491B00-078B-4E50-B023-64753AC0E1B6}" type="sibTrans" cxnId="{C21D3925-03CE-4E77-BF62-B859FE24B4D1}">
      <dgm:prSet/>
      <dgm:spPr/>
      <dgm:t>
        <a:bodyPr/>
        <a:lstStyle/>
        <a:p>
          <a:endParaRPr lang="en-GB"/>
        </a:p>
      </dgm:t>
    </dgm:pt>
    <dgm:pt modelId="{AFE97CF2-EE33-4493-9453-0EA3EE530049}">
      <dgm:prSet custT="1"/>
      <dgm:spPr/>
      <dgm:t>
        <a:bodyPr/>
        <a:lstStyle/>
        <a:p>
          <a:r>
            <a:rPr lang="en-GB" sz="1200" dirty="0">
              <a:solidFill>
                <a:schemeClr val="tx1"/>
              </a:solidFill>
            </a:rPr>
            <a:t>International Association of Medical Regulatory Authorities (IAMRA), Minister of Health, Professional Standards Authority (has oversight of the GMC) and other regulators</a:t>
          </a:r>
        </a:p>
      </dgm:t>
    </dgm:pt>
    <dgm:pt modelId="{89E5C0BB-D863-4A7E-9B47-2D9611A52DB5}" type="parTrans" cxnId="{3C9423B2-0CAE-4E00-BF34-68C1CB7B4EE4}">
      <dgm:prSet/>
      <dgm:spPr/>
      <dgm:t>
        <a:bodyPr/>
        <a:lstStyle/>
        <a:p>
          <a:endParaRPr lang="en-GB"/>
        </a:p>
      </dgm:t>
    </dgm:pt>
    <dgm:pt modelId="{E7C1F15A-4882-4A70-9195-8AE41BB16AF0}" type="sibTrans" cxnId="{3C9423B2-0CAE-4E00-BF34-68C1CB7B4EE4}">
      <dgm:prSet/>
      <dgm:spPr/>
      <dgm:t>
        <a:bodyPr/>
        <a:lstStyle/>
        <a:p>
          <a:endParaRPr lang="en-GB"/>
        </a:p>
      </dgm:t>
    </dgm:pt>
    <dgm:pt modelId="{4468A3CB-18B4-47CB-86AB-F876857291E6}">
      <dgm:prSet/>
      <dgm:spPr/>
      <dgm:t>
        <a:bodyPr/>
        <a:lstStyle/>
        <a:p>
          <a:r>
            <a:rPr lang="en-GB" dirty="0"/>
            <a:t>Already aware vs  investigations needed</a:t>
          </a:r>
        </a:p>
      </dgm:t>
    </dgm:pt>
    <dgm:pt modelId="{ACFE6F33-A9C6-4579-A119-D1C5D26F4A13}" type="parTrans" cxnId="{DA8B49AF-0BE0-4953-A028-6C77CBE202CA}">
      <dgm:prSet/>
      <dgm:spPr/>
      <dgm:t>
        <a:bodyPr/>
        <a:lstStyle/>
        <a:p>
          <a:endParaRPr lang="en-GB"/>
        </a:p>
      </dgm:t>
    </dgm:pt>
    <dgm:pt modelId="{AF6D3D69-C3BF-4B63-B503-2306E66B706D}" type="sibTrans" cxnId="{DA8B49AF-0BE0-4953-A028-6C77CBE202CA}">
      <dgm:prSet/>
      <dgm:spPr/>
      <dgm:t>
        <a:bodyPr/>
        <a:lstStyle/>
        <a:p>
          <a:endParaRPr lang="en-GB"/>
        </a:p>
      </dgm:t>
    </dgm:pt>
    <dgm:pt modelId="{629A4FDC-9F61-4697-8697-8AAE85B6A74E}">
      <dgm:prSet/>
      <dgm:spPr/>
      <dgm:t>
        <a:bodyPr/>
        <a:lstStyle/>
        <a:p>
          <a:r>
            <a:rPr lang="en-GB" dirty="0"/>
            <a:t>Continued our fraud at the point of registration project</a:t>
          </a:r>
        </a:p>
      </dgm:t>
    </dgm:pt>
    <dgm:pt modelId="{C0586570-C643-4CF1-A10F-4958D8BB5D46}" type="parTrans" cxnId="{9B186EB1-1E99-41AB-BFE3-01142F44C1E4}">
      <dgm:prSet/>
      <dgm:spPr/>
      <dgm:t>
        <a:bodyPr/>
        <a:lstStyle/>
        <a:p>
          <a:endParaRPr lang="en-GB"/>
        </a:p>
      </dgm:t>
    </dgm:pt>
    <dgm:pt modelId="{71B03918-310B-417D-A6B0-C2496221A2D4}" type="sibTrans" cxnId="{9B186EB1-1E99-41AB-BFE3-01142F44C1E4}">
      <dgm:prSet/>
      <dgm:spPr/>
      <dgm:t>
        <a:bodyPr/>
        <a:lstStyle/>
        <a:p>
          <a:endParaRPr lang="en-GB"/>
        </a:p>
      </dgm:t>
    </dgm:pt>
    <dgm:pt modelId="{39A73503-8FF0-4BE9-B573-40982D6CC887}" type="pres">
      <dgm:prSet presAssocID="{EC8EA664-C168-4EC3-96D5-35E11FEB33C9}" presName="Name0" presStyleCnt="0">
        <dgm:presLayoutVars>
          <dgm:dir/>
          <dgm:resizeHandles val="exact"/>
        </dgm:presLayoutVars>
      </dgm:prSet>
      <dgm:spPr/>
    </dgm:pt>
    <dgm:pt modelId="{F2177B48-4702-430A-B0BA-6EF583BD6E14}" type="pres">
      <dgm:prSet presAssocID="{E0C4B0F0-A3AF-451A-A866-DD44D4977D7D}" presName="composite" presStyleCnt="0"/>
      <dgm:spPr/>
    </dgm:pt>
    <dgm:pt modelId="{87B7CD99-5334-4D6F-84F1-ADEE1604A028}" type="pres">
      <dgm:prSet presAssocID="{E0C4B0F0-A3AF-451A-A866-DD44D4977D7D}" presName="bgChev" presStyleLbl="node1" presStyleIdx="0" presStyleCnt="3" custLinFactY="-25815" custLinFactNeighborX="16682" custLinFactNeighborY="-100000"/>
      <dgm:spPr/>
    </dgm:pt>
    <dgm:pt modelId="{1F20551B-F2DD-4A47-A3FD-DCEA2432A8DA}" type="pres">
      <dgm:prSet presAssocID="{E0C4B0F0-A3AF-451A-A866-DD44D4977D7D}" presName="txNode" presStyleLbl="fgAcc1" presStyleIdx="0" presStyleCnt="3" custScaleX="115260" custScaleY="167363">
        <dgm:presLayoutVars>
          <dgm:bulletEnabled val="1"/>
        </dgm:presLayoutVars>
      </dgm:prSet>
      <dgm:spPr/>
    </dgm:pt>
    <dgm:pt modelId="{EAC89ABE-41F9-4F4A-985B-5994A1107D98}" type="pres">
      <dgm:prSet presAssocID="{5DA79833-8D0E-4570-8E40-CDCED4021FF5}" presName="compositeSpace" presStyleCnt="0"/>
      <dgm:spPr/>
    </dgm:pt>
    <dgm:pt modelId="{3C5A4F32-671F-4EEE-9E59-AFC2D4AAAB9E}" type="pres">
      <dgm:prSet presAssocID="{EE2C5535-8541-48E6-A11C-8EDBDD68CFAA}" presName="composite" presStyleCnt="0"/>
      <dgm:spPr/>
    </dgm:pt>
    <dgm:pt modelId="{21BDFA90-41A8-4869-8AAB-3864B9450F98}" type="pres">
      <dgm:prSet presAssocID="{EE2C5535-8541-48E6-A11C-8EDBDD68CFAA}" presName="bgChev" presStyleLbl="node1" presStyleIdx="1" presStyleCnt="3" custLinFactY="-28696" custLinFactNeighborX="20019" custLinFactNeighborY="-100000"/>
      <dgm:spPr/>
    </dgm:pt>
    <dgm:pt modelId="{0FA47FA2-BCBB-426A-B7C4-6A76564A36B1}" type="pres">
      <dgm:prSet presAssocID="{EE2C5535-8541-48E6-A11C-8EDBDD68CFAA}" presName="txNode" presStyleLbl="fgAcc1" presStyleIdx="1" presStyleCnt="3" custScaleX="159630" custScaleY="177005">
        <dgm:presLayoutVars>
          <dgm:bulletEnabled val="1"/>
        </dgm:presLayoutVars>
      </dgm:prSet>
      <dgm:spPr/>
    </dgm:pt>
    <dgm:pt modelId="{F159955E-1A6F-47B4-9ADF-26559E8E6C31}" type="pres">
      <dgm:prSet presAssocID="{34491B00-078B-4E50-B023-64753AC0E1B6}" presName="compositeSpace" presStyleCnt="0"/>
      <dgm:spPr/>
    </dgm:pt>
    <dgm:pt modelId="{F1B3B4F6-0F05-49F3-86D5-9E8912AA707D}" type="pres">
      <dgm:prSet presAssocID="{629A4FDC-9F61-4697-8697-8AAE85B6A74E}" presName="composite" presStyleCnt="0"/>
      <dgm:spPr/>
    </dgm:pt>
    <dgm:pt modelId="{4C889EFB-459A-4809-A259-C184A055E3F4}" type="pres">
      <dgm:prSet presAssocID="{629A4FDC-9F61-4697-8697-8AAE85B6A74E}" presName="bgChev" presStyleLbl="node1" presStyleIdx="2" presStyleCnt="3" custLinFactY="-27562" custLinFactNeighborX="8515" custLinFactNeighborY="-100000"/>
      <dgm:spPr/>
    </dgm:pt>
    <dgm:pt modelId="{E00A405E-774D-4BBB-A3FC-A20BC8951193}" type="pres">
      <dgm:prSet presAssocID="{629A4FDC-9F61-4697-8697-8AAE85B6A74E}" presName="txNode" presStyleLbl="fgAcc1" presStyleIdx="2" presStyleCnt="3" custScaleX="118682" custScaleY="163311" custLinFactNeighborX="-11586" custLinFactNeighborY="-3899">
        <dgm:presLayoutVars>
          <dgm:bulletEnabled val="1"/>
        </dgm:presLayoutVars>
      </dgm:prSet>
      <dgm:spPr/>
    </dgm:pt>
  </dgm:ptLst>
  <dgm:cxnLst>
    <dgm:cxn modelId="{C21D3925-03CE-4E77-BF62-B859FE24B4D1}" srcId="{EC8EA664-C168-4EC3-96D5-35E11FEB33C9}" destId="{EE2C5535-8541-48E6-A11C-8EDBDD68CFAA}" srcOrd="1" destOrd="0" parTransId="{AE574F3D-6C47-4F39-9C65-5783307CAEBE}" sibTransId="{34491B00-078B-4E50-B023-64753AC0E1B6}"/>
    <dgm:cxn modelId="{4A181C5E-32CD-4066-B8CE-E7D34ABDE30D}" type="presOf" srcId="{4468A3CB-18B4-47CB-86AB-F876857291E6}" destId="{1F20551B-F2DD-4A47-A3FD-DCEA2432A8DA}" srcOrd="0" destOrd="1" presId="urn:microsoft.com/office/officeart/2005/8/layout/chevronAccent+Icon"/>
    <dgm:cxn modelId="{02E2D167-C851-4FB4-B767-7E99A8CE8F66}" type="presOf" srcId="{629A4FDC-9F61-4697-8697-8AAE85B6A74E}" destId="{E00A405E-774D-4BBB-A3FC-A20BC8951193}" srcOrd="0" destOrd="0" presId="urn:microsoft.com/office/officeart/2005/8/layout/chevronAccent+Icon"/>
    <dgm:cxn modelId="{F49EEF51-306F-4316-8038-0433AC2E9EB7}" type="presOf" srcId="{EC8EA664-C168-4EC3-96D5-35E11FEB33C9}" destId="{39A73503-8FF0-4BE9-B573-40982D6CC887}" srcOrd="0" destOrd="0" presId="urn:microsoft.com/office/officeart/2005/8/layout/chevronAccent+Icon"/>
    <dgm:cxn modelId="{DA8B49AF-0BE0-4953-A028-6C77CBE202CA}" srcId="{E0C4B0F0-A3AF-451A-A866-DD44D4977D7D}" destId="{4468A3CB-18B4-47CB-86AB-F876857291E6}" srcOrd="0" destOrd="0" parTransId="{ACFE6F33-A9C6-4579-A119-D1C5D26F4A13}" sibTransId="{AF6D3D69-C3BF-4B63-B503-2306E66B706D}"/>
    <dgm:cxn modelId="{9B186EB1-1E99-41AB-BFE3-01142F44C1E4}" srcId="{EC8EA664-C168-4EC3-96D5-35E11FEB33C9}" destId="{629A4FDC-9F61-4697-8697-8AAE85B6A74E}" srcOrd="2" destOrd="0" parTransId="{C0586570-C643-4CF1-A10F-4958D8BB5D46}" sibTransId="{71B03918-310B-417D-A6B0-C2496221A2D4}"/>
    <dgm:cxn modelId="{3C9423B2-0CAE-4E00-BF34-68C1CB7B4EE4}" srcId="{EE2C5535-8541-48E6-A11C-8EDBDD68CFAA}" destId="{AFE97CF2-EE33-4493-9453-0EA3EE530049}" srcOrd="0" destOrd="0" parTransId="{89E5C0BB-D863-4A7E-9B47-2D9611A52DB5}" sibTransId="{E7C1F15A-4882-4A70-9195-8AE41BB16AF0}"/>
    <dgm:cxn modelId="{0910DBB8-E48B-4C90-BF1E-6EE58BE8D27A}" type="presOf" srcId="{E0C4B0F0-A3AF-451A-A866-DD44D4977D7D}" destId="{1F20551B-F2DD-4A47-A3FD-DCEA2432A8DA}" srcOrd="0" destOrd="0" presId="urn:microsoft.com/office/officeart/2005/8/layout/chevronAccent+Icon"/>
    <dgm:cxn modelId="{7155E7DB-3EA9-4945-A538-9DE9EF3AED6A}" type="presOf" srcId="{AFE97CF2-EE33-4493-9453-0EA3EE530049}" destId="{0FA47FA2-BCBB-426A-B7C4-6A76564A36B1}" srcOrd="0" destOrd="1" presId="urn:microsoft.com/office/officeart/2005/8/layout/chevronAccent+Icon"/>
    <dgm:cxn modelId="{F21E0AEE-2614-42F1-B93F-0AA2F2CF2403}" type="presOf" srcId="{EE2C5535-8541-48E6-A11C-8EDBDD68CFAA}" destId="{0FA47FA2-BCBB-426A-B7C4-6A76564A36B1}" srcOrd="0" destOrd="0" presId="urn:microsoft.com/office/officeart/2005/8/layout/chevronAccent+Icon"/>
    <dgm:cxn modelId="{9916CBF4-4D26-42D5-B041-E018B45A7E9A}" srcId="{EC8EA664-C168-4EC3-96D5-35E11FEB33C9}" destId="{E0C4B0F0-A3AF-451A-A866-DD44D4977D7D}" srcOrd="0" destOrd="0" parTransId="{58355858-5F70-416D-874C-87CAB8C513FD}" sibTransId="{5DA79833-8D0E-4570-8E40-CDCED4021FF5}"/>
    <dgm:cxn modelId="{1E4C41B6-F7CF-482E-92A3-A5ABDAE9B17A}" type="presParOf" srcId="{39A73503-8FF0-4BE9-B573-40982D6CC887}" destId="{F2177B48-4702-430A-B0BA-6EF583BD6E14}" srcOrd="0" destOrd="0" presId="urn:microsoft.com/office/officeart/2005/8/layout/chevronAccent+Icon"/>
    <dgm:cxn modelId="{F56AF323-6DD7-499C-80D9-DCD004142229}" type="presParOf" srcId="{F2177B48-4702-430A-B0BA-6EF583BD6E14}" destId="{87B7CD99-5334-4D6F-84F1-ADEE1604A028}" srcOrd="0" destOrd="0" presId="urn:microsoft.com/office/officeart/2005/8/layout/chevronAccent+Icon"/>
    <dgm:cxn modelId="{549844C5-E9B0-4937-AD11-04DB1FD9BE7F}" type="presParOf" srcId="{F2177B48-4702-430A-B0BA-6EF583BD6E14}" destId="{1F20551B-F2DD-4A47-A3FD-DCEA2432A8DA}" srcOrd="1" destOrd="0" presId="urn:microsoft.com/office/officeart/2005/8/layout/chevronAccent+Icon"/>
    <dgm:cxn modelId="{79982F53-7D8D-48C1-B4E1-AB63FB5B6A4D}" type="presParOf" srcId="{39A73503-8FF0-4BE9-B573-40982D6CC887}" destId="{EAC89ABE-41F9-4F4A-985B-5994A1107D98}" srcOrd="1" destOrd="0" presId="urn:microsoft.com/office/officeart/2005/8/layout/chevronAccent+Icon"/>
    <dgm:cxn modelId="{17B0C2AC-4256-4E62-9C0F-0ABE0515E311}" type="presParOf" srcId="{39A73503-8FF0-4BE9-B573-40982D6CC887}" destId="{3C5A4F32-671F-4EEE-9E59-AFC2D4AAAB9E}" srcOrd="2" destOrd="0" presId="urn:microsoft.com/office/officeart/2005/8/layout/chevronAccent+Icon"/>
    <dgm:cxn modelId="{6B83BA5B-E9C1-4CD5-8DC0-F65849DAEBDF}" type="presParOf" srcId="{3C5A4F32-671F-4EEE-9E59-AFC2D4AAAB9E}" destId="{21BDFA90-41A8-4869-8AAB-3864B9450F98}" srcOrd="0" destOrd="0" presId="urn:microsoft.com/office/officeart/2005/8/layout/chevronAccent+Icon"/>
    <dgm:cxn modelId="{1C51D53E-C587-46F9-BFD8-B80FDEE0C471}" type="presParOf" srcId="{3C5A4F32-671F-4EEE-9E59-AFC2D4AAAB9E}" destId="{0FA47FA2-BCBB-426A-B7C4-6A76564A36B1}" srcOrd="1" destOrd="0" presId="urn:microsoft.com/office/officeart/2005/8/layout/chevronAccent+Icon"/>
    <dgm:cxn modelId="{6B9C2E6A-3725-45BF-A089-9FC0EDAF08D6}" type="presParOf" srcId="{39A73503-8FF0-4BE9-B573-40982D6CC887}" destId="{F159955E-1A6F-47B4-9ADF-26559E8E6C31}" srcOrd="3" destOrd="0" presId="urn:microsoft.com/office/officeart/2005/8/layout/chevronAccent+Icon"/>
    <dgm:cxn modelId="{CD36ABF7-4B0C-4FBA-A0F0-19F49CD8843C}" type="presParOf" srcId="{39A73503-8FF0-4BE9-B573-40982D6CC887}" destId="{F1B3B4F6-0F05-49F3-86D5-9E8912AA707D}" srcOrd="4" destOrd="0" presId="urn:microsoft.com/office/officeart/2005/8/layout/chevronAccent+Icon"/>
    <dgm:cxn modelId="{CDC38D10-7781-41FD-9DA7-4C1AF2D7BFCC}" type="presParOf" srcId="{F1B3B4F6-0F05-49F3-86D5-9E8912AA707D}" destId="{4C889EFB-459A-4809-A259-C184A055E3F4}" srcOrd="0" destOrd="0" presId="urn:microsoft.com/office/officeart/2005/8/layout/chevronAccent+Icon"/>
    <dgm:cxn modelId="{ED4B1695-7C8A-43A6-9BAD-2E44B97A027D}" type="presParOf" srcId="{F1B3B4F6-0F05-49F3-86D5-9E8912AA707D}" destId="{E00A405E-774D-4BBB-A3FC-A20BC8951193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A05D58-44E2-4C4E-AC26-C56E64073070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C7588F5-3DA5-4EB0-9AA3-68E1CB863E1F}">
      <dgm:prSet/>
      <dgm:spPr/>
      <dgm:t>
        <a:bodyPr/>
        <a:lstStyle/>
        <a:p>
          <a:r>
            <a:rPr lang="en-GB" dirty="0">
              <a:solidFill>
                <a:schemeClr val="bg1"/>
              </a:solidFill>
            </a:rPr>
            <a:t>Federation of State Medical Boards (FSMB) </a:t>
          </a:r>
          <a:r>
            <a:rPr lang="en-GB" dirty="0"/>
            <a:t>checks</a:t>
          </a:r>
        </a:p>
      </dgm:t>
    </dgm:pt>
    <dgm:pt modelId="{831F208F-6044-4608-8027-FED22F340C73}" type="parTrans" cxnId="{C1A9EBF9-F773-4D05-8CF6-9F60AE95DFE6}">
      <dgm:prSet/>
      <dgm:spPr/>
      <dgm:t>
        <a:bodyPr/>
        <a:lstStyle/>
        <a:p>
          <a:endParaRPr lang="en-GB"/>
        </a:p>
      </dgm:t>
    </dgm:pt>
    <dgm:pt modelId="{86CAE2D0-E61B-4C02-B48A-4B98FF05F3DA}" type="sibTrans" cxnId="{C1A9EBF9-F773-4D05-8CF6-9F60AE95DFE6}">
      <dgm:prSet/>
      <dgm:spPr/>
      <dgm:t>
        <a:bodyPr/>
        <a:lstStyle/>
        <a:p>
          <a:endParaRPr lang="en-GB"/>
        </a:p>
      </dgm:t>
    </dgm:pt>
    <dgm:pt modelId="{B3B68354-DE8F-414E-9245-7825FA62250E}">
      <dgm:prSet/>
      <dgm:spPr/>
      <dgm:t>
        <a:bodyPr/>
        <a:lstStyle/>
        <a:p>
          <a:r>
            <a:rPr lang="en-GB" dirty="0"/>
            <a:t>Additional verification</a:t>
          </a:r>
        </a:p>
      </dgm:t>
    </dgm:pt>
    <dgm:pt modelId="{5A873F60-E4D6-4620-BA63-0D054E9EE0D0}" type="parTrans" cxnId="{D9951025-2978-4EB8-A950-238E6797CB84}">
      <dgm:prSet/>
      <dgm:spPr/>
      <dgm:t>
        <a:bodyPr/>
        <a:lstStyle/>
        <a:p>
          <a:endParaRPr lang="en-GB"/>
        </a:p>
      </dgm:t>
    </dgm:pt>
    <dgm:pt modelId="{3F3C5FC8-23B8-45C3-87D6-57471CC612CB}" type="sibTrans" cxnId="{D9951025-2978-4EB8-A950-238E6797CB84}">
      <dgm:prSet/>
      <dgm:spPr/>
      <dgm:t>
        <a:bodyPr/>
        <a:lstStyle/>
        <a:p>
          <a:endParaRPr lang="en-GB"/>
        </a:p>
      </dgm:t>
    </dgm:pt>
    <dgm:pt modelId="{F07B5B1B-106E-4E95-967A-282826A8FEEE}">
      <dgm:prSet/>
      <dgm:spPr/>
      <dgm:t>
        <a:bodyPr/>
        <a:lstStyle/>
        <a:p>
          <a:r>
            <a:rPr lang="en-GB" dirty="0"/>
            <a:t>Posting on the IAMRA Physicians Information Exchange (PIE) database</a:t>
          </a:r>
        </a:p>
      </dgm:t>
    </dgm:pt>
    <dgm:pt modelId="{47820EAF-528A-46A9-9E2F-9A5DBB2924B0}" type="parTrans" cxnId="{EDF942DC-CEA2-4CA6-8657-BBD4CE533BB4}">
      <dgm:prSet/>
      <dgm:spPr/>
      <dgm:t>
        <a:bodyPr/>
        <a:lstStyle/>
        <a:p>
          <a:endParaRPr lang="en-GB"/>
        </a:p>
      </dgm:t>
    </dgm:pt>
    <dgm:pt modelId="{E19502DD-1F65-4DC9-990C-050E7F38BE6F}" type="sibTrans" cxnId="{EDF942DC-CEA2-4CA6-8657-BBD4CE533BB4}">
      <dgm:prSet/>
      <dgm:spPr/>
      <dgm:t>
        <a:bodyPr/>
        <a:lstStyle/>
        <a:p>
          <a:endParaRPr lang="en-GB"/>
        </a:p>
      </dgm:t>
    </dgm:pt>
    <dgm:pt modelId="{9735CF64-C965-403E-AF8A-B8FBE9D8BF0E}">
      <dgm:prSet/>
      <dgm:spPr/>
      <dgm:t>
        <a:bodyPr/>
        <a:lstStyle/>
        <a:p>
          <a:r>
            <a:rPr lang="en-GB" dirty="0"/>
            <a:t>Requested access to IMI be reinstated</a:t>
          </a:r>
        </a:p>
      </dgm:t>
    </dgm:pt>
    <dgm:pt modelId="{81CD59C0-C218-4316-85DD-A54D5A4E410D}" type="parTrans" cxnId="{28FD48ED-98B2-4D40-AC5D-1BE24BD9BA2E}">
      <dgm:prSet/>
      <dgm:spPr/>
      <dgm:t>
        <a:bodyPr/>
        <a:lstStyle/>
        <a:p>
          <a:endParaRPr lang="en-GB"/>
        </a:p>
      </dgm:t>
    </dgm:pt>
    <dgm:pt modelId="{00B12D44-8263-48D1-AF92-7208F7958FD0}" type="sibTrans" cxnId="{28FD48ED-98B2-4D40-AC5D-1BE24BD9BA2E}">
      <dgm:prSet/>
      <dgm:spPr/>
      <dgm:t>
        <a:bodyPr/>
        <a:lstStyle/>
        <a:p>
          <a:endParaRPr lang="en-GB"/>
        </a:p>
      </dgm:t>
    </dgm:pt>
    <dgm:pt modelId="{129CCE45-811A-4B80-951C-1354AB4931B4}">
      <dgm:prSet/>
      <dgm:spPr/>
      <dgm:t>
        <a:bodyPr/>
        <a:lstStyle/>
        <a:p>
          <a:r>
            <a:rPr lang="en-GB" dirty="0"/>
            <a:t>Wrote to other regulators to request active information sharing </a:t>
          </a:r>
        </a:p>
      </dgm:t>
    </dgm:pt>
    <dgm:pt modelId="{7E8934A4-ACA0-460D-99C6-4C1414BF172B}" type="parTrans" cxnId="{9135A477-9C26-4A3B-88DD-29599EC98721}">
      <dgm:prSet/>
      <dgm:spPr/>
      <dgm:t>
        <a:bodyPr/>
        <a:lstStyle/>
        <a:p>
          <a:endParaRPr lang="en-GB"/>
        </a:p>
      </dgm:t>
    </dgm:pt>
    <dgm:pt modelId="{AE4F0037-BE1F-470A-9BD0-9EAAF8FA5073}" type="sibTrans" cxnId="{9135A477-9C26-4A3B-88DD-29599EC98721}">
      <dgm:prSet/>
      <dgm:spPr/>
      <dgm:t>
        <a:bodyPr/>
        <a:lstStyle/>
        <a:p>
          <a:endParaRPr lang="en-GB"/>
        </a:p>
      </dgm:t>
    </dgm:pt>
    <dgm:pt modelId="{222A3621-3194-4A71-86DC-FACD453C2FBE}" type="pres">
      <dgm:prSet presAssocID="{BAA05D58-44E2-4C4E-AC26-C56E64073070}" presName="Name0" presStyleCnt="0">
        <dgm:presLayoutVars>
          <dgm:dir/>
          <dgm:resizeHandles val="exact"/>
        </dgm:presLayoutVars>
      </dgm:prSet>
      <dgm:spPr/>
    </dgm:pt>
    <dgm:pt modelId="{18E5B20C-4A2C-4105-8D04-09647A3FB2ED}" type="pres">
      <dgm:prSet presAssocID="{BC7588F5-3DA5-4EB0-9AA3-68E1CB863E1F}" presName="node" presStyleLbl="node1" presStyleIdx="0" presStyleCnt="5">
        <dgm:presLayoutVars>
          <dgm:bulletEnabled val="1"/>
        </dgm:presLayoutVars>
      </dgm:prSet>
      <dgm:spPr/>
    </dgm:pt>
    <dgm:pt modelId="{4550CE15-86C7-481B-891E-6C60EC55A007}" type="pres">
      <dgm:prSet presAssocID="{86CAE2D0-E61B-4C02-B48A-4B98FF05F3DA}" presName="sibTrans" presStyleCnt="0"/>
      <dgm:spPr/>
    </dgm:pt>
    <dgm:pt modelId="{13059C09-7B39-4B13-B9D7-3125626AE205}" type="pres">
      <dgm:prSet presAssocID="{B3B68354-DE8F-414E-9245-7825FA62250E}" presName="node" presStyleLbl="node1" presStyleIdx="1" presStyleCnt="5">
        <dgm:presLayoutVars>
          <dgm:bulletEnabled val="1"/>
        </dgm:presLayoutVars>
      </dgm:prSet>
      <dgm:spPr/>
    </dgm:pt>
    <dgm:pt modelId="{87CD1117-9A82-4D8A-9EAF-C4CDE011AE80}" type="pres">
      <dgm:prSet presAssocID="{3F3C5FC8-23B8-45C3-87D6-57471CC612CB}" presName="sibTrans" presStyleCnt="0"/>
      <dgm:spPr/>
    </dgm:pt>
    <dgm:pt modelId="{DC58C6D0-9200-49C8-B25D-EB1653820489}" type="pres">
      <dgm:prSet presAssocID="{F07B5B1B-106E-4E95-967A-282826A8FEEE}" presName="node" presStyleLbl="node1" presStyleIdx="2" presStyleCnt="5">
        <dgm:presLayoutVars>
          <dgm:bulletEnabled val="1"/>
        </dgm:presLayoutVars>
      </dgm:prSet>
      <dgm:spPr/>
    </dgm:pt>
    <dgm:pt modelId="{209E3661-F083-45EA-9891-AFB1264DA46B}" type="pres">
      <dgm:prSet presAssocID="{E19502DD-1F65-4DC9-990C-050E7F38BE6F}" presName="sibTrans" presStyleCnt="0"/>
      <dgm:spPr/>
    </dgm:pt>
    <dgm:pt modelId="{F46EA978-3F6B-4A2A-A8F7-66EEF1AE629B}" type="pres">
      <dgm:prSet presAssocID="{9735CF64-C965-403E-AF8A-B8FBE9D8BF0E}" presName="node" presStyleLbl="node1" presStyleIdx="3" presStyleCnt="5">
        <dgm:presLayoutVars>
          <dgm:bulletEnabled val="1"/>
        </dgm:presLayoutVars>
      </dgm:prSet>
      <dgm:spPr/>
    </dgm:pt>
    <dgm:pt modelId="{8850DA2C-C10F-4DE2-999E-709A6CB7349C}" type="pres">
      <dgm:prSet presAssocID="{00B12D44-8263-48D1-AF92-7208F7958FD0}" presName="sibTrans" presStyleCnt="0"/>
      <dgm:spPr/>
    </dgm:pt>
    <dgm:pt modelId="{F1CA4744-F18A-4CCC-B023-D0DB857BB974}" type="pres">
      <dgm:prSet presAssocID="{129CCE45-811A-4B80-951C-1354AB4931B4}" presName="node" presStyleLbl="node1" presStyleIdx="4" presStyleCnt="5">
        <dgm:presLayoutVars>
          <dgm:bulletEnabled val="1"/>
        </dgm:presLayoutVars>
      </dgm:prSet>
      <dgm:spPr/>
    </dgm:pt>
  </dgm:ptLst>
  <dgm:cxnLst>
    <dgm:cxn modelId="{D9951025-2978-4EB8-A950-238E6797CB84}" srcId="{BAA05D58-44E2-4C4E-AC26-C56E64073070}" destId="{B3B68354-DE8F-414E-9245-7825FA62250E}" srcOrd="1" destOrd="0" parTransId="{5A873F60-E4D6-4620-BA63-0D054E9EE0D0}" sibTransId="{3F3C5FC8-23B8-45C3-87D6-57471CC612CB}"/>
    <dgm:cxn modelId="{9135A477-9C26-4A3B-88DD-29599EC98721}" srcId="{BAA05D58-44E2-4C4E-AC26-C56E64073070}" destId="{129CCE45-811A-4B80-951C-1354AB4931B4}" srcOrd="4" destOrd="0" parTransId="{7E8934A4-ACA0-460D-99C6-4C1414BF172B}" sibTransId="{AE4F0037-BE1F-470A-9BD0-9EAAF8FA5073}"/>
    <dgm:cxn modelId="{E0F71FA5-B71D-4E35-B266-B177BA8E71FF}" type="presOf" srcId="{B3B68354-DE8F-414E-9245-7825FA62250E}" destId="{13059C09-7B39-4B13-B9D7-3125626AE205}" srcOrd="0" destOrd="0" presId="urn:microsoft.com/office/officeart/2005/8/layout/hList6"/>
    <dgm:cxn modelId="{7239CEA7-E2FB-4E85-BD24-E8C6210794B6}" type="presOf" srcId="{9735CF64-C965-403E-AF8A-B8FBE9D8BF0E}" destId="{F46EA978-3F6B-4A2A-A8F7-66EEF1AE629B}" srcOrd="0" destOrd="0" presId="urn:microsoft.com/office/officeart/2005/8/layout/hList6"/>
    <dgm:cxn modelId="{CD87A7B1-9925-43A7-BC71-B98284BF2A3B}" type="presOf" srcId="{F07B5B1B-106E-4E95-967A-282826A8FEEE}" destId="{DC58C6D0-9200-49C8-B25D-EB1653820489}" srcOrd="0" destOrd="0" presId="urn:microsoft.com/office/officeart/2005/8/layout/hList6"/>
    <dgm:cxn modelId="{F88F4DD6-E98A-4306-A4E2-F9425F54581D}" type="presOf" srcId="{129CCE45-811A-4B80-951C-1354AB4931B4}" destId="{F1CA4744-F18A-4CCC-B023-D0DB857BB974}" srcOrd="0" destOrd="0" presId="urn:microsoft.com/office/officeart/2005/8/layout/hList6"/>
    <dgm:cxn modelId="{EDF942DC-CEA2-4CA6-8657-BBD4CE533BB4}" srcId="{BAA05D58-44E2-4C4E-AC26-C56E64073070}" destId="{F07B5B1B-106E-4E95-967A-282826A8FEEE}" srcOrd="2" destOrd="0" parTransId="{47820EAF-528A-46A9-9E2F-9A5DBB2924B0}" sibTransId="{E19502DD-1F65-4DC9-990C-050E7F38BE6F}"/>
    <dgm:cxn modelId="{1E0D35E9-DCF3-476D-A71B-57DF15F4C463}" type="presOf" srcId="{BC7588F5-3DA5-4EB0-9AA3-68E1CB863E1F}" destId="{18E5B20C-4A2C-4105-8D04-09647A3FB2ED}" srcOrd="0" destOrd="0" presId="urn:microsoft.com/office/officeart/2005/8/layout/hList6"/>
    <dgm:cxn modelId="{AABFB8E9-9288-41AF-B7B3-AAF6D1ED1243}" type="presOf" srcId="{BAA05D58-44E2-4C4E-AC26-C56E64073070}" destId="{222A3621-3194-4A71-86DC-FACD453C2FBE}" srcOrd="0" destOrd="0" presId="urn:microsoft.com/office/officeart/2005/8/layout/hList6"/>
    <dgm:cxn modelId="{28FD48ED-98B2-4D40-AC5D-1BE24BD9BA2E}" srcId="{BAA05D58-44E2-4C4E-AC26-C56E64073070}" destId="{9735CF64-C965-403E-AF8A-B8FBE9D8BF0E}" srcOrd="3" destOrd="0" parTransId="{81CD59C0-C218-4316-85DD-A54D5A4E410D}" sibTransId="{00B12D44-8263-48D1-AF92-7208F7958FD0}"/>
    <dgm:cxn modelId="{C1A9EBF9-F773-4D05-8CF6-9F60AE95DFE6}" srcId="{BAA05D58-44E2-4C4E-AC26-C56E64073070}" destId="{BC7588F5-3DA5-4EB0-9AA3-68E1CB863E1F}" srcOrd="0" destOrd="0" parTransId="{831F208F-6044-4608-8027-FED22F340C73}" sibTransId="{86CAE2D0-E61B-4C02-B48A-4B98FF05F3DA}"/>
    <dgm:cxn modelId="{99EA32BB-CE77-4005-AC61-B42D91061569}" type="presParOf" srcId="{222A3621-3194-4A71-86DC-FACD453C2FBE}" destId="{18E5B20C-4A2C-4105-8D04-09647A3FB2ED}" srcOrd="0" destOrd="0" presId="urn:microsoft.com/office/officeart/2005/8/layout/hList6"/>
    <dgm:cxn modelId="{359FC21D-FB44-49E4-A2B5-57C45954D95C}" type="presParOf" srcId="{222A3621-3194-4A71-86DC-FACD453C2FBE}" destId="{4550CE15-86C7-481B-891E-6C60EC55A007}" srcOrd="1" destOrd="0" presId="urn:microsoft.com/office/officeart/2005/8/layout/hList6"/>
    <dgm:cxn modelId="{6FCC7BD7-2CCB-4D64-A93F-CE783D6E6DF7}" type="presParOf" srcId="{222A3621-3194-4A71-86DC-FACD453C2FBE}" destId="{13059C09-7B39-4B13-B9D7-3125626AE205}" srcOrd="2" destOrd="0" presId="urn:microsoft.com/office/officeart/2005/8/layout/hList6"/>
    <dgm:cxn modelId="{22F302A2-DF0E-4022-861B-10F898473E55}" type="presParOf" srcId="{222A3621-3194-4A71-86DC-FACD453C2FBE}" destId="{87CD1117-9A82-4D8A-9EAF-C4CDE011AE80}" srcOrd="3" destOrd="0" presId="urn:microsoft.com/office/officeart/2005/8/layout/hList6"/>
    <dgm:cxn modelId="{03AB6E85-256C-46A3-A548-82F96D8E5BB5}" type="presParOf" srcId="{222A3621-3194-4A71-86DC-FACD453C2FBE}" destId="{DC58C6D0-9200-49C8-B25D-EB1653820489}" srcOrd="4" destOrd="0" presId="urn:microsoft.com/office/officeart/2005/8/layout/hList6"/>
    <dgm:cxn modelId="{32DC4545-1365-4D62-842C-A20EB213206E}" type="presParOf" srcId="{222A3621-3194-4A71-86DC-FACD453C2FBE}" destId="{209E3661-F083-45EA-9891-AFB1264DA46B}" srcOrd="5" destOrd="0" presId="urn:microsoft.com/office/officeart/2005/8/layout/hList6"/>
    <dgm:cxn modelId="{2FCBE64D-38B6-4FEE-84BF-305D438EA8DC}" type="presParOf" srcId="{222A3621-3194-4A71-86DC-FACD453C2FBE}" destId="{F46EA978-3F6B-4A2A-A8F7-66EEF1AE629B}" srcOrd="6" destOrd="0" presId="urn:microsoft.com/office/officeart/2005/8/layout/hList6"/>
    <dgm:cxn modelId="{C8E79AAA-AA5F-4E1C-A555-6B2DEB22D7CD}" type="presParOf" srcId="{222A3621-3194-4A71-86DC-FACD453C2FBE}" destId="{8850DA2C-C10F-4DE2-999E-709A6CB7349C}" srcOrd="7" destOrd="0" presId="urn:microsoft.com/office/officeart/2005/8/layout/hList6"/>
    <dgm:cxn modelId="{AD808A09-0896-4A61-BAF3-8A77403B0E9C}" type="presParOf" srcId="{222A3621-3194-4A71-86DC-FACD453C2FBE}" destId="{F1CA4744-F18A-4CCC-B023-D0DB857BB974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177F27-41C0-4BDA-877D-D8B63364555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46B42F2-1710-4AF1-A479-836D6E300D85}">
      <dgm:prSet custT="1"/>
      <dgm:spPr/>
      <dgm:t>
        <a:bodyPr/>
        <a:lstStyle/>
        <a:p>
          <a:r>
            <a:rPr lang="en-GB" sz="1600" dirty="0"/>
            <a:t>Use of AI to carry out background checks</a:t>
          </a:r>
          <a:endParaRPr lang="en-GB" sz="1600" b="1" dirty="0"/>
        </a:p>
      </dgm:t>
    </dgm:pt>
    <dgm:pt modelId="{6E589156-9B9C-4F06-A27E-518AD7496451}" type="parTrans" cxnId="{927DD52F-4C88-4094-AB0B-3828FFE847EC}">
      <dgm:prSet/>
      <dgm:spPr/>
      <dgm:t>
        <a:bodyPr/>
        <a:lstStyle/>
        <a:p>
          <a:endParaRPr lang="en-GB" sz="2000"/>
        </a:p>
      </dgm:t>
    </dgm:pt>
    <dgm:pt modelId="{2FC55E4C-AD58-43B5-AE60-B2EE39F0043C}" type="sibTrans" cxnId="{927DD52F-4C88-4094-AB0B-3828FFE847EC}">
      <dgm:prSet/>
      <dgm:spPr/>
      <dgm:t>
        <a:bodyPr/>
        <a:lstStyle/>
        <a:p>
          <a:endParaRPr lang="en-GB" sz="2000"/>
        </a:p>
      </dgm:t>
    </dgm:pt>
    <dgm:pt modelId="{E8E46FD4-DD28-45F6-96E0-E87ED64263D2}">
      <dgm:prSet custT="1"/>
      <dgm:spPr/>
      <dgm:t>
        <a:bodyPr/>
        <a:lstStyle/>
        <a:p>
          <a:r>
            <a:rPr lang="en-GB" sz="1600" dirty="0"/>
            <a:t>Continue to promote enhanced communication between regulators</a:t>
          </a:r>
          <a:endParaRPr lang="en-GB" sz="1600" b="1" dirty="0"/>
        </a:p>
      </dgm:t>
    </dgm:pt>
    <dgm:pt modelId="{4CEC0684-0E96-4BCB-8838-9FEE89DE73BB}" type="parTrans" cxnId="{36C5C31F-80B1-4631-B228-3D255E4A3EDC}">
      <dgm:prSet/>
      <dgm:spPr/>
      <dgm:t>
        <a:bodyPr/>
        <a:lstStyle/>
        <a:p>
          <a:endParaRPr lang="en-GB" sz="2000"/>
        </a:p>
      </dgm:t>
    </dgm:pt>
    <dgm:pt modelId="{F4216A64-617E-43D2-BC64-84D7FBC52F80}" type="sibTrans" cxnId="{36C5C31F-80B1-4631-B228-3D255E4A3EDC}">
      <dgm:prSet/>
      <dgm:spPr/>
      <dgm:t>
        <a:bodyPr/>
        <a:lstStyle/>
        <a:p>
          <a:endParaRPr lang="en-GB" sz="2000"/>
        </a:p>
      </dgm:t>
    </dgm:pt>
    <dgm:pt modelId="{89E585E0-1E28-4044-B306-490165639BED}">
      <dgm:prSet custT="1"/>
      <dgm:spPr/>
      <dgm:t>
        <a:bodyPr/>
        <a:lstStyle/>
        <a:p>
          <a:r>
            <a:rPr lang="en-GB" sz="1600" b="0" dirty="0"/>
            <a:t>Updates to application form and guidance</a:t>
          </a:r>
        </a:p>
      </dgm:t>
    </dgm:pt>
    <dgm:pt modelId="{8CFC9D22-8F0D-478B-A5BF-7383D8BA1471}" type="parTrans" cxnId="{D5FC0788-172E-4F11-975E-CC55024C9D69}">
      <dgm:prSet/>
      <dgm:spPr/>
    </dgm:pt>
    <dgm:pt modelId="{6749DE91-870E-4014-8103-6F724E0FA352}" type="sibTrans" cxnId="{D5FC0788-172E-4F11-975E-CC55024C9D69}">
      <dgm:prSet/>
      <dgm:spPr/>
    </dgm:pt>
    <dgm:pt modelId="{59D3903C-B281-490D-93A9-649962DF13E6}">
      <dgm:prSet custT="1"/>
      <dgm:spPr/>
      <dgm:t>
        <a:bodyPr/>
        <a:lstStyle/>
        <a:p>
          <a:r>
            <a:rPr lang="en-GB" sz="1600" b="0" dirty="0"/>
            <a:t>Bolster the evidence we require at application stage</a:t>
          </a:r>
        </a:p>
      </dgm:t>
    </dgm:pt>
    <dgm:pt modelId="{B3EF9DCE-D178-4D92-BB09-3ED3198090D1}" type="parTrans" cxnId="{90797F93-FDAB-4671-9B7C-1F1ECF60B328}">
      <dgm:prSet/>
      <dgm:spPr/>
    </dgm:pt>
    <dgm:pt modelId="{E42790AB-FC20-4E3B-8AFC-D15FBA0B47AF}" type="sibTrans" cxnId="{90797F93-FDAB-4671-9B7C-1F1ECF60B328}">
      <dgm:prSet/>
      <dgm:spPr/>
    </dgm:pt>
    <dgm:pt modelId="{DAFF2E9E-BB3F-4403-97C3-2D4C16A4BDEA}">
      <dgm:prSet custT="1"/>
      <dgm:spPr/>
      <dgm:t>
        <a:bodyPr/>
        <a:lstStyle/>
        <a:p>
          <a:r>
            <a:rPr lang="en-GB" sz="1600" b="0" dirty="0"/>
            <a:t>Consider further checks once on register</a:t>
          </a:r>
        </a:p>
      </dgm:t>
    </dgm:pt>
    <dgm:pt modelId="{451D8D79-1A38-470D-A14A-AFA4B6751D73}" type="parTrans" cxnId="{7B514CD8-8FCC-4469-88B8-92DA464E26C5}">
      <dgm:prSet/>
      <dgm:spPr/>
    </dgm:pt>
    <dgm:pt modelId="{0BB8D471-A082-4971-88A4-A85357E1172D}" type="sibTrans" cxnId="{7B514CD8-8FCC-4469-88B8-92DA464E26C5}">
      <dgm:prSet/>
      <dgm:spPr/>
    </dgm:pt>
    <dgm:pt modelId="{454D354F-15EF-45AF-8C71-02270648F07F}" type="pres">
      <dgm:prSet presAssocID="{BC177F27-41C0-4BDA-877D-D8B63364555A}" presName="linear" presStyleCnt="0">
        <dgm:presLayoutVars>
          <dgm:dir/>
          <dgm:animLvl val="lvl"/>
          <dgm:resizeHandles val="exact"/>
        </dgm:presLayoutVars>
      </dgm:prSet>
      <dgm:spPr/>
    </dgm:pt>
    <dgm:pt modelId="{68560167-C7D3-48EA-8796-C72D4C7897E5}" type="pres">
      <dgm:prSet presAssocID="{146B42F2-1710-4AF1-A479-836D6E300D85}" presName="parentLin" presStyleCnt="0"/>
      <dgm:spPr/>
    </dgm:pt>
    <dgm:pt modelId="{F5C511D0-1A0B-4038-9309-D1A269EAF173}" type="pres">
      <dgm:prSet presAssocID="{146B42F2-1710-4AF1-A479-836D6E300D85}" presName="parentLeftMargin" presStyleLbl="node1" presStyleIdx="0" presStyleCnt="5"/>
      <dgm:spPr/>
    </dgm:pt>
    <dgm:pt modelId="{0F69B731-6475-4CA7-BCF8-42D4349F703A}" type="pres">
      <dgm:prSet presAssocID="{146B42F2-1710-4AF1-A479-836D6E300D8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061D183-05A9-4893-8579-FBBC84418008}" type="pres">
      <dgm:prSet presAssocID="{146B42F2-1710-4AF1-A479-836D6E300D85}" presName="negativeSpace" presStyleCnt="0"/>
      <dgm:spPr/>
    </dgm:pt>
    <dgm:pt modelId="{B73C07CC-DEE7-4CDD-8C35-D2CFD836F0AB}" type="pres">
      <dgm:prSet presAssocID="{146B42F2-1710-4AF1-A479-836D6E300D85}" presName="childText" presStyleLbl="conFgAcc1" presStyleIdx="0" presStyleCnt="5">
        <dgm:presLayoutVars>
          <dgm:bulletEnabled val="1"/>
        </dgm:presLayoutVars>
      </dgm:prSet>
      <dgm:spPr/>
    </dgm:pt>
    <dgm:pt modelId="{068DDB0B-50C1-49BD-8283-87BC39E979F8}" type="pres">
      <dgm:prSet presAssocID="{2FC55E4C-AD58-43B5-AE60-B2EE39F0043C}" presName="spaceBetweenRectangles" presStyleCnt="0"/>
      <dgm:spPr/>
    </dgm:pt>
    <dgm:pt modelId="{1770B7D8-BD87-4433-90D2-EAB8953FD5D7}" type="pres">
      <dgm:prSet presAssocID="{89E585E0-1E28-4044-B306-490165639BED}" presName="parentLin" presStyleCnt="0"/>
      <dgm:spPr/>
    </dgm:pt>
    <dgm:pt modelId="{651EAA41-C726-4CEF-B1C6-D7F642C2501D}" type="pres">
      <dgm:prSet presAssocID="{89E585E0-1E28-4044-B306-490165639BED}" presName="parentLeftMargin" presStyleLbl="node1" presStyleIdx="0" presStyleCnt="5"/>
      <dgm:spPr/>
    </dgm:pt>
    <dgm:pt modelId="{3BBCED66-49FA-4C69-B6F0-C9B41D97E803}" type="pres">
      <dgm:prSet presAssocID="{89E585E0-1E28-4044-B306-490165639BE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B22A9C3-D41E-439C-A149-7C0DC317D9AA}" type="pres">
      <dgm:prSet presAssocID="{89E585E0-1E28-4044-B306-490165639BED}" presName="negativeSpace" presStyleCnt="0"/>
      <dgm:spPr/>
    </dgm:pt>
    <dgm:pt modelId="{C76347AC-22D9-4D09-89FA-CD34F4988E94}" type="pres">
      <dgm:prSet presAssocID="{89E585E0-1E28-4044-B306-490165639BED}" presName="childText" presStyleLbl="conFgAcc1" presStyleIdx="1" presStyleCnt="5">
        <dgm:presLayoutVars>
          <dgm:bulletEnabled val="1"/>
        </dgm:presLayoutVars>
      </dgm:prSet>
      <dgm:spPr/>
    </dgm:pt>
    <dgm:pt modelId="{7F4958F1-AB7D-4789-AAC1-A607CB7F965C}" type="pres">
      <dgm:prSet presAssocID="{6749DE91-870E-4014-8103-6F724E0FA352}" presName="spaceBetweenRectangles" presStyleCnt="0"/>
      <dgm:spPr/>
    </dgm:pt>
    <dgm:pt modelId="{C3122442-E2FB-4CF5-A892-889A5DDD42B5}" type="pres">
      <dgm:prSet presAssocID="{59D3903C-B281-490D-93A9-649962DF13E6}" presName="parentLin" presStyleCnt="0"/>
      <dgm:spPr/>
    </dgm:pt>
    <dgm:pt modelId="{F1F72644-A94D-4DB6-845C-0A2FDAC9C4A9}" type="pres">
      <dgm:prSet presAssocID="{59D3903C-B281-490D-93A9-649962DF13E6}" presName="parentLeftMargin" presStyleLbl="node1" presStyleIdx="1" presStyleCnt="5"/>
      <dgm:spPr/>
    </dgm:pt>
    <dgm:pt modelId="{92598C37-B49A-488C-9319-EA889053E70E}" type="pres">
      <dgm:prSet presAssocID="{59D3903C-B281-490D-93A9-649962DF13E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C0B30DD-45CC-43C8-AADF-D5FED4B69C98}" type="pres">
      <dgm:prSet presAssocID="{59D3903C-B281-490D-93A9-649962DF13E6}" presName="negativeSpace" presStyleCnt="0"/>
      <dgm:spPr/>
    </dgm:pt>
    <dgm:pt modelId="{5DFE7909-E54B-4095-88A6-74B300EFCD35}" type="pres">
      <dgm:prSet presAssocID="{59D3903C-B281-490D-93A9-649962DF13E6}" presName="childText" presStyleLbl="conFgAcc1" presStyleIdx="2" presStyleCnt="5">
        <dgm:presLayoutVars>
          <dgm:bulletEnabled val="1"/>
        </dgm:presLayoutVars>
      </dgm:prSet>
      <dgm:spPr/>
    </dgm:pt>
    <dgm:pt modelId="{087118AD-5F7A-4DFD-8834-A4766F67CEB7}" type="pres">
      <dgm:prSet presAssocID="{E42790AB-FC20-4E3B-8AFC-D15FBA0B47AF}" presName="spaceBetweenRectangles" presStyleCnt="0"/>
      <dgm:spPr/>
    </dgm:pt>
    <dgm:pt modelId="{C7D9AD33-A103-43E0-9ABF-2DAFD68ED1E8}" type="pres">
      <dgm:prSet presAssocID="{DAFF2E9E-BB3F-4403-97C3-2D4C16A4BDEA}" presName="parentLin" presStyleCnt="0"/>
      <dgm:spPr/>
    </dgm:pt>
    <dgm:pt modelId="{8030DD1B-4B32-449B-BF2E-5875C37F326F}" type="pres">
      <dgm:prSet presAssocID="{DAFF2E9E-BB3F-4403-97C3-2D4C16A4BDEA}" presName="parentLeftMargin" presStyleLbl="node1" presStyleIdx="2" presStyleCnt="5"/>
      <dgm:spPr/>
    </dgm:pt>
    <dgm:pt modelId="{DAF74265-39C7-48AA-8BD4-2DCD79BC982B}" type="pres">
      <dgm:prSet presAssocID="{DAFF2E9E-BB3F-4403-97C3-2D4C16A4BDE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7163F04-633C-41E0-991D-F3E2CC58B0CC}" type="pres">
      <dgm:prSet presAssocID="{DAFF2E9E-BB3F-4403-97C3-2D4C16A4BDEA}" presName="negativeSpace" presStyleCnt="0"/>
      <dgm:spPr/>
    </dgm:pt>
    <dgm:pt modelId="{A6BF7C79-2CA4-49EB-A62B-E28C0477791B}" type="pres">
      <dgm:prSet presAssocID="{DAFF2E9E-BB3F-4403-97C3-2D4C16A4BDEA}" presName="childText" presStyleLbl="conFgAcc1" presStyleIdx="3" presStyleCnt="5">
        <dgm:presLayoutVars>
          <dgm:bulletEnabled val="1"/>
        </dgm:presLayoutVars>
      </dgm:prSet>
      <dgm:spPr/>
    </dgm:pt>
    <dgm:pt modelId="{EBC07513-C608-4239-BF4E-60282FAEFB39}" type="pres">
      <dgm:prSet presAssocID="{0BB8D471-A082-4971-88A4-A85357E1172D}" presName="spaceBetweenRectangles" presStyleCnt="0"/>
      <dgm:spPr/>
    </dgm:pt>
    <dgm:pt modelId="{20014C8C-F012-427E-A360-3AC1A5655C32}" type="pres">
      <dgm:prSet presAssocID="{E8E46FD4-DD28-45F6-96E0-E87ED64263D2}" presName="parentLin" presStyleCnt="0"/>
      <dgm:spPr/>
    </dgm:pt>
    <dgm:pt modelId="{F889FC30-6F3C-40BB-8809-0B4846184084}" type="pres">
      <dgm:prSet presAssocID="{E8E46FD4-DD28-45F6-96E0-E87ED64263D2}" presName="parentLeftMargin" presStyleLbl="node1" presStyleIdx="3" presStyleCnt="5"/>
      <dgm:spPr/>
    </dgm:pt>
    <dgm:pt modelId="{036AAD61-5EB1-4E58-9417-63B98F2B02E7}" type="pres">
      <dgm:prSet presAssocID="{E8E46FD4-DD28-45F6-96E0-E87ED64263D2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A15F690D-9B65-4429-924E-3485A17A337B}" type="pres">
      <dgm:prSet presAssocID="{E8E46FD4-DD28-45F6-96E0-E87ED64263D2}" presName="negativeSpace" presStyleCnt="0"/>
      <dgm:spPr/>
    </dgm:pt>
    <dgm:pt modelId="{4DCD1E8A-30D4-4517-9F8F-CF20EA65E144}" type="pres">
      <dgm:prSet presAssocID="{E8E46FD4-DD28-45F6-96E0-E87ED64263D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21AEE05-6B36-4514-B4D7-76063E7DD0BB}" type="presOf" srcId="{DAFF2E9E-BB3F-4403-97C3-2D4C16A4BDEA}" destId="{8030DD1B-4B32-449B-BF2E-5875C37F326F}" srcOrd="0" destOrd="0" presId="urn:microsoft.com/office/officeart/2005/8/layout/list1"/>
    <dgm:cxn modelId="{901B200A-7EEC-4663-A17E-9A89EA6EE863}" type="presOf" srcId="{E8E46FD4-DD28-45F6-96E0-E87ED64263D2}" destId="{036AAD61-5EB1-4E58-9417-63B98F2B02E7}" srcOrd="1" destOrd="0" presId="urn:microsoft.com/office/officeart/2005/8/layout/list1"/>
    <dgm:cxn modelId="{36C5C31F-80B1-4631-B228-3D255E4A3EDC}" srcId="{BC177F27-41C0-4BDA-877D-D8B63364555A}" destId="{E8E46FD4-DD28-45F6-96E0-E87ED64263D2}" srcOrd="4" destOrd="0" parTransId="{4CEC0684-0E96-4BCB-8838-9FEE89DE73BB}" sibTransId="{F4216A64-617E-43D2-BC64-84D7FBC52F80}"/>
    <dgm:cxn modelId="{927DD52F-4C88-4094-AB0B-3828FFE847EC}" srcId="{BC177F27-41C0-4BDA-877D-D8B63364555A}" destId="{146B42F2-1710-4AF1-A479-836D6E300D85}" srcOrd="0" destOrd="0" parTransId="{6E589156-9B9C-4F06-A27E-518AD7496451}" sibTransId="{2FC55E4C-AD58-43B5-AE60-B2EE39F0043C}"/>
    <dgm:cxn modelId="{D9D7F435-85CF-4A50-B505-4AF7DC9E5A1C}" type="presOf" srcId="{59D3903C-B281-490D-93A9-649962DF13E6}" destId="{92598C37-B49A-488C-9319-EA889053E70E}" srcOrd="1" destOrd="0" presId="urn:microsoft.com/office/officeart/2005/8/layout/list1"/>
    <dgm:cxn modelId="{0132D159-4250-44BB-A4F6-49D865CD4E18}" type="presOf" srcId="{59D3903C-B281-490D-93A9-649962DF13E6}" destId="{F1F72644-A94D-4DB6-845C-0A2FDAC9C4A9}" srcOrd="0" destOrd="0" presId="urn:microsoft.com/office/officeart/2005/8/layout/list1"/>
    <dgm:cxn modelId="{D5FC0788-172E-4F11-975E-CC55024C9D69}" srcId="{BC177F27-41C0-4BDA-877D-D8B63364555A}" destId="{89E585E0-1E28-4044-B306-490165639BED}" srcOrd="1" destOrd="0" parTransId="{8CFC9D22-8F0D-478B-A5BF-7383D8BA1471}" sibTransId="{6749DE91-870E-4014-8103-6F724E0FA352}"/>
    <dgm:cxn modelId="{90797F93-FDAB-4671-9B7C-1F1ECF60B328}" srcId="{BC177F27-41C0-4BDA-877D-D8B63364555A}" destId="{59D3903C-B281-490D-93A9-649962DF13E6}" srcOrd="2" destOrd="0" parTransId="{B3EF9DCE-D178-4D92-BB09-3ED3198090D1}" sibTransId="{E42790AB-FC20-4E3B-8AFC-D15FBA0B47AF}"/>
    <dgm:cxn modelId="{2B0D1B9D-3A55-40A1-8337-45D64B1D8A33}" type="presOf" srcId="{89E585E0-1E28-4044-B306-490165639BED}" destId="{651EAA41-C726-4CEF-B1C6-D7F642C2501D}" srcOrd="0" destOrd="0" presId="urn:microsoft.com/office/officeart/2005/8/layout/list1"/>
    <dgm:cxn modelId="{5A4CC6A6-4D25-45C6-BA1C-2E41573B219A}" type="presOf" srcId="{DAFF2E9E-BB3F-4403-97C3-2D4C16A4BDEA}" destId="{DAF74265-39C7-48AA-8BD4-2DCD79BC982B}" srcOrd="1" destOrd="0" presId="urn:microsoft.com/office/officeart/2005/8/layout/list1"/>
    <dgm:cxn modelId="{660F4DC3-F348-4DD0-A980-10CD81128B32}" type="presOf" srcId="{E8E46FD4-DD28-45F6-96E0-E87ED64263D2}" destId="{F889FC30-6F3C-40BB-8809-0B4846184084}" srcOrd="0" destOrd="0" presId="urn:microsoft.com/office/officeart/2005/8/layout/list1"/>
    <dgm:cxn modelId="{AD9EF2D1-F112-489A-8669-6ABA87E08B68}" type="presOf" srcId="{BC177F27-41C0-4BDA-877D-D8B63364555A}" destId="{454D354F-15EF-45AF-8C71-02270648F07F}" srcOrd="0" destOrd="0" presId="urn:microsoft.com/office/officeart/2005/8/layout/list1"/>
    <dgm:cxn modelId="{7B514CD8-8FCC-4469-88B8-92DA464E26C5}" srcId="{BC177F27-41C0-4BDA-877D-D8B63364555A}" destId="{DAFF2E9E-BB3F-4403-97C3-2D4C16A4BDEA}" srcOrd="3" destOrd="0" parTransId="{451D8D79-1A38-470D-A14A-AFA4B6751D73}" sibTransId="{0BB8D471-A082-4971-88A4-A85357E1172D}"/>
    <dgm:cxn modelId="{30E327E0-E1C5-49B6-A323-D6D18B2010A9}" type="presOf" srcId="{146B42F2-1710-4AF1-A479-836D6E300D85}" destId="{F5C511D0-1A0B-4038-9309-D1A269EAF173}" srcOrd="0" destOrd="0" presId="urn:microsoft.com/office/officeart/2005/8/layout/list1"/>
    <dgm:cxn modelId="{24B450E5-EA32-41CD-8228-69AA6734B9D3}" type="presOf" srcId="{146B42F2-1710-4AF1-A479-836D6E300D85}" destId="{0F69B731-6475-4CA7-BCF8-42D4349F703A}" srcOrd="1" destOrd="0" presId="urn:microsoft.com/office/officeart/2005/8/layout/list1"/>
    <dgm:cxn modelId="{986390EC-B836-4400-B6E7-019F030FC6C9}" type="presOf" srcId="{89E585E0-1E28-4044-B306-490165639BED}" destId="{3BBCED66-49FA-4C69-B6F0-C9B41D97E803}" srcOrd="1" destOrd="0" presId="urn:microsoft.com/office/officeart/2005/8/layout/list1"/>
    <dgm:cxn modelId="{D81A6DB0-2827-4CC3-9302-21C11DF63575}" type="presParOf" srcId="{454D354F-15EF-45AF-8C71-02270648F07F}" destId="{68560167-C7D3-48EA-8796-C72D4C7897E5}" srcOrd="0" destOrd="0" presId="urn:microsoft.com/office/officeart/2005/8/layout/list1"/>
    <dgm:cxn modelId="{F46F62FD-BBCE-411E-975A-B3F952EA4DB9}" type="presParOf" srcId="{68560167-C7D3-48EA-8796-C72D4C7897E5}" destId="{F5C511D0-1A0B-4038-9309-D1A269EAF173}" srcOrd="0" destOrd="0" presId="urn:microsoft.com/office/officeart/2005/8/layout/list1"/>
    <dgm:cxn modelId="{C20A0C42-42C5-4D08-B161-46A008C56A16}" type="presParOf" srcId="{68560167-C7D3-48EA-8796-C72D4C7897E5}" destId="{0F69B731-6475-4CA7-BCF8-42D4349F703A}" srcOrd="1" destOrd="0" presId="urn:microsoft.com/office/officeart/2005/8/layout/list1"/>
    <dgm:cxn modelId="{58644B16-3583-43E0-B9F3-65E65AD5CB3F}" type="presParOf" srcId="{454D354F-15EF-45AF-8C71-02270648F07F}" destId="{C061D183-05A9-4893-8579-FBBC84418008}" srcOrd="1" destOrd="0" presId="urn:microsoft.com/office/officeart/2005/8/layout/list1"/>
    <dgm:cxn modelId="{269651DC-D3DB-48B0-A4CD-C3AB7F0E351E}" type="presParOf" srcId="{454D354F-15EF-45AF-8C71-02270648F07F}" destId="{B73C07CC-DEE7-4CDD-8C35-D2CFD836F0AB}" srcOrd="2" destOrd="0" presId="urn:microsoft.com/office/officeart/2005/8/layout/list1"/>
    <dgm:cxn modelId="{773D8DFA-463B-4F7C-B314-3D389970CF63}" type="presParOf" srcId="{454D354F-15EF-45AF-8C71-02270648F07F}" destId="{068DDB0B-50C1-49BD-8283-87BC39E979F8}" srcOrd="3" destOrd="0" presId="urn:microsoft.com/office/officeart/2005/8/layout/list1"/>
    <dgm:cxn modelId="{69B43B20-62CC-4333-92CB-A55CA2AEFA3E}" type="presParOf" srcId="{454D354F-15EF-45AF-8C71-02270648F07F}" destId="{1770B7D8-BD87-4433-90D2-EAB8953FD5D7}" srcOrd="4" destOrd="0" presId="urn:microsoft.com/office/officeart/2005/8/layout/list1"/>
    <dgm:cxn modelId="{4CD13BBE-90A6-4494-B555-4D29ADD85A14}" type="presParOf" srcId="{1770B7D8-BD87-4433-90D2-EAB8953FD5D7}" destId="{651EAA41-C726-4CEF-B1C6-D7F642C2501D}" srcOrd="0" destOrd="0" presId="urn:microsoft.com/office/officeart/2005/8/layout/list1"/>
    <dgm:cxn modelId="{27F4608F-9A84-4DF8-B31F-1D17B0A78C2F}" type="presParOf" srcId="{1770B7D8-BD87-4433-90D2-EAB8953FD5D7}" destId="{3BBCED66-49FA-4C69-B6F0-C9B41D97E803}" srcOrd="1" destOrd="0" presId="urn:microsoft.com/office/officeart/2005/8/layout/list1"/>
    <dgm:cxn modelId="{7E0AC9C1-7F2A-4CCF-A306-407E7278D805}" type="presParOf" srcId="{454D354F-15EF-45AF-8C71-02270648F07F}" destId="{4B22A9C3-D41E-439C-A149-7C0DC317D9AA}" srcOrd="5" destOrd="0" presId="urn:microsoft.com/office/officeart/2005/8/layout/list1"/>
    <dgm:cxn modelId="{4035D2D2-7337-46B5-9E87-05A593A77883}" type="presParOf" srcId="{454D354F-15EF-45AF-8C71-02270648F07F}" destId="{C76347AC-22D9-4D09-89FA-CD34F4988E94}" srcOrd="6" destOrd="0" presId="urn:microsoft.com/office/officeart/2005/8/layout/list1"/>
    <dgm:cxn modelId="{4188C9E8-6470-4BCB-A891-B4D709897A1B}" type="presParOf" srcId="{454D354F-15EF-45AF-8C71-02270648F07F}" destId="{7F4958F1-AB7D-4789-AAC1-A607CB7F965C}" srcOrd="7" destOrd="0" presId="urn:microsoft.com/office/officeart/2005/8/layout/list1"/>
    <dgm:cxn modelId="{382A0986-8334-481A-A628-C66D78719F8F}" type="presParOf" srcId="{454D354F-15EF-45AF-8C71-02270648F07F}" destId="{C3122442-E2FB-4CF5-A892-889A5DDD42B5}" srcOrd="8" destOrd="0" presId="urn:microsoft.com/office/officeart/2005/8/layout/list1"/>
    <dgm:cxn modelId="{49186D60-89B3-4397-AC1A-8248C02770E8}" type="presParOf" srcId="{C3122442-E2FB-4CF5-A892-889A5DDD42B5}" destId="{F1F72644-A94D-4DB6-845C-0A2FDAC9C4A9}" srcOrd="0" destOrd="0" presId="urn:microsoft.com/office/officeart/2005/8/layout/list1"/>
    <dgm:cxn modelId="{7C8975AD-9152-4100-BCDC-47442F5B3811}" type="presParOf" srcId="{C3122442-E2FB-4CF5-A892-889A5DDD42B5}" destId="{92598C37-B49A-488C-9319-EA889053E70E}" srcOrd="1" destOrd="0" presId="urn:microsoft.com/office/officeart/2005/8/layout/list1"/>
    <dgm:cxn modelId="{69A9CA83-24BF-4917-B1BE-945198938F49}" type="presParOf" srcId="{454D354F-15EF-45AF-8C71-02270648F07F}" destId="{0C0B30DD-45CC-43C8-AADF-D5FED4B69C98}" srcOrd="9" destOrd="0" presId="urn:microsoft.com/office/officeart/2005/8/layout/list1"/>
    <dgm:cxn modelId="{0470AE3C-EAB7-4756-BAE8-59A7EE29F81D}" type="presParOf" srcId="{454D354F-15EF-45AF-8C71-02270648F07F}" destId="{5DFE7909-E54B-4095-88A6-74B300EFCD35}" srcOrd="10" destOrd="0" presId="urn:microsoft.com/office/officeart/2005/8/layout/list1"/>
    <dgm:cxn modelId="{F68F9B84-56A6-4D95-AB06-26777B5302A0}" type="presParOf" srcId="{454D354F-15EF-45AF-8C71-02270648F07F}" destId="{087118AD-5F7A-4DFD-8834-A4766F67CEB7}" srcOrd="11" destOrd="0" presId="urn:microsoft.com/office/officeart/2005/8/layout/list1"/>
    <dgm:cxn modelId="{A5BA7EB1-B879-4932-8641-4D35F45E3502}" type="presParOf" srcId="{454D354F-15EF-45AF-8C71-02270648F07F}" destId="{C7D9AD33-A103-43E0-9ABF-2DAFD68ED1E8}" srcOrd="12" destOrd="0" presId="urn:microsoft.com/office/officeart/2005/8/layout/list1"/>
    <dgm:cxn modelId="{CD9FF2EC-5B91-4ED8-953D-5F1994B91AB4}" type="presParOf" srcId="{C7D9AD33-A103-43E0-9ABF-2DAFD68ED1E8}" destId="{8030DD1B-4B32-449B-BF2E-5875C37F326F}" srcOrd="0" destOrd="0" presId="urn:microsoft.com/office/officeart/2005/8/layout/list1"/>
    <dgm:cxn modelId="{DC78FB5E-CEB9-44A3-873C-40904BECF5F4}" type="presParOf" srcId="{C7D9AD33-A103-43E0-9ABF-2DAFD68ED1E8}" destId="{DAF74265-39C7-48AA-8BD4-2DCD79BC982B}" srcOrd="1" destOrd="0" presId="urn:microsoft.com/office/officeart/2005/8/layout/list1"/>
    <dgm:cxn modelId="{B04DD307-4BA0-416B-9FFD-2E55B6CB7EAD}" type="presParOf" srcId="{454D354F-15EF-45AF-8C71-02270648F07F}" destId="{47163F04-633C-41E0-991D-F3E2CC58B0CC}" srcOrd="13" destOrd="0" presId="urn:microsoft.com/office/officeart/2005/8/layout/list1"/>
    <dgm:cxn modelId="{AAE585FA-D6C1-4D4A-BB49-AEAADFA12432}" type="presParOf" srcId="{454D354F-15EF-45AF-8C71-02270648F07F}" destId="{A6BF7C79-2CA4-49EB-A62B-E28C0477791B}" srcOrd="14" destOrd="0" presId="urn:microsoft.com/office/officeart/2005/8/layout/list1"/>
    <dgm:cxn modelId="{59E1187B-1816-42F8-BD49-6EEC269723A8}" type="presParOf" srcId="{454D354F-15EF-45AF-8C71-02270648F07F}" destId="{EBC07513-C608-4239-BF4E-60282FAEFB39}" srcOrd="15" destOrd="0" presId="urn:microsoft.com/office/officeart/2005/8/layout/list1"/>
    <dgm:cxn modelId="{F42C71EB-F978-4F88-BF7F-8160EAD63B22}" type="presParOf" srcId="{454D354F-15EF-45AF-8C71-02270648F07F}" destId="{20014C8C-F012-427E-A360-3AC1A5655C32}" srcOrd="16" destOrd="0" presId="urn:microsoft.com/office/officeart/2005/8/layout/list1"/>
    <dgm:cxn modelId="{6F043F78-C35F-451D-B7B3-99106A99CB52}" type="presParOf" srcId="{20014C8C-F012-427E-A360-3AC1A5655C32}" destId="{F889FC30-6F3C-40BB-8809-0B4846184084}" srcOrd="0" destOrd="0" presId="urn:microsoft.com/office/officeart/2005/8/layout/list1"/>
    <dgm:cxn modelId="{A5A0748E-EEE7-40B1-A486-E3F79782FC45}" type="presParOf" srcId="{20014C8C-F012-427E-A360-3AC1A5655C32}" destId="{036AAD61-5EB1-4E58-9417-63B98F2B02E7}" srcOrd="1" destOrd="0" presId="urn:microsoft.com/office/officeart/2005/8/layout/list1"/>
    <dgm:cxn modelId="{F5F99E9C-A15B-49F0-9754-35019C8EAF7E}" type="presParOf" srcId="{454D354F-15EF-45AF-8C71-02270648F07F}" destId="{A15F690D-9B65-4429-924E-3485A17A337B}" srcOrd="17" destOrd="0" presId="urn:microsoft.com/office/officeart/2005/8/layout/list1"/>
    <dgm:cxn modelId="{DFAA70C9-9AA0-4B72-B184-DB28483C0522}" type="presParOf" srcId="{454D354F-15EF-45AF-8C71-02270648F07F}" destId="{4DCD1E8A-30D4-4517-9F8F-CF20EA65E14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F8543E5-7A43-40D5-A234-1070E78E1CC5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9C50E7F-15FC-4EFC-B90E-C65432F38811}">
      <dgm:prSet custT="1"/>
      <dgm:spPr/>
      <dgm:t>
        <a:bodyPr/>
        <a:lstStyle/>
        <a:p>
          <a:r>
            <a:rPr lang="en-GB" sz="2000" dirty="0"/>
            <a:t>Do you have any observations or suggestions?</a:t>
          </a:r>
        </a:p>
      </dgm:t>
    </dgm:pt>
    <dgm:pt modelId="{24BF66D6-BC10-4334-A019-92E8B1E37DBC}" type="parTrans" cxnId="{8459FB99-A4DA-4BF0-8AD9-2A8B286C17CD}">
      <dgm:prSet/>
      <dgm:spPr/>
      <dgm:t>
        <a:bodyPr/>
        <a:lstStyle/>
        <a:p>
          <a:endParaRPr lang="en-GB" sz="2000"/>
        </a:p>
      </dgm:t>
    </dgm:pt>
    <dgm:pt modelId="{7ABA216F-DA06-458B-B173-B175CA01F261}" type="sibTrans" cxnId="{8459FB99-A4DA-4BF0-8AD9-2A8B286C17CD}">
      <dgm:prSet/>
      <dgm:spPr/>
      <dgm:t>
        <a:bodyPr/>
        <a:lstStyle/>
        <a:p>
          <a:endParaRPr lang="en-GB" sz="2000"/>
        </a:p>
      </dgm:t>
    </dgm:pt>
    <dgm:pt modelId="{E9891799-BCE6-48A5-AFFA-1A69BDB78FE6}">
      <dgm:prSet custT="1"/>
      <dgm:spPr/>
      <dgm:t>
        <a:bodyPr/>
        <a:lstStyle/>
        <a:p>
          <a:r>
            <a:rPr lang="en-GB" sz="2000" dirty="0"/>
            <a:t>Do you any questions?</a:t>
          </a:r>
        </a:p>
      </dgm:t>
    </dgm:pt>
    <dgm:pt modelId="{3065FF68-CCF2-4528-8305-0E0D9979B7AF}" type="parTrans" cxnId="{2C8699E2-A8A3-4212-9C70-02FFF9B550F1}">
      <dgm:prSet/>
      <dgm:spPr/>
      <dgm:t>
        <a:bodyPr/>
        <a:lstStyle/>
        <a:p>
          <a:endParaRPr lang="en-GB" sz="2000"/>
        </a:p>
      </dgm:t>
    </dgm:pt>
    <dgm:pt modelId="{DE719529-180B-4741-819D-DCCE4A12F3BE}" type="sibTrans" cxnId="{2C8699E2-A8A3-4212-9C70-02FFF9B550F1}">
      <dgm:prSet/>
      <dgm:spPr/>
      <dgm:t>
        <a:bodyPr/>
        <a:lstStyle/>
        <a:p>
          <a:endParaRPr lang="en-GB" sz="2000"/>
        </a:p>
      </dgm:t>
    </dgm:pt>
    <dgm:pt modelId="{6228A55C-9B84-4FEE-9F54-A82083E1D2CE}" type="pres">
      <dgm:prSet presAssocID="{4F8543E5-7A43-40D5-A234-1070E78E1CC5}" presName="vert0" presStyleCnt="0">
        <dgm:presLayoutVars>
          <dgm:dir/>
          <dgm:animOne val="branch"/>
          <dgm:animLvl val="lvl"/>
        </dgm:presLayoutVars>
      </dgm:prSet>
      <dgm:spPr/>
    </dgm:pt>
    <dgm:pt modelId="{964E6DDE-F095-4B3E-86BA-3170E5CB0EC5}" type="pres">
      <dgm:prSet presAssocID="{B9C50E7F-15FC-4EFC-B90E-C65432F38811}" presName="thickLine" presStyleLbl="alignNode1" presStyleIdx="0" presStyleCnt="2"/>
      <dgm:spPr/>
    </dgm:pt>
    <dgm:pt modelId="{311F7763-BCDF-475D-AD5C-3CDE907A22F7}" type="pres">
      <dgm:prSet presAssocID="{B9C50E7F-15FC-4EFC-B90E-C65432F38811}" presName="horz1" presStyleCnt="0"/>
      <dgm:spPr/>
    </dgm:pt>
    <dgm:pt modelId="{700BA441-AE85-4458-8F23-08BCF1D33DB6}" type="pres">
      <dgm:prSet presAssocID="{B9C50E7F-15FC-4EFC-B90E-C65432F38811}" presName="tx1" presStyleLbl="revTx" presStyleIdx="0" presStyleCnt="2"/>
      <dgm:spPr/>
    </dgm:pt>
    <dgm:pt modelId="{E788698E-7DA0-408D-90B7-A5763D545A70}" type="pres">
      <dgm:prSet presAssocID="{B9C50E7F-15FC-4EFC-B90E-C65432F38811}" presName="vert1" presStyleCnt="0"/>
      <dgm:spPr/>
    </dgm:pt>
    <dgm:pt modelId="{3F6487C1-C6D6-4F7A-9280-471EFFCD9F41}" type="pres">
      <dgm:prSet presAssocID="{E9891799-BCE6-48A5-AFFA-1A69BDB78FE6}" presName="thickLine" presStyleLbl="alignNode1" presStyleIdx="1" presStyleCnt="2"/>
      <dgm:spPr/>
    </dgm:pt>
    <dgm:pt modelId="{BA2BAC33-5F72-4BAE-9687-EA8FF4429762}" type="pres">
      <dgm:prSet presAssocID="{E9891799-BCE6-48A5-AFFA-1A69BDB78FE6}" presName="horz1" presStyleCnt="0"/>
      <dgm:spPr/>
    </dgm:pt>
    <dgm:pt modelId="{A186D75C-55C4-47F6-B9A6-C5795D8FD78F}" type="pres">
      <dgm:prSet presAssocID="{E9891799-BCE6-48A5-AFFA-1A69BDB78FE6}" presName="tx1" presStyleLbl="revTx" presStyleIdx="1" presStyleCnt="2"/>
      <dgm:spPr/>
    </dgm:pt>
    <dgm:pt modelId="{889703E7-1204-4C5F-A7AF-3BF442FE5DB5}" type="pres">
      <dgm:prSet presAssocID="{E9891799-BCE6-48A5-AFFA-1A69BDB78FE6}" presName="vert1" presStyleCnt="0"/>
      <dgm:spPr/>
    </dgm:pt>
  </dgm:ptLst>
  <dgm:cxnLst>
    <dgm:cxn modelId="{062AD42E-3046-4FA8-9072-0A7F648D7206}" type="presOf" srcId="{B9C50E7F-15FC-4EFC-B90E-C65432F38811}" destId="{700BA441-AE85-4458-8F23-08BCF1D33DB6}" srcOrd="0" destOrd="0" presId="urn:microsoft.com/office/officeart/2008/layout/LinedList"/>
    <dgm:cxn modelId="{4955496B-0A80-48E0-8CAA-B8AEE3223FE4}" type="presOf" srcId="{E9891799-BCE6-48A5-AFFA-1A69BDB78FE6}" destId="{A186D75C-55C4-47F6-B9A6-C5795D8FD78F}" srcOrd="0" destOrd="0" presId="urn:microsoft.com/office/officeart/2008/layout/LinedList"/>
    <dgm:cxn modelId="{BFAAEC57-E5E3-4DE4-B183-1C057804E8D9}" type="presOf" srcId="{4F8543E5-7A43-40D5-A234-1070E78E1CC5}" destId="{6228A55C-9B84-4FEE-9F54-A82083E1D2CE}" srcOrd="0" destOrd="0" presId="urn:microsoft.com/office/officeart/2008/layout/LinedList"/>
    <dgm:cxn modelId="{8459FB99-A4DA-4BF0-8AD9-2A8B286C17CD}" srcId="{4F8543E5-7A43-40D5-A234-1070E78E1CC5}" destId="{B9C50E7F-15FC-4EFC-B90E-C65432F38811}" srcOrd="0" destOrd="0" parTransId="{24BF66D6-BC10-4334-A019-92E8B1E37DBC}" sibTransId="{7ABA216F-DA06-458B-B173-B175CA01F261}"/>
    <dgm:cxn modelId="{2C8699E2-A8A3-4212-9C70-02FFF9B550F1}" srcId="{4F8543E5-7A43-40D5-A234-1070E78E1CC5}" destId="{E9891799-BCE6-48A5-AFFA-1A69BDB78FE6}" srcOrd="1" destOrd="0" parTransId="{3065FF68-CCF2-4528-8305-0E0D9979B7AF}" sibTransId="{DE719529-180B-4741-819D-DCCE4A12F3BE}"/>
    <dgm:cxn modelId="{976A6611-01FB-4ABB-8965-A1FD7A5800FB}" type="presParOf" srcId="{6228A55C-9B84-4FEE-9F54-A82083E1D2CE}" destId="{964E6DDE-F095-4B3E-86BA-3170E5CB0EC5}" srcOrd="0" destOrd="0" presId="urn:microsoft.com/office/officeart/2008/layout/LinedList"/>
    <dgm:cxn modelId="{25D0AAD9-3BD8-4162-B164-722B60F901E9}" type="presParOf" srcId="{6228A55C-9B84-4FEE-9F54-A82083E1D2CE}" destId="{311F7763-BCDF-475D-AD5C-3CDE907A22F7}" srcOrd="1" destOrd="0" presId="urn:microsoft.com/office/officeart/2008/layout/LinedList"/>
    <dgm:cxn modelId="{D5D48458-379E-427C-A625-E1C7C4754F96}" type="presParOf" srcId="{311F7763-BCDF-475D-AD5C-3CDE907A22F7}" destId="{700BA441-AE85-4458-8F23-08BCF1D33DB6}" srcOrd="0" destOrd="0" presId="urn:microsoft.com/office/officeart/2008/layout/LinedList"/>
    <dgm:cxn modelId="{0A5E161C-2F64-46C6-87B0-8148AB0D3F08}" type="presParOf" srcId="{311F7763-BCDF-475D-AD5C-3CDE907A22F7}" destId="{E788698E-7DA0-408D-90B7-A5763D545A70}" srcOrd="1" destOrd="0" presId="urn:microsoft.com/office/officeart/2008/layout/LinedList"/>
    <dgm:cxn modelId="{A0E74C49-60D6-4A30-85E4-449EA71067C1}" type="presParOf" srcId="{6228A55C-9B84-4FEE-9F54-A82083E1D2CE}" destId="{3F6487C1-C6D6-4F7A-9280-471EFFCD9F41}" srcOrd="2" destOrd="0" presId="urn:microsoft.com/office/officeart/2008/layout/LinedList"/>
    <dgm:cxn modelId="{483326A1-D52A-4FEB-926A-06FAB4EB9080}" type="presParOf" srcId="{6228A55C-9B84-4FEE-9F54-A82083E1D2CE}" destId="{BA2BAC33-5F72-4BAE-9687-EA8FF4429762}" srcOrd="3" destOrd="0" presId="urn:microsoft.com/office/officeart/2008/layout/LinedList"/>
    <dgm:cxn modelId="{64CD639A-F4E2-441F-A976-DC343A7C3E20}" type="presParOf" srcId="{BA2BAC33-5F72-4BAE-9687-EA8FF4429762}" destId="{A186D75C-55C4-47F6-B9A6-C5795D8FD78F}" srcOrd="0" destOrd="0" presId="urn:microsoft.com/office/officeart/2008/layout/LinedList"/>
    <dgm:cxn modelId="{059EFE5F-B7E8-4CFF-87E1-DCC44C54E837}" type="presParOf" srcId="{BA2BAC33-5F72-4BAE-9687-EA8FF4429762}" destId="{889703E7-1204-4C5F-A7AF-3BF442FE5DB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8B3FD10-1845-407D-A311-70F8D7B119F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53EF5370-43CC-4CFD-8638-CF3B6515472A}" type="pres">
      <dgm:prSet presAssocID="{E8B3FD10-1845-407D-A311-70F8D7B119F4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378CDC21-6DBB-44A5-A68C-2483A9726E9C}" type="presOf" srcId="{E8B3FD10-1845-407D-A311-70F8D7B119F4}" destId="{53EF5370-43CC-4CFD-8638-CF3B6515472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522E78D-8647-4708-B904-D1C04AE3E88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1FC26F1-AF31-4658-95AD-C5E364F8D441}">
      <dgm:prSet custT="1"/>
      <dgm:spPr/>
      <dgm:t>
        <a:bodyPr/>
        <a:lstStyle/>
        <a:p>
          <a:r>
            <a:rPr lang="en-GB" sz="1600" dirty="0"/>
            <a:t>We always welcome communication and approaches from regulators to aide information sharing. Please contact me on this email address: </a:t>
          </a:r>
          <a:r>
            <a:rPr lang="en-GB" sz="1600" dirty="0">
              <a:hlinkClick xmlns:r="http://schemas.openxmlformats.org/officeDocument/2006/relationships" r:id="rId1"/>
            </a:rPr>
            <a:t>natalie.Pattinson@gmc-uk.org</a:t>
          </a:r>
          <a:r>
            <a:rPr lang="en-GB" sz="1600" dirty="0"/>
            <a:t> </a:t>
          </a:r>
        </a:p>
        <a:p>
          <a:endParaRPr lang="en-GB" sz="1600" dirty="0"/>
        </a:p>
        <a:p>
          <a:endParaRPr lang="en-GB" sz="1600" dirty="0"/>
        </a:p>
      </dgm:t>
    </dgm:pt>
    <dgm:pt modelId="{212CAF5D-9770-4E28-81F8-64980B46AAB8}" type="parTrans" cxnId="{0B174B92-A7FF-42A1-BE6D-701D964A7DD3}">
      <dgm:prSet/>
      <dgm:spPr/>
      <dgm:t>
        <a:bodyPr/>
        <a:lstStyle/>
        <a:p>
          <a:endParaRPr lang="en-GB" sz="1050"/>
        </a:p>
      </dgm:t>
    </dgm:pt>
    <dgm:pt modelId="{E5C0A334-C8BE-46B4-98F7-7485F2DFE2E4}" type="sibTrans" cxnId="{0B174B92-A7FF-42A1-BE6D-701D964A7DD3}">
      <dgm:prSet/>
      <dgm:spPr/>
      <dgm:t>
        <a:bodyPr/>
        <a:lstStyle/>
        <a:p>
          <a:endParaRPr lang="en-GB" sz="1050"/>
        </a:p>
      </dgm:t>
    </dgm:pt>
    <dgm:pt modelId="{55CE0791-1FCC-4A29-BCD3-30FA35E7BE6B}" type="pres">
      <dgm:prSet presAssocID="{4522E78D-8647-4708-B904-D1C04AE3E88D}" presName="linear" presStyleCnt="0">
        <dgm:presLayoutVars>
          <dgm:animLvl val="lvl"/>
          <dgm:resizeHandles val="exact"/>
        </dgm:presLayoutVars>
      </dgm:prSet>
      <dgm:spPr/>
    </dgm:pt>
    <dgm:pt modelId="{81708AD8-FBC4-4455-B7FA-E7DEDF298AB0}" type="pres">
      <dgm:prSet presAssocID="{C1FC26F1-AF31-4658-95AD-C5E364F8D441}" presName="parentText" presStyleLbl="node1" presStyleIdx="0" presStyleCnt="1" custScaleY="508681">
        <dgm:presLayoutVars>
          <dgm:chMax val="0"/>
          <dgm:bulletEnabled val="1"/>
        </dgm:presLayoutVars>
      </dgm:prSet>
      <dgm:spPr/>
    </dgm:pt>
  </dgm:ptLst>
  <dgm:cxnLst>
    <dgm:cxn modelId="{0B174B92-A7FF-42A1-BE6D-701D964A7DD3}" srcId="{4522E78D-8647-4708-B904-D1C04AE3E88D}" destId="{C1FC26F1-AF31-4658-95AD-C5E364F8D441}" srcOrd="0" destOrd="0" parTransId="{212CAF5D-9770-4E28-81F8-64980B46AAB8}" sibTransId="{E5C0A334-C8BE-46B4-98F7-7485F2DFE2E4}"/>
    <dgm:cxn modelId="{4C2FC2BF-D0C5-49D1-819D-032C2030F0C9}" type="presOf" srcId="{C1FC26F1-AF31-4658-95AD-C5E364F8D441}" destId="{81708AD8-FBC4-4455-B7FA-E7DEDF298AB0}" srcOrd="0" destOrd="0" presId="urn:microsoft.com/office/officeart/2005/8/layout/vList2"/>
    <dgm:cxn modelId="{4B04E1C3-CEA6-4A2F-A4EE-808C639BD646}" type="presOf" srcId="{4522E78D-8647-4708-B904-D1C04AE3E88D}" destId="{55CE0791-1FCC-4A29-BCD3-30FA35E7BE6B}" srcOrd="0" destOrd="0" presId="urn:microsoft.com/office/officeart/2005/8/layout/vList2"/>
    <dgm:cxn modelId="{602CB886-6D42-4019-9462-9A9F9621BA04}" type="presParOf" srcId="{55CE0791-1FCC-4A29-BCD3-30FA35E7BE6B}" destId="{81708AD8-FBC4-4455-B7FA-E7DEDF298AB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3FD85-7606-46E6-BFAC-311BDA7AF903}">
      <dsp:nvSpPr>
        <dsp:cNvPr id="0" name=""/>
        <dsp:cNvSpPr/>
      </dsp:nvSpPr>
      <dsp:spPr>
        <a:xfrm>
          <a:off x="1426" y="659187"/>
          <a:ext cx="3042530" cy="18255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Organized Crime &amp; Corruption Reporting Project (OCCRP) undertook </a:t>
          </a:r>
          <a:r>
            <a:rPr lang="en-GB" sz="1800" kern="1200" dirty="0"/>
            <a:t>a large-scale investigation, across over 45 countries</a:t>
          </a:r>
        </a:p>
      </dsp:txBody>
      <dsp:txXfrm>
        <a:off x="54894" y="712655"/>
        <a:ext cx="2935594" cy="1718582"/>
      </dsp:txXfrm>
    </dsp:sp>
    <dsp:sp modelId="{4EBB78AB-C03B-4123-8ABC-E4ECB3E8125A}">
      <dsp:nvSpPr>
        <dsp:cNvPr id="0" name=""/>
        <dsp:cNvSpPr/>
      </dsp:nvSpPr>
      <dsp:spPr>
        <a:xfrm>
          <a:off x="3348209" y="1194672"/>
          <a:ext cx="645016" cy="7545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500" kern="1200"/>
        </a:p>
      </dsp:txBody>
      <dsp:txXfrm>
        <a:off x="3348209" y="1345581"/>
        <a:ext cx="451511" cy="452729"/>
      </dsp:txXfrm>
    </dsp:sp>
    <dsp:sp modelId="{603EEDC4-DB87-47ED-99EC-722468AD277F}">
      <dsp:nvSpPr>
        <dsp:cNvPr id="0" name=""/>
        <dsp:cNvSpPr/>
      </dsp:nvSpPr>
      <dsp:spPr>
        <a:xfrm>
          <a:off x="4260969" y="659187"/>
          <a:ext cx="3042530" cy="18255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Identified around 100 doctors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92 of these had links to the GMC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79 - GMC registered with overseas </a:t>
          </a:r>
          <a:r>
            <a:rPr lang="en-GB" sz="1400" kern="1200" dirty="0">
              <a:solidFill>
                <a:schemeClr val="bg1"/>
              </a:solidFill>
            </a:rPr>
            <a:t>fitness to practise action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solidFill>
                <a:schemeClr val="bg1"/>
              </a:solidFill>
            </a:rPr>
            <a:t>13 - GMC fitness to practise action but still working overseas</a:t>
          </a:r>
        </a:p>
      </dsp:txBody>
      <dsp:txXfrm>
        <a:off x="4314437" y="712655"/>
        <a:ext cx="2935594" cy="17185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B7CD99-5334-4D6F-84F1-ADEE1604A028}">
      <dsp:nvSpPr>
        <dsp:cNvPr id="0" name=""/>
        <dsp:cNvSpPr/>
      </dsp:nvSpPr>
      <dsp:spPr>
        <a:xfrm>
          <a:off x="331515" y="264612"/>
          <a:ext cx="1975686" cy="76261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20551B-F2DD-4A47-A3FD-DCEA2432A8DA}">
      <dsp:nvSpPr>
        <dsp:cNvPr id="0" name=""/>
        <dsp:cNvSpPr/>
      </dsp:nvSpPr>
      <dsp:spPr>
        <a:xfrm>
          <a:off x="401485" y="1157889"/>
          <a:ext cx="1922949" cy="1276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Case reviews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Already aware vs  investigations needed</a:t>
          </a:r>
        </a:p>
      </dsp:txBody>
      <dsp:txXfrm>
        <a:off x="438868" y="1195272"/>
        <a:ext cx="1848183" cy="1201569"/>
      </dsp:txXfrm>
    </dsp:sp>
    <dsp:sp modelId="{21BDFA90-41A8-4869-8AAB-3864B9450F98}">
      <dsp:nvSpPr>
        <dsp:cNvPr id="0" name=""/>
        <dsp:cNvSpPr/>
      </dsp:nvSpPr>
      <dsp:spPr>
        <a:xfrm>
          <a:off x="2781413" y="242641"/>
          <a:ext cx="1975686" cy="76261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47FA2-BCBB-426A-B7C4-6A76564A36B1}">
      <dsp:nvSpPr>
        <dsp:cNvPr id="0" name=""/>
        <dsp:cNvSpPr/>
      </dsp:nvSpPr>
      <dsp:spPr>
        <a:xfrm>
          <a:off x="2415329" y="1121124"/>
          <a:ext cx="2663199" cy="13498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chemeClr val="tx1"/>
              </a:solidFill>
            </a:rPr>
            <a:t>Stakeholder Liaison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solidFill>
                <a:schemeClr val="tx1"/>
              </a:solidFill>
            </a:rPr>
            <a:t>International Association of Medical Regulatory Authorities (IAMRA), Minister of Health, Professional Standards Authority (has oversight of the GMC) and other regulators</a:t>
          </a:r>
        </a:p>
      </dsp:txBody>
      <dsp:txXfrm>
        <a:off x="2454865" y="1160660"/>
        <a:ext cx="2584127" cy="1270794"/>
      </dsp:txXfrm>
    </dsp:sp>
    <dsp:sp modelId="{4C889EFB-459A-4809-A259-C184A055E3F4}">
      <dsp:nvSpPr>
        <dsp:cNvPr id="0" name=""/>
        <dsp:cNvSpPr/>
      </dsp:nvSpPr>
      <dsp:spPr>
        <a:xfrm>
          <a:off x="5308224" y="251289"/>
          <a:ext cx="1975686" cy="76261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0A405E-774D-4BBB-A3FC-A20BC8951193}">
      <dsp:nvSpPr>
        <dsp:cNvPr id="0" name=""/>
        <dsp:cNvSpPr/>
      </dsp:nvSpPr>
      <dsp:spPr>
        <a:xfrm>
          <a:off x="5317707" y="1143605"/>
          <a:ext cx="1980040" cy="1245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Continued our fraud at the point of registration project</a:t>
          </a:r>
        </a:p>
      </dsp:txBody>
      <dsp:txXfrm>
        <a:off x="5354185" y="1180083"/>
        <a:ext cx="1907084" cy="11724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E5B20C-4A2C-4105-8D04-09647A3FB2ED}">
      <dsp:nvSpPr>
        <dsp:cNvPr id="0" name=""/>
        <dsp:cNvSpPr/>
      </dsp:nvSpPr>
      <dsp:spPr>
        <a:xfrm rot="16200000">
          <a:off x="-1175885" y="1179805"/>
          <a:ext cx="3734972" cy="137536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2012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Federation of State Medical Boards (FSMB) </a:t>
          </a:r>
          <a:r>
            <a:rPr lang="en-GB" sz="1800" kern="1200" dirty="0"/>
            <a:t>checks</a:t>
          </a:r>
        </a:p>
      </dsp:txBody>
      <dsp:txXfrm rot="5400000">
        <a:off x="3920" y="746994"/>
        <a:ext cx="1375361" cy="2240984"/>
      </dsp:txXfrm>
    </dsp:sp>
    <dsp:sp modelId="{13059C09-7B39-4B13-B9D7-3125626AE205}">
      <dsp:nvSpPr>
        <dsp:cNvPr id="0" name=""/>
        <dsp:cNvSpPr/>
      </dsp:nvSpPr>
      <dsp:spPr>
        <a:xfrm rot="16200000">
          <a:off x="302627" y="1179805"/>
          <a:ext cx="3734972" cy="137536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2012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Additional verification</a:t>
          </a:r>
        </a:p>
      </dsp:txBody>
      <dsp:txXfrm rot="5400000">
        <a:off x="1482432" y="746994"/>
        <a:ext cx="1375361" cy="2240984"/>
      </dsp:txXfrm>
    </dsp:sp>
    <dsp:sp modelId="{DC58C6D0-9200-49C8-B25D-EB1653820489}">
      <dsp:nvSpPr>
        <dsp:cNvPr id="0" name=""/>
        <dsp:cNvSpPr/>
      </dsp:nvSpPr>
      <dsp:spPr>
        <a:xfrm rot="16200000">
          <a:off x="1781140" y="1179805"/>
          <a:ext cx="3734972" cy="137536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2012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Posting on the IAMRA Physicians Information Exchange (PIE) database</a:t>
          </a:r>
        </a:p>
      </dsp:txBody>
      <dsp:txXfrm rot="5400000">
        <a:off x="2960945" y="746994"/>
        <a:ext cx="1375361" cy="2240984"/>
      </dsp:txXfrm>
    </dsp:sp>
    <dsp:sp modelId="{F46EA978-3F6B-4A2A-A8F7-66EEF1AE629B}">
      <dsp:nvSpPr>
        <dsp:cNvPr id="0" name=""/>
        <dsp:cNvSpPr/>
      </dsp:nvSpPr>
      <dsp:spPr>
        <a:xfrm rot="16200000">
          <a:off x="3259653" y="1179805"/>
          <a:ext cx="3734972" cy="137536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2012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Requested access to IMI be reinstated</a:t>
          </a:r>
        </a:p>
      </dsp:txBody>
      <dsp:txXfrm rot="5400000">
        <a:off x="4439458" y="746994"/>
        <a:ext cx="1375361" cy="2240984"/>
      </dsp:txXfrm>
    </dsp:sp>
    <dsp:sp modelId="{F1CA4744-F18A-4CCC-B023-D0DB857BB974}">
      <dsp:nvSpPr>
        <dsp:cNvPr id="0" name=""/>
        <dsp:cNvSpPr/>
      </dsp:nvSpPr>
      <dsp:spPr>
        <a:xfrm rot="16200000">
          <a:off x="4738166" y="1179805"/>
          <a:ext cx="3734972" cy="137536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2012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Wrote to other regulators to request active information sharing </a:t>
          </a:r>
        </a:p>
      </dsp:txBody>
      <dsp:txXfrm rot="5400000">
        <a:off x="5917971" y="746994"/>
        <a:ext cx="1375361" cy="22409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C07CC-DEE7-4CDD-8C35-D2CFD836F0AB}">
      <dsp:nvSpPr>
        <dsp:cNvPr id="0" name=""/>
        <dsp:cNvSpPr/>
      </dsp:nvSpPr>
      <dsp:spPr>
        <a:xfrm>
          <a:off x="0" y="271804"/>
          <a:ext cx="8151665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69B731-6475-4CA7-BCF8-42D4349F703A}">
      <dsp:nvSpPr>
        <dsp:cNvPr id="0" name=""/>
        <dsp:cNvSpPr/>
      </dsp:nvSpPr>
      <dsp:spPr>
        <a:xfrm>
          <a:off x="407583" y="65164"/>
          <a:ext cx="570616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679" tIns="0" rIns="21567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Use of AI to carry out background checks</a:t>
          </a:r>
          <a:endParaRPr lang="en-GB" sz="1600" b="1" kern="1200" dirty="0"/>
        </a:p>
      </dsp:txBody>
      <dsp:txXfrm>
        <a:off x="427758" y="85339"/>
        <a:ext cx="5665815" cy="372930"/>
      </dsp:txXfrm>
    </dsp:sp>
    <dsp:sp modelId="{C76347AC-22D9-4D09-89FA-CD34F4988E94}">
      <dsp:nvSpPr>
        <dsp:cNvPr id="0" name=""/>
        <dsp:cNvSpPr/>
      </dsp:nvSpPr>
      <dsp:spPr>
        <a:xfrm>
          <a:off x="0" y="906844"/>
          <a:ext cx="8151665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CED66-49FA-4C69-B6F0-C9B41D97E803}">
      <dsp:nvSpPr>
        <dsp:cNvPr id="0" name=""/>
        <dsp:cNvSpPr/>
      </dsp:nvSpPr>
      <dsp:spPr>
        <a:xfrm>
          <a:off x="407583" y="700204"/>
          <a:ext cx="570616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679" tIns="0" rIns="21567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/>
            <a:t>Updates to application form and guidance</a:t>
          </a:r>
        </a:p>
      </dsp:txBody>
      <dsp:txXfrm>
        <a:off x="427758" y="720379"/>
        <a:ext cx="5665815" cy="372930"/>
      </dsp:txXfrm>
    </dsp:sp>
    <dsp:sp modelId="{5DFE7909-E54B-4095-88A6-74B300EFCD35}">
      <dsp:nvSpPr>
        <dsp:cNvPr id="0" name=""/>
        <dsp:cNvSpPr/>
      </dsp:nvSpPr>
      <dsp:spPr>
        <a:xfrm>
          <a:off x="0" y="1541884"/>
          <a:ext cx="8151665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598C37-B49A-488C-9319-EA889053E70E}">
      <dsp:nvSpPr>
        <dsp:cNvPr id="0" name=""/>
        <dsp:cNvSpPr/>
      </dsp:nvSpPr>
      <dsp:spPr>
        <a:xfrm>
          <a:off x="407583" y="1335244"/>
          <a:ext cx="570616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679" tIns="0" rIns="21567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/>
            <a:t>Bolster the evidence we require at application stage</a:t>
          </a:r>
        </a:p>
      </dsp:txBody>
      <dsp:txXfrm>
        <a:off x="427758" y="1355419"/>
        <a:ext cx="5665815" cy="372930"/>
      </dsp:txXfrm>
    </dsp:sp>
    <dsp:sp modelId="{A6BF7C79-2CA4-49EB-A62B-E28C0477791B}">
      <dsp:nvSpPr>
        <dsp:cNvPr id="0" name=""/>
        <dsp:cNvSpPr/>
      </dsp:nvSpPr>
      <dsp:spPr>
        <a:xfrm>
          <a:off x="0" y="2176924"/>
          <a:ext cx="8151665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F74265-39C7-48AA-8BD4-2DCD79BC982B}">
      <dsp:nvSpPr>
        <dsp:cNvPr id="0" name=""/>
        <dsp:cNvSpPr/>
      </dsp:nvSpPr>
      <dsp:spPr>
        <a:xfrm>
          <a:off x="407583" y="1970284"/>
          <a:ext cx="570616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679" tIns="0" rIns="21567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/>
            <a:t>Consider further checks once on register</a:t>
          </a:r>
        </a:p>
      </dsp:txBody>
      <dsp:txXfrm>
        <a:off x="427758" y="1990459"/>
        <a:ext cx="5665815" cy="372930"/>
      </dsp:txXfrm>
    </dsp:sp>
    <dsp:sp modelId="{4DCD1E8A-30D4-4517-9F8F-CF20EA65E144}">
      <dsp:nvSpPr>
        <dsp:cNvPr id="0" name=""/>
        <dsp:cNvSpPr/>
      </dsp:nvSpPr>
      <dsp:spPr>
        <a:xfrm>
          <a:off x="0" y="2811964"/>
          <a:ext cx="8151665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6AAD61-5EB1-4E58-9417-63B98F2B02E7}">
      <dsp:nvSpPr>
        <dsp:cNvPr id="0" name=""/>
        <dsp:cNvSpPr/>
      </dsp:nvSpPr>
      <dsp:spPr>
        <a:xfrm>
          <a:off x="407583" y="2605324"/>
          <a:ext cx="570616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679" tIns="0" rIns="21567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Continue to promote enhanced communication between regulators</a:t>
          </a:r>
          <a:endParaRPr lang="en-GB" sz="1600" b="1" kern="1200" dirty="0"/>
        </a:p>
      </dsp:txBody>
      <dsp:txXfrm>
        <a:off x="427758" y="2625499"/>
        <a:ext cx="5665815" cy="3729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4E6DDE-F095-4B3E-86BA-3170E5CB0EC5}">
      <dsp:nvSpPr>
        <dsp:cNvPr id="0" name=""/>
        <dsp:cNvSpPr/>
      </dsp:nvSpPr>
      <dsp:spPr>
        <a:xfrm>
          <a:off x="0" y="0"/>
          <a:ext cx="76454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0BA441-AE85-4458-8F23-08BCF1D33DB6}">
      <dsp:nvSpPr>
        <dsp:cNvPr id="0" name=""/>
        <dsp:cNvSpPr/>
      </dsp:nvSpPr>
      <dsp:spPr>
        <a:xfrm>
          <a:off x="0" y="0"/>
          <a:ext cx="7645428" cy="8607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Do you have any observations or suggestions?</a:t>
          </a:r>
        </a:p>
      </dsp:txBody>
      <dsp:txXfrm>
        <a:off x="0" y="0"/>
        <a:ext cx="7645428" cy="860764"/>
      </dsp:txXfrm>
    </dsp:sp>
    <dsp:sp modelId="{3F6487C1-C6D6-4F7A-9280-471EFFCD9F41}">
      <dsp:nvSpPr>
        <dsp:cNvPr id="0" name=""/>
        <dsp:cNvSpPr/>
      </dsp:nvSpPr>
      <dsp:spPr>
        <a:xfrm>
          <a:off x="0" y="860764"/>
          <a:ext cx="76454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6D75C-55C4-47F6-B9A6-C5795D8FD78F}">
      <dsp:nvSpPr>
        <dsp:cNvPr id="0" name=""/>
        <dsp:cNvSpPr/>
      </dsp:nvSpPr>
      <dsp:spPr>
        <a:xfrm>
          <a:off x="0" y="860764"/>
          <a:ext cx="7645428" cy="8607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Do you any questions?</a:t>
          </a:r>
        </a:p>
      </dsp:txBody>
      <dsp:txXfrm>
        <a:off x="0" y="860764"/>
        <a:ext cx="7645428" cy="8607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708AD8-FBC4-4455-B7FA-E7DEDF298AB0}">
      <dsp:nvSpPr>
        <dsp:cNvPr id="0" name=""/>
        <dsp:cNvSpPr/>
      </dsp:nvSpPr>
      <dsp:spPr>
        <a:xfrm>
          <a:off x="0" y="817"/>
          <a:ext cx="8651631" cy="16732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We always welcome communication and approaches from regulators to aide information sharing. Please contact me on this email address: </a:t>
          </a:r>
          <a:r>
            <a:rPr lang="en-GB" sz="1600" kern="1200" dirty="0">
              <a:hlinkClick xmlns:r="http://schemas.openxmlformats.org/officeDocument/2006/relationships" r:id="rId1"/>
            </a:rPr>
            <a:t>natalie.Pattinson@gmc-uk.org</a:t>
          </a:r>
          <a:r>
            <a:rPr lang="en-GB" sz="1600" kern="1200" dirty="0"/>
            <a:t>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</dsp:txBody>
      <dsp:txXfrm>
        <a:off x="81683" y="82500"/>
        <a:ext cx="8488265" cy="15099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7B349814-9A04-4F2E-A5D8-3129BB647B03}" type="datetimeFigureOut">
              <a:rPr lang="en-GB" smtClean="0"/>
              <a:t>09/12/2025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BC9160E-6441-4498-B610-AD2B4214FC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1144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Name</a:t>
            </a:r>
          </a:p>
          <a:p>
            <a:r>
              <a:rPr lang="en-GB" dirty="0"/>
              <a:t>Role</a:t>
            </a:r>
          </a:p>
          <a:p>
            <a:r>
              <a:rPr lang="en-GB" dirty="0"/>
              <a:t>Here to talk about importance of international info sharing between regs in relation to FtP</a:t>
            </a:r>
          </a:p>
          <a:p>
            <a:endParaRPr lang="en-GB" dirty="0"/>
          </a:p>
          <a:p>
            <a:r>
              <a:rPr lang="en-GB" dirty="0"/>
              <a:t>But first I will give a brief intro into the GMC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C9160E-6441-4498-B610-AD2B4214FC4A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5160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C9160E-6441-4498-B610-AD2B4214FC4A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4010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C9160E-6441-4498-B610-AD2B4214FC4A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6105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C9160E-6441-4498-B610-AD2B4214FC4A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4629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C9160E-6441-4498-B610-AD2B4214FC4A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691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C9160E-6441-4498-B610-AD2B4214FC4A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6046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Title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E8D1564-EED4-4F5F-A030-16384017D3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714" y="460958"/>
            <a:ext cx="760614" cy="760614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ED3E9A-BE5A-40CD-8EB0-A6D98FA361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0868" y="1851660"/>
            <a:ext cx="6858000" cy="471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Make your title memorable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EC03F3-D507-4F6C-B519-0DCF2B77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868" y="2460070"/>
            <a:ext cx="6858000" cy="136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16881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Divider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2340E82-1F1F-4F71-98EB-C107B753D1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7432" y="4804994"/>
            <a:ext cx="1215006" cy="10892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58BB222-1D07-45CB-8422-3496CA20301D}"/>
              </a:ext>
            </a:extLst>
          </p:cNvPr>
          <p:cNvCxnSpPr>
            <a:cxnSpLocks/>
          </p:cNvCxnSpPr>
          <p:nvPr userDrawn="1"/>
        </p:nvCxnSpPr>
        <p:spPr>
          <a:xfrm>
            <a:off x="623502" y="4741091"/>
            <a:ext cx="7895519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0E53934-C309-4D8B-BD59-D4E88272DC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0868" y="1851660"/>
            <a:ext cx="6858000" cy="471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This is a divider slide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1328D50F-24CE-4229-ABEB-FDEB228873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868" y="2460070"/>
            <a:ext cx="6858000" cy="136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292961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Title Imag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6122E-542E-4801-9108-F4F6FD4653E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441032" y="0"/>
            <a:ext cx="4702969" cy="5143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the relevant icon below to insert content or image</a:t>
            </a:r>
          </a:p>
        </p:txBody>
      </p:sp>
      <p:pic>
        <p:nvPicPr>
          <p:cNvPr id="6" name="Picture 5" descr="A picture containing text, bottle, sign&#10;&#10;Description automatically generated">
            <a:extLst>
              <a:ext uri="{FF2B5EF4-FFF2-40B4-BE49-F238E27FC236}">
                <a16:creationId xmlns:a16="http://schemas.microsoft.com/office/drawing/2014/main" id="{2179801A-A10B-429E-A544-D64776D0BC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866" y="458345"/>
            <a:ext cx="760615" cy="760615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0AAA907D-0E29-4A01-90B2-6A6D9148D7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205" y="1835008"/>
            <a:ext cx="3594356" cy="8319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Make your title memorable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FEC554B-50ED-4656-B1FE-8ED864959A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9205" y="2800351"/>
            <a:ext cx="3587815" cy="13378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228393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Divider Imag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4DA54F4-A0BF-497A-8818-9F4578B52EB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441032" y="0"/>
            <a:ext cx="4702969" cy="5143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the relevant icon below to insert content or image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3CDA281-9E56-4B44-988F-6C24D3EDCF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516" y="4812719"/>
            <a:ext cx="1215006" cy="108921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05CB439-E039-4059-9AAC-FC80F4773AC9}"/>
              </a:ext>
            </a:extLst>
          </p:cNvPr>
          <p:cNvCxnSpPr>
            <a:cxnSpLocks/>
          </p:cNvCxnSpPr>
          <p:nvPr userDrawn="1"/>
        </p:nvCxnSpPr>
        <p:spPr>
          <a:xfrm>
            <a:off x="623502" y="4741091"/>
            <a:ext cx="34787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70B1F45-2EB2-4300-B10A-2D8B6842D4D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205" y="1835008"/>
            <a:ext cx="3594356" cy="8319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A divider slide with picture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F47E1142-A48F-46D6-9511-416DA3D1664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9205" y="2800351"/>
            <a:ext cx="3587815" cy="13378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41790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Content Horizont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7AB5E75-3495-4E7B-BCC2-9EE653015AE8}"/>
              </a:ext>
            </a:extLst>
          </p:cNvPr>
          <p:cNvSpPr txBox="1">
            <a:spLocks/>
          </p:cNvSpPr>
          <p:nvPr userDrawn="1"/>
        </p:nvSpPr>
        <p:spPr>
          <a:xfrm>
            <a:off x="472500" y="314324"/>
            <a:ext cx="6858000" cy="420191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25" dirty="0">
              <a:solidFill>
                <a:schemeClr val="tx2"/>
              </a:solidFill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20DB7A85-462F-48CA-A6F1-4D6BFEDF4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7744" y="348123"/>
            <a:ext cx="8000999" cy="34634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  <a:latin typeface="+mn-lt"/>
              </a:defRPr>
            </a:lvl1pPr>
            <a:lvl2pPr>
              <a:defRPr sz="2025">
                <a:solidFill>
                  <a:schemeClr val="tx2"/>
                </a:solidFill>
                <a:latin typeface="+mn-lt"/>
              </a:defRPr>
            </a:lvl2pPr>
            <a:lvl3pPr>
              <a:defRPr sz="2025">
                <a:solidFill>
                  <a:schemeClr val="tx2"/>
                </a:solidFill>
                <a:latin typeface="+mn-lt"/>
              </a:defRPr>
            </a:lvl3pPr>
            <a:lvl4pPr>
              <a:defRPr sz="2025">
                <a:solidFill>
                  <a:schemeClr val="tx2"/>
                </a:solidFill>
                <a:latin typeface="+mn-lt"/>
              </a:defRPr>
            </a:lvl4pPr>
            <a:lvl5pPr>
              <a:defRPr sz="2025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H2 Header</a:t>
            </a:r>
            <a:endParaRPr lang="en-GB" dirty="0"/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47C526D1-0F63-455B-85BA-7FFF9B3B67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744" y="798418"/>
            <a:ext cx="8000999" cy="1773333"/>
          </a:xfrm>
          <a:prstGeom prst="rect">
            <a:avLst/>
          </a:prstGeom>
        </p:spPr>
        <p:txBody>
          <a:bodyPr/>
          <a:lstStyle>
            <a:lvl1pPr marL="214313" indent="-214313" defTabSz="13500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135000" algn="l"/>
              </a:tabLst>
              <a:defRPr sz="1800">
                <a:solidFill>
                  <a:schemeClr val="accent5"/>
                </a:solidFill>
              </a:defRPr>
            </a:lvl1pPr>
            <a:lvl2pPr marL="459000" indent="-214313" defTabSz="13500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135000" algn="l"/>
              </a:tabLst>
              <a:defRPr sz="1200">
                <a:solidFill>
                  <a:schemeClr val="accent5"/>
                </a:solidFill>
              </a:defRPr>
            </a:lvl2pPr>
            <a:lvl3pPr marL="702000" indent="-214313" defTabSz="135000">
              <a:spcBef>
                <a:spcPts val="375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135000" algn="l"/>
              </a:tabLst>
              <a:defRPr sz="1050">
                <a:solidFill>
                  <a:schemeClr val="accent5"/>
                </a:solidFill>
              </a:defRPr>
            </a:lvl3pPr>
            <a:lvl4pPr marL="864000" indent="-128588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900">
                <a:solidFill>
                  <a:schemeClr val="accent5"/>
                </a:solidFill>
              </a:defRPr>
            </a:lvl4pPr>
            <a:lvl5pPr marL="1053000" indent="-17145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lang="en-GB" sz="900" kern="1200" dirty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1242000" indent="-17145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900">
                <a:solidFill>
                  <a:schemeClr val="accent5"/>
                </a:solidFill>
              </a:defRPr>
            </a:lvl6pPr>
          </a:lstStyle>
          <a:p>
            <a:pPr lvl="0"/>
            <a:r>
              <a:rPr lang="en-GB" dirty="0"/>
              <a:t>Click here to add text</a:t>
            </a:r>
          </a:p>
          <a:p>
            <a:pPr lvl="1"/>
            <a:r>
              <a:rPr lang="en-GB" dirty="0"/>
              <a:t>Click here to add text</a:t>
            </a:r>
          </a:p>
          <a:p>
            <a:pPr lvl="2"/>
            <a:r>
              <a:rPr lang="en-GB" dirty="0"/>
              <a:t>Click here to add text</a:t>
            </a:r>
          </a:p>
          <a:p>
            <a:pPr lvl="3"/>
            <a:r>
              <a:rPr lang="en-GB" dirty="0"/>
              <a:t>Click here to add text</a:t>
            </a:r>
          </a:p>
          <a:p>
            <a:pPr lvl="4"/>
            <a:r>
              <a:rPr lang="en-GB" dirty="0"/>
              <a:t>Click here to add text</a:t>
            </a:r>
          </a:p>
          <a:p>
            <a:pPr lvl="5"/>
            <a:r>
              <a:rPr lang="en-GB" dirty="0"/>
              <a:t>Click here to add text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B2FC2B6-016C-4014-A80B-803A734340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7432" y="4804994"/>
            <a:ext cx="1215006" cy="108921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270CEF-110E-48D0-BDA4-E0C8302D76C2}"/>
              </a:ext>
            </a:extLst>
          </p:cNvPr>
          <p:cNvCxnSpPr>
            <a:cxnSpLocks/>
          </p:cNvCxnSpPr>
          <p:nvPr userDrawn="1"/>
        </p:nvCxnSpPr>
        <p:spPr>
          <a:xfrm>
            <a:off x="623502" y="4741091"/>
            <a:ext cx="7895519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4">
            <a:extLst>
              <a:ext uri="{FF2B5EF4-FFF2-40B4-BE49-F238E27FC236}">
                <a16:creationId xmlns:a16="http://schemas.microsoft.com/office/drawing/2014/main" id="{53116611-72B7-41ED-8B77-2EC0E905E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7389" y="4767007"/>
            <a:ext cx="337298" cy="174215"/>
          </a:xfrm>
        </p:spPr>
        <p:txBody>
          <a:bodyPr/>
          <a:lstStyle>
            <a:lvl1pPr algn="l">
              <a:defRPr>
                <a:solidFill>
                  <a:schemeClr val="accent5"/>
                </a:solidFill>
              </a:defRPr>
            </a:lvl1pPr>
          </a:lstStyle>
          <a:p>
            <a:fld id="{5E0A3A8E-DB68-445D-BC49-52F20A2D5C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AAD05-54A2-464C-8EC7-52C58350FE3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17922" y="2675699"/>
            <a:ext cx="8001000" cy="19614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GB" dirty="0"/>
              <a:t>Click the relevant icon below to insert content or image</a:t>
            </a:r>
          </a:p>
        </p:txBody>
      </p:sp>
    </p:spTree>
    <p:extLst>
      <p:ext uri="{BB962C8B-B14F-4D97-AF65-F5344CB8AC3E}">
        <p14:creationId xmlns:p14="http://schemas.microsoft.com/office/powerpoint/2010/main" val="2188352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Content Vertic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7AB5E75-3495-4E7B-BCC2-9EE653015AE8}"/>
              </a:ext>
            </a:extLst>
          </p:cNvPr>
          <p:cNvSpPr txBox="1">
            <a:spLocks/>
          </p:cNvSpPr>
          <p:nvPr userDrawn="1"/>
        </p:nvSpPr>
        <p:spPr>
          <a:xfrm>
            <a:off x="472500" y="314324"/>
            <a:ext cx="6858000" cy="420191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25" dirty="0">
              <a:solidFill>
                <a:schemeClr val="tx2"/>
              </a:solidFill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20DB7A85-462F-48CA-A6F1-4D6BFEDF4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7744" y="348123"/>
            <a:ext cx="8000999" cy="34634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  <a:latin typeface="+mn-lt"/>
              </a:defRPr>
            </a:lvl1pPr>
            <a:lvl2pPr>
              <a:defRPr sz="2025">
                <a:solidFill>
                  <a:schemeClr val="tx2"/>
                </a:solidFill>
                <a:latin typeface="+mn-lt"/>
              </a:defRPr>
            </a:lvl2pPr>
            <a:lvl3pPr>
              <a:defRPr sz="2025">
                <a:solidFill>
                  <a:schemeClr val="tx2"/>
                </a:solidFill>
                <a:latin typeface="+mn-lt"/>
              </a:defRPr>
            </a:lvl3pPr>
            <a:lvl4pPr>
              <a:defRPr sz="2025">
                <a:solidFill>
                  <a:schemeClr val="tx2"/>
                </a:solidFill>
                <a:latin typeface="+mn-lt"/>
              </a:defRPr>
            </a:lvl4pPr>
            <a:lvl5pPr>
              <a:defRPr sz="2025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H2 Header</a:t>
            </a:r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B2FC2B6-016C-4014-A80B-803A734340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7432" y="4804994"/>
            <a:ext cx="1215006" cy="108921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270CEF-110E-48D0-BDA4-E0C8302D76C2}"/>
              </a:ext>
            </a:extLst>
          </p:cNvPr>
          <p:cNvCxnSpPr>
            <a:cxnSpLocks/>
          </p:cNvCxnSpPr>
          <p:nvPr userDrawn="1"/>
        </p:nvCxnSpPr>
        <p:spPr>
          <a:xfrm>
            <a:off x="623502" y="4741091"/>
            <a:ext cx="7895519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4">
            <a:extLst>
              <a:ext uri="{FF2B5EF4-FFF2-40B4-BE49-F238E27FC236}">
                <a16:creationId xmlns:a16="http://schemas.microsoft.com/office/drawing/2014/main" id="{53116611-72B7-41ED-8B77-2EC0E905E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7389" y="4767007"/>
            <a:ext cx="337298" cy="174215"/>
          </a:xfrm>
        </p:spPr>
        <p:txBody>
          <a:bodyPr/>
          <a:lstStyle>
            <a:lvl1pPr algn="l">
              <a:defRPr>
                <a:solidFill>
                  <a:schemeClr val="accent5"/>
                </a:solidFill>
              </a:defRPr>
            </a:lvl1pPr>
          </a:lstStyle>
          <a:p>
            <a:fld id="{5E0A3A8E-DB68-445D-BC49-52F20A2D5C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21">
            <a:extLst>
              <a:ext uri="{FF2B5EF4-FFF2-40B4-BE49-F238E27FC236}">
                <a16:creationId xmlns:a16="http://schemas.microsoft.com/office/drawing/2014/main" id="{9DE433B9-4449-4331-85A9-EEA5AA1CF7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744" y="798417"/>
            <a:ext cx="3923468" cy="3838726"/>
          </a:xfrm>
          <a:prstGeom prst="rect">
            <a:avLst/>
          </a:prstGeom>
        </p:spPr>
        <p:txBody>
          <a:bodyPr/>
          <a:lstStyle>
            <a:lvl1pPr marL="214313" indent="-214313" defTabSz="13500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135000" algn="l"/>
              </a:tabLst>
              <a:defRPr sz="1800">
                <a:solidFill>
                  <a:schemeClr val="accent5"/>
                </a:solidFill>
              </a:defRPr>
            </a:lvl1pPr>
            <a:lvl2pPr marL="459000" indent="-214313" defTabSz="13500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135000" algn="l"/>
              </a:tabLst>
              <a:defRPr sz="1200">
                <a:solidFill>
                  <a:schemeClr val="accent5"/>
                </a:solidFill>
              </a:defRPr>
            </a:lvl2pPr>
            <a:lvl3pPr marL="702000" indent="-214313" defTabSz="135000">
              <a:spcBef>
                <a:spcPts val="375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135000" algn="l"/>
              </a:tabLst>
              <a:defRPr sz="1050">
                <a:solidFill>
                  <a:schemeClr val="accent5"/>
                </a:solidFill>
              </a:defRPr>
            </a:lvl3pPr>
            <a:lvl4pPr marL="864000" indent="-128588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900">
                <a:solidFill>
                  <a:schemeClr val="accent5"/>
                </a:solidFill>
              </a:defRPr>
            </a:lvl4pPr>
            <a:lvl5pPr marL="1053000" indent="-17145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lang="en-GB" sz="900" kern="1200" dirty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1242000" indent="-17145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900">
                <a:solidFill>
                  <a:schemeClr val="accent5"/>
                </a:solidFill>
              </a:defRPr>
            </a:lvl6pPr>
          </a:lstStyle>
          <a:p>
            <a:pPr lvl="0"/>
            <a:r>
              <a:rPr lang="en-GB" dirty="0"/>
              <a:t>Click here to add text</a:t>
            </a:r>
          </a:p>
          <a:p>
            <a:pPr lvl="1"/>
            <a:r>
              <a:rPr lang="en-GB" dirty="0"/>
              <a:t>Click here to add text</a:t>
            </a:r>
          </a:p>
          <a:p>
            <a:pPr lvl="2"/>
            <a:r>
              <a:rPr lang="en-GB" dirty="0"/>
              <a:t>Click here to add text</a:t>
            </a:r>
          </a:p>
          <a:p>
            <a:pPr lvl="3"/>
            <a:r>
              <a:rPr lang="en-GB" dirty="0"/>
              <a:t>Click here to add text</a:t>
            </a:r>
          </a:p>
          <a:p>
            <a:pPr lvl="4"/>
            <a:r>
              <a:rPr lang="en-GB" dirty="0"/>
              <a:t>Click here to add text</a:t>
            </a:r>
          </a:p>
          <a:p>
            <a:pPr lvl="5"/>
            <a:r>
              <a:rPr lang="en-GB" dirty="0"/>
              <a:t>Click here to add text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494116E-7D87-44B2-A290-1F90613E0137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702790" y="798417"/>
            <a:ext cx="3816132" cy="38387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GB" dirty="0"/>
              <a:t>Click the relevant icon below to insert content or image</a:t>
            </a:r>
          </a:p>
        </p:txBody>
      </p:sp>
    </p:spTree>
    <p:extLst>
      <p:ext uri="{BB962C8B-B14F-4D97-AF65-F5344CB8AC3E}">
        <p14:creationId xmlns:p14="http://schemas.microsoft.com/office/powerpoint/2010/main" val="3839352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Text Content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7AB5E75-3495-4E7B-BCC2-9EE653015AE8}"/>
              </a:ext>
            </a:extLst>
          </p:cNvPr>
          <p:cNvSpPr txBox="1">
            <a:spLocks/>
          </p:cNvSpPr>
          <p:nvPr userDrawn="1"/>
        </p:nvSpPr>
        <p:spPr>
          <a:xfrm>
            <a:off x="472500" y="314324"/>
            <a:ext cx="6858000" cy="420191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2025" dirty="0">
              <a:solidFill>
                <a:schemeClr val="tx2"/>
              </a:solidFill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20DB7A85-462F-48CA-A6F1-4D6BFEDF4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7744" y="348123"/>
            <a:ext cx="8000999" cy="34634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  <a:latin typeface="+mn-lt"/>
              </a:defRPr>
            </a:lvl1pPr>
            <a:lvl2pPr>
              <a:defRPr sz="2025">
                <a:solidFill>
                  <a:schemeClr val="tx2"/>
                </a:solidFill>
                <a:latin typeface="+mn-lt"/>
              </a:defRPr>
            </a:lvl2pPr>
            <a:lvl3pPr>
              <a:defRPr sz="2025">
                <a:solidFill>
                  <a:schemeClr val="tx2"/>
                </a:solidFill>
                <a:latin typeface="+mn-lt"/>
              </a:defRPr>
            </a:lvl3pPr>
            <a:lvl4pPr>
              <a:defRPr sz="2025">
                <a:solidFill>
                  <a:schemeClr val="tx2"/>
                </a:solidFill>
                <a:latin typeface="+mn-lt"/>
              </a:defRPr>
            </a:lvl4pPr>
            <a:lvl5pPr>
              <a:defRPr sz="2025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H2 Header</a:t>
            </a:r>
            <a:endParaRPr lang="en-GB" dirty="0"/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47C526D1-0F63-455B-85BA-7FFF9B3B67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744" y="798417"/>
            <a:ext cx="8000999" cy="3838726"/>
          </a:xfrm>
          <a:prstGeom prst="rect">
            <a:avLst/>
          </a:prstGeom>
        </p:spPr>
        <p:txBody>
          <a:bodyPr/>
          <a:lstStyle>
            <a:lvl1pPr marL="214313" indent="-214313" defTabSz="13500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135000" algn="l"/>
              </a:tabLst>
              <a:defRPr sz="1800">
                <a:solidFill>
                  <a:schemeClr val="accent5"/>
                </a:solidFill>
              </a:defRPr>
            </a:lvl1pPr>
            <a:lvl2pPr marL="459000" indent="-214313" defTabSz="13500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135000" algn="l"/>
              </a:tabLst>
              <a:defRPr sz="1200">
                <a:solidFill>
                  <a:schemeClr val="accent5"/>
                </a:solidFill>
              </a:defRPr>
            </a:lvl2pPr>
            <a:lvl3pPr marL="702000" indent="-214313" defTabSz="135000">
              <a:spcBef>
                <a:spcPts val="375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135000" algn="l"/>
              </a:tabLst>
              <a:defRPr sz="1050">
                <a:solidFill>
                  <a:schemeClr val="accent5"/>
                </a:solidFill>
              </a:defRPr>
            </a:lvl3pPr>
            <a:lvl4pPr marL="864000" indent="-128588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900">
                <a:solidFill>
                  <a:schemeClr val="accent5"/>
                </a:solidFill>
              </a:defRPr>
            </a:lvl4pPr>
            <a:lvl5pPr marL="1053000" indent="-17145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lang="en-GB" sz="900" kern="1200" dirty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1242000" indent="-171450"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900">
                <a:solidFill>
                  <a:schemeClr val="accent5"/>
                </a:solidFill>
              </a:defRPr>
            </a:lvl6pPr>
          </a:lstStyle>
          <a:p>
            <a:pPr lvl="0"/>
            <a:r>
              <a:rPr lang="en-GB" dirty="0"/>
              <a:t>Click here to add text</a:t>
            </a:r>
          </a:p>
          <a:p>
            <a:pPr lvl="1"/>
            <a:r>
              <a:rPr lang="en-GB" dirty="0"/>
              <a:t>Click here to add text</a:t>
            </a:r>
          </a:p>
          <a:p>
            <a:pPr lvl="2"/>
            <a:r>
              <a:rPr lang="en-GB" dirty="0"/>
              <a:t>Click here to add text</a:t>
            </a:r>
          </a:p>
          <a:p>
            <a:pPr lvl="3"/>
            <a:r>
              <a:rPr lang="en-GB" dirty="0"/>
              <a:t>Click here to add text</a:t>
            </a:r>
          </a:p>
          <a:p>
            <a:pPr lvl="4"/>
            <a:r>
              <a:rPr lang="en-GB" dirty="0"/>
              <a:t>Click here to add text</a:t>
            </a:r>
          </a:p>
          <a:p>
            <a:pPr lvl="5"/>
            <a:r>
              <a:rPr lang="en-GB" dirty="0"/>
              <a:t>Click here to add text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B2FC2B6-016C-4014-A80B-803A734340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7432" y="4804994"/>
            <a:ext cx="1215006" cy="108921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270CEF-110E-48D0-BDA4-E0C8302D76C2}"/>
              </a:ext>
            </a:extLst>
          </p:cNvPr>
          <p:cNvCxnSpPr>
            <a:cxnSpLocks/>
          </p:cNvCxnSpPr>
          <p:nvPr userDrawn="1"/>
        </p:nvCxnSpPr>
        <p:spPr>
          <a:xfrm>
            <a:off x="623502" y="4741091"/>
            <a:ext cx="7895519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4">
            <a:extLst>
              <a:ext uri="{FF2B5EF4-FFF2-40B4-BE49-F238E27FC236}">
                <a16:creationId xmlns:a16="http://schemas.microsoft.com/office/drawing/2014/main" id="{53116611-72B7-41ED-8B77-2EC0E905E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7389" y="4767007"/>
            <a:ext cx="337298" cy="174215"/>
          </a:xfrm>
        </p:spPr>
        <p:txBody>
          <a:bodyPr/>
          <a:lstStyle>
            <a:lvl1pPr algn="l">
              <a:defRPr>
                <a:solidFill>
                  <a:schemeClr val="accent5"/>
                </a:solidFill>
              </a:defRPr>
            </a:lvl1pPr>
          </a:lstStyle>
          <a:p>
            <a:fld id="{5E0A3A8E-DB68-445D-BC49-52F20A2D5C9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85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Divider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6B22610-8BB3-421C-B77C-B5F398F251BB}"/>
              </a:ext>
            </a:extLst>
          </p:cNvPr>
          <p:cNvCxnSpPr>
            <a:cxnSpLocks/>
          </p:cNvCxnSpPr>
          <p:nvPr userDrawn="1"/>
        </p:nvCxnSpPr>
        <p:spPr>
          <a:xfrm>
            <a:off x="623502" y="4741091"/>
            <a:ext cx="7895519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2AF0E051-D22F-440E-A104-E13658CDB5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056" y="4809247"/>
            <a:ext cx="1215000" cy="108921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B2603BF-7445-4180-BAAA-3CB38AABC0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0868" y="1851660"/>
            <a:ext cx="6858000" cy="471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This is a divider slide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B245AD35-2EB2-4877-808B-4D935252B4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868" y="2460070"/>
            <a:ext cx="6858000" cy="136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2015508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Title Image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CFD9A81D-377C-4207-AC20-DCC26E78B6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6409" y="458345"/>
            <a:ext cx="760614" cy="76061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6122E-542E-4801-9108-F4F6FD4653E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441032" y="0"/>
            <a:ext cx="4702969" cy="5143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 dirty="0"/>
              <a:t>Click the relevant icon below to insert content or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31B0C7AD-49CF-4C26-818F-55398204E2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205" y="1835008"/>
            <a:ext cx="3594356" cy="8319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Make your title memorable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FE88A72-D027-4B91-B318-EC2086DF0A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9205" y="2800351"/>
            <a:ext cx="3587815" cy="13378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3030352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Divider Image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4DA54F4-A0BF-497A-8818-9F4578B52EB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441032" y="0"/>
            <a:ext cx="4702969" cy="5143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 dirty="0"/>
              <a:t>Click the relevant icon below to insert content or image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8C7911-7724-4096-9505-ED6B68432B0B}"/>
              </a:ext>
            </a:extLst>
          </p:cNvPr>
          <p:cNvCxnSpPr>
            <a:cxnSpLocks/>
          </p:cNvCxnSpPr>
          <p:nvPr userDrawn="1"/>
        </p:nvCxnSpPr>
        <p:spPr>
          <a:xfrm>
            <a:off x="623502" y="4741091"/>
            <a:ext cx="34787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4EE9DC0E-180A-4EF9-BBC4-C1BA3090AF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649" y="4809247"/>
            <a:ext cx="1215000" cy="108921"/>
          </a:xfrm>
          <a:prstGeom prst="rect">
            <a:avLst/>
          </a:prstGeom>
        </p:spPr>
      </p:pic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739082E9-0914-48A7-AC6D-7F20951566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205" y="1835008"/>
            <a:ext cx="3594356" cy="8319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A divider slide with picture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C5863EB-2E92-42E8-ACD5-2F00F3335CF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9205" y="2800351"/>
            <a:ext cx="3587815" cy="13378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2837919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Title ligh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bottle, sign&#10;&#10;Description automatically generated">
            <a:extLst>
              <a:ext uri="{FF2B5EF4-FFF2-40B4-BE49-F238E27FC236}">
                <a16:creationId xmlns:a16="http://schemas.microsoft.com/office/drawing/2014/main" id="{A5BEF089-A1C0-402D-9F3D-ABD7EBD39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5470" y="470337"/>
            <a:ext cx="760615" cy="760615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C56DBEA-72ED-4530-95E8-61A85E1A33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0868" y="1851660"/>
            <a:ext cx="6858000" cy="471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Make your title memorable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1783978-8454-42F0-81D5-A46047F0F1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868" y="2460070"/>
            <a:ext cx="6858000" cy="136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343799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Divider Ligh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5315396-619F-4C63-BA78-A4E2639B80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7432" y="4804994"/>
            <a:ext cx="1215006" cy="10892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998EB6B-6B28-4B3F-987E-225102FB3E8D}"/>
              </a:ext>
            </a:extLst>
          </p:cNvPr>
          <p:cNvCxnSpPr>
            <a:cxnSpLocks/>
          </p:cNvCxnSpPr>
          <p:nvPr userDrawn="1"/>
        </p:nvCxnSpPr>
        <p:spPr>
          <a:xfrm>
            <a:off x="623502" y="4741091"/>
            <a:ext cx="7895519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E2B388C-037D-4463-8A59-8A92E01AA3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0868" y="1851660"/>
            <a:ext cx="6858000" cy="471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This is a divider slide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8D409A8E-FE59-4DE7-BF28-F9A5C695CD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868" y="2460070"/>
            <a:ext cx="6858000" cy="136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271041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Title Image Ligh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6122E-542E-4801-9108-F4F6FD4653E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441032" y="0"/>
            <a:ext cx="4702969" cy="5143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the relevant icon below to insert content or image</a:t>
            </a:r>
          </a:p>
        </p:txBody>
      </p:sp>
      <p:pic>
        <p:nvPicPr>
          <p:cNvPr id="6" name="Picture 5" descr="A picture containing text, bottle, sign&#10;&#10;Description automatically generated">
            <a:extLst>
              <a:ext uri="{FF2B5EF4-FFF2-40B4-BE49-F238E27FC236}">
                <a16:creationId xmlns:a16="http://schemas.microsoft.com/office/drawing/2014/main" id="{2179801A-A10B-429E-A544-D64776D0BC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866" y="458345"/>
            <a:ext cx="760615" cy="760615"/>
          </a:xfrm>
          <a:prstGeom prst="rect">
            <a:avLst/>
          </a:prstGeom>
        </p:spPr>
      </p:pic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72B31555-6AA6-4651-8119-C44A648DB2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205" y="1835008"/>
            <a:ext cx="3594356" cy="8319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Make your title memorable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9A708C4-4881-44B5-872B-A3EC982018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9205" y="2800351"/>
            <a:ext cx="3587815" cy="13378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138281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Divider Image Ligh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4DA54F4-A0BF-497A-8818-9F4578B52EB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441032" y="0"/>
            <a:ext cx="4702969" cy="5143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the relevant icon below to insert content or image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3CDA281-9E56-4B44-988F-6C24D3EDCF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516" y="4812719"/>
            <a:ext cx="1215006" cy="108921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05CB439-E039-4059-9AAC-FC80F4773AC9}"/>
              </a:ext>
            </a:extLst>
          </p:cNvPr>
          <p:cNvCxnSpPr>
            <a:cxnSpLocks/>
          </p:cNvCxnSpPr>
          <p:nvPr userDrawn="1"/>
        </p:nvCxnSpPr>
        <p:spPr>
          <a:xfrm>
            <a:off x="623502" y="4741091"/>
            <a:ext cx="34787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5387A87F-B1F6-499E-AFFC-9E446BA5C6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205" y="1835008"/>
            <a:ext cx="3594356" cy="8319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A divider slide with picture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D6492D8C-4B1C-4DDC-9AFD-D4E6852C3A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9205" y="2800351"/>
            <a:ext cx="3587815" cy="13378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321692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MC 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ext, bottle, sign&#10;&#10;Description automatically generated">
            <a:extLst>
              <a:ext uri="{FF2B5EF4-FFF2-40B4-BE49-F238E27FC236}">
                <a16:creationId xmlns:a16="http://schemas.microsoft.com/office/drawing/2014/main" id="{4EEB1EB9-DD78-495E-98A9-D2C26A281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5470" y="470337"/>
            <a:ext cx="760615" cy="760615"/>
          </a:xfrm>
          <a:prstGeom prst="rect">
            <a:avLst/>
          </a:prstGeom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B1A7797-9E2E-4888-B711-AFC0577EB68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0868" y="1851660"/>
            <a:ext cx="6858000" cy="471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Make your title memorable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E047ABF-D9B8-4060-AE39-BCD81EC8C4E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868" y="2460070"/>
            <a:ext cx="6858000" cy="136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Try to keep your sub-heading to a maximum of two lines. Clear and concise is the key.</a:t>
            </a:r>
          </a:p>
        </p:txBody>
      </p:sp>
    </p:spTree>
    <p:extLst>
      <p:ext uri="{BB962C8B-B14F-4D97-AF65-F5344CB8AC3E}">
        <p14:creationId xmlns:p14="http://schemas.microsoft.com/office/powerpoint/2010/main" val="301183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C2B29-01A4-49AB-A06C-CAB1424476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143AC-EABC-4CA9-905C-057EC4A69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EB8F0-6056-4EF7-AB14-D304A8CEF5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A3A8E-DB68-445D-BC49-52F20A2D5C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ext Placeholder 27">
            <a:extLst>
              <a:ext uri="{FF2B5EF4-FFF2-40B4-BE49-F238E27FC236}">
                <a16:creationId xmlns:a16="http://schemas.microsoft.com/office/drawing/2014/main" id="{C5F5D8DE-152A-46D1-963B-347DB63D3590}"/>
              </a:ext>
            </a:extLst>
          </p:cNvPr>
          <p:cNvSpPr txBox="1">
            <a:spLocks/>
          </p:cNvSpPr>
          <p:nvPr userDrawn="1"/>
        </p:nvSpPr>
        <p:spPr>
          <a:xfrm>
            <a:off x="440980" y="1209751"/>
            <a:ext cx="7326872" cy="2406359"/>
          </a:xfrm>
          <a:prstGeom prst="rect">
            <a:avLst/>
          </a:prstGeom>
        </p:spPr>
        <p:txBody>
          <a:bodyPr/>
          <a:lstStyle>
            <a:lvl1pPr marL="486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180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0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20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135000">
              <a:lnSpc>
                <a:spcPts val="1350"/>
              </a:lnSpc>
              <a:spcAft>
                <a:spcPts val="525"/>
              </a:spcAft>
              <a:buClr>
                <a:srgbClr val="F39200"/>
              </a:buClr>
              <a:buSzPts val="1000"/>
              <a:buFont typeface="Wingdings" panose="05000000000000000000" pitchFamily="2" charset="2"/>
              <a:buChar char=""/>
              <a:tabLst>
                <a:tab pos="135255" algn="l"/>
              </a:tabLst>
            </a:pPr>
            <a:endParaRPr lang="en-GB" sz="750" dirty="0">
              <a:solidFill>
                <a:srgbClr val="000000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99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7" r:id="rId4"/>
    <p:sldLayoutId id="2147483654" r:id="rId5"/>
    <p:sldLayoutId id="2147483658" r:id="rId6"/>
    <p:sldLayoutId id="2147483666" r:id="rId7"/>
    <p:sldLayoutId id="2147483667" r:id="rId8"/>
    <p:sldLayoutId id="2147483660" r:id="rId9"/>
    <p:sldLayoutId id="2147483661" r:id="rId10"/>
    <p:sldLayoutId id="2147483669" r:id="rId11"/>
    <p:sldLayoutId id="2147483670" r:id="rId12"/>
    <p:sldLayoutId id="2147483662" r:id="rId13"/>
    <p:sldLayoutId id="2147483668" r:id="rId14"/>
    <p:sldLayoutId id="2147483671" r:id="rId1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125" kern="1200">
          <a:solidFill>
            <a:schemeClr val="tx2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25" kern="120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notesSlide" Target="../notesSlides/notesSlide6.xml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5E10327-080D-4E54-BD68-46587CDB07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Fraud at the point of registration </a:t>
            </a:r>
            <a:endParaRPr lang="en-GB" sz="4500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AD623-1A78-4A95-A332-0CFD499BAD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0868" y="2820591"/>
            <a:ext cx="6858000" cy="1001554"/>
          </a:xfrm>
        </p:spPr>
        <p:txBody>
          <a:bodyPr/>
          <a:lstStyle/>
          <a:p>
            <a:r>
              <a:rPr lang="en-GB" dirty="0"/>
              <a:t>Natalie Pattinson</a:t>
            </a:r>
          </a:p>
          <a:p>
            <a:r>
              <a:rPr lang="en-GB" dirty="0"/>
              <a:t>Head of Registration Operations, General Medical Council (GMC)</a:t>
            </a:r>
          </a:p>
        </p:txBody>
      </p:sp>
    </p:spTree>
    <p:extLst>
      <p:ext uri="{BB962C8B-B14F-4D97-AF65-F5344CB8AC3E}">
        <p14:creationId xmlns:p14="http://schemas.microsoft.com/office/powerpoint/2010/main" val="195602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4DCB2E2-82A8-4197-96B0-2C2BC56A2E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868" y="428625"/>
            <a:ext cx="6858000" cy="977265"/>
          </a:xfrm>
        </p:spPr>
        <p:txBody>
          <a:bodyPr/>
          <a:lstStyle/>
          <a:p>
            <a:r>
              <a:rPr lang="en-GB" dirty="0"/>
              <a:t>The Times investigation</a:t>
            </a:r>
          </a:p>
          <a:p>
            <a:endParaRPr lang="en-GB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1A7423B-0224-7597-AD0D-0485411E96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0291892"/>
              </p:ext>
            </p:extLst>
          </p:nvPr>
        </p:nvGraphicFramePr>
        <p:xfrm>
          <a:off x="678094" y="1202076"/>
          <a:ext cx="7304926" cy="3143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237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8D46D92-9042-4AB8-A049-BD876C390A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868" y="685800"/>
            <a:ext cx="6858000" cy="471250"/>
          </a:xfrm>
        </p:spPr>
        <p:txBody>
          <a:bodyPr/>
          <a:lstStyle/>
          <a:p>
            <a:r>
              <a:rPr lang="en-GB" dirty="0"/>
              <a:t>Our response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6CD263C-66EA-0944-E45A-0E3834C5DF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6818312"/>
              </p:ext>
            </p:extLst>
          </p:nvPr>
        </p:nvGraphicFramePr>
        <p:xfrm>
          <a:off x="587775" y="1157050"/>
          <a:ext cx="7492975" cy="3592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1647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A5DEAFB-1D4B-1F62-DC45-C5F96B449C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868" y="511713"/>
            <a:ext cx="6858000" cy="471250"/>
          </a:xfrm>
        </p:spPr>
        <p:txBody>
          <a:bodyPr/>
          <a:lstStyle/>
          <a:p>
            <a:r>
              <a:rPr lang="en-GB" dirty="0"/>
              <a:t>Fraud at the point of registration - current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AF3E49A-0502-BB7F-4065-3F227106EC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3739390"/>
              </p:ext>
            </p:extLst>
          </p:nvPr>
        </p:nvGraphicFramePr>
        <p:xfrm>
          <a:off x="520867" y="1118381"/>
          <a:ext cx="7297253" cy="3734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2856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A5DEAFB-1D4B-1F62-DC45-C5F96B449C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868" y="606669"/>
            <a:ext cx="6858000" cy="471250"/>
          </a:xfrm>
        </p:spPr>
        <p:txBody>
          <a:bodyPr/>
          <a:lstStyle/>
          <a:p>
            <a:r>
              <a:rPr lang="en-GB" dirty="0"/>
              <a:t>Future work?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22C9424-A395-6B9A-F008-A16B50D407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144437"/>
              </p:ext>
            </p:extLst>
          </p:nvPr>
        </p:nvGraphicFramePr>
        <p:xfrm>
          <a:off x="362606" y="1306902"/>
          <a:ext cx="8151665" cy="3229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36317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693C0E-45D5-3241-06EB-7174B9AE7D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868" y="648873"/>
            <a:ext cx="6858000" cy="471250"/>
          </a:xfrm>
        </p:spPr>
        <p:txBody>
          <a:bodyPr/>
          <a:lstStyle/>
          <a:p>
            <a:r>
              <a:rPr lang="en-GB" dirty="0"/>
              <a:t>Your input and questions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1020B78-AEEC-9A83-0C23-F8CD4CE511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341610"/>
              </p:ext>
            </p:extLst>
          </p:nvPr>
        </p:nvGraphicFramePr>
        <p:xfrm>
          <a:off x="738372" y="1225786"/>
          <a:ext cx="7645428" cy="1721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53A8998-22BE-3CF0-DF30-6A6427D84CEF}"/>
              </a:ext>
            </a:extLst>
          </p:cNvPr>
          <p:cNvSpPr txBox="1"/>
          <p:nvPr/>
        </p:nvSpPr>
        <p:spPr>
          <a:xfrm>
            <a:off x="4114800" y="2111828"/>
            <a:ext cx="914400" cy="9144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l"/>
            <a:endParaRPr lang="en-GB" sz="2700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A21E15-659C-2D00-6470-D09B5C42038D}"/>
              </a:ext>
            </a:extLst>
          </p:cNvPr>
          <p:cNvSpPr txBox="1"/>
          <p:nvPr/>
        </p:nvSpPr>
        <p:spPr>
          <a:xfrm>
            <a:off x="754744" y="3686629"/>
            <a:ext cx="7634514" cy="10160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l"/>
            <a:endParaRPr lang="en-GB" sz="2700" dirty="0">
              <a:solidFill>
                <a:schemeClr val="tx2"/>
              </a:solidFill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C41B6F9F-E67A-52A9-F31F-AF58000C9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5847891"/>
              </p:ext>
            </p:extLst>
          </p:nvPr>
        </p:nvGraphicFramePr>
        <p:xfrm>
          <a:off x="749286" y="3512457"/>
          <a:ext cx="7634514" cy="101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7396B020-F45C-CA4A-0DB2-81EA8BDA5D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8042468"/>
              </p:ext>
            </p:extLst>
          </p:nvPr>
        </p:nvGraphicFramePr>
        <p:xfrm>
          <a:off x="271305" y="2947315"/>
          <a:ext cx="8651631" cy="1674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3645649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MC Colours">
      <a:dk1>
        <a:srgbClr val="0F265C"/>
      </a:dk1>
      <a:lt1>
        <a:srgbClr val="FFFFFF"/>
      </a:lt1>
      <a:dk2>
        <a:srgbClr val="156EA5"/>
      </a:dk2>
      <a:lt2>
        <a:srgbClr val="2CA6C2"/>
      </a:lt2>
      <a:accent1>
        <a:srgbClr val="F39200"/>
      </a:accent1>
      <a:accent2>
        <a:srgbClr val="7CA72B"/>
      </a:accent2>
      <a:accent3>
        <a:srgbClr val="485485"/>
      </a:accent3>
      <a:accent4>
        <a:srgbClr val="FFF5E9"/>
      </a:accent4>
      <a:accent5>
        <a:srgbClr val="000000"/>
      </a:accent5>
      <a:accent6>
        <a:srgbClr val="DDF1FD"/>
      </a:accent6>
      <a:hlink>
        <a:srgbClr val="2CA6C2"/>
      </a:hlink>
      <a:folHlink>
        <a:srgbClr val="485485"/>
      </a:folHlink>
    </a:clrScheme>
    <a:fontScheme name="Calibri light bulle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sz="27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GMC_Presentation_Template_V2.0.potx" id="{2EBE6AE8-66B2-483A-800C-D62EEF3C45E7}" vid="{E382B8C2-1431-4768-8C40-BE1D079BD2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4E57910E867A408A6ECA161D10FBE8" ma:contentTypeVersion="5" ma:contentTypeDescription="Create a new document." ma:contentTypeScope="" ma:versionID="649f64d224c542e9eac3112370559aa3">
  <xsd:schema xmlns:xsd="http://www.w3.org/2001/XMLSchema" xmlns:xs="http://www.w3.org/2001/XMLSchema" xmlns:p="http://schemas.microsoft.com/office/2006/metadata/properties" xmlns:ns2="db9e56bb-7a88-4bc0-871a-331a353295c3" xmlns:ns3="af5d46ab-e901-4201-8eea-273c31a25ac3" targetNamespace="http://schemas.microsoft.com/office/2006/metadata/properties" ma:root="true" ma:fieldsID="047996b1aba20ac22d1dd132d7bc2520" ns2:_="" ns3:_="">
    <xsd:import namespace="db9e56bb-7a88-4bc0-871a-331a353295c3"/>
    <xsd:import namespace="af5d46ab-e901-4201-8eea-273c31a25ac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9e56bb-7a88-4bc0-871a-331a353295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5d46ab-e901-4201-8eea-273c31a25a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b9e56bb-7a88-4bc0-871a-331a353295c3">KFS3VSS5MWWX-469314745-7</_dlc_DocId>
    <_dlc_DocIdUrl xmlns="db9e56bb-7a88-4bc0-871a-331a353295c3">
      <Url>https://genmedcouncil.sharepoint.com/sites/Branding/_layouts/15/DocIdRedir.aspx?ID=KFS3VSS5MWWX-469314745-7</Url>
      <Description>KFS3VSS5MWWX-469314745-7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F5B9B30-566E-473C-BE8A-C94883FF28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9e56bb-7a88-4bc0-871a-331a353295c3"/>
    <ds:schemaRef ds:uri="af5d46ab-e901-4201-8eea-273c31a25a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4EDD79-AD3C-48F7-BE4E-82772C933E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3F8AA4-38FA-4B35-8B29-FBC5EAA132B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af5d46ab-e901-4201-8eea-273c31a25ac3"/>
    <ds:schemaRef ds:uri="db9e56bb-7a88-4bc0-871a-331a353295c3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60C0AE95-DC38-4FB2-A419-631BB914729A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GMC Presentation Template</Template>
  <TotalTime>14326</TotalTime>
  <Words>281</Words>
  <Application>Microsoft Office PowerPoint</Application>
  <PresentationFormat>On-screen Show (16:9)</PresentationFormat>
  <Paragraphs>42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Pattinson</dc:creator>
  <cp:lastModifiedBy>Nicola While</cp:lastModifiedBy>
  <cp:revision>36</cp:revision>
  <cp:lastPrinted>2023-10-31T16:27:07Z</cp:lastPrinted>
  <dcterms:created xsi:type="dcterms:W3CDTF">2023-09-25T16:52:03Z</dcterms:created>
  <dcterms:modified xsi:type="dcterms:W3CDTF">2025-12-09T15:15:45Z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0x010100E94E57910E867A408A6ECA161D10FBE8</vt:lpwstr>
  </property>
  <property fmtid="{D5CDD505-2E9C-101B-9397-08002B2CF9AE}" pid="3" name="_dlc_DocIdItemGuid">
    <vt:lpwstr>768d531b-2dd4-46d1-ad25-be7190a5ffcd</vt:lpwstr>
  </property>
</Properties>
</file>